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04.11.2024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7D96-4ADA-019F-6DDF-22A7FC7B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317">
            <a:extLst>
              <a:ext uri="{FF2B5EF4-FFF2-40B4-BE49-F238E27FC236}">
                <a16:creationId xmlns:a16="http://schemas.microsoft.com/office/drawing/2014/main" id="{F22F2450-B162-AAFF-4327-264584FD4E66}"/>
              </a:ext>
            </a:extLst>
          </p:cNvPr>
          <p:cNvGrpSpPr/>
          <p:nvPr/>
        </p:nvGrpSpPr>
        <p:grpSpPr>
          <a:xfrm>
            <a:off x="98091" y="388210"/>
            <a:ext cx="11998038" cy="4897434"/>
            <a:chOff x="18520441" y="28820907"/>
            <a:chExt cx="9957720" cy="4640398"/>
          </a:xfrm>
        </p:grpSpPr>
        <p:sp>
          <p:nvSpPr>
            <p:cNvPr id="7" name="Bogen 200">
              <a:extLst>
                <a:ext uri="{FF2B5EF4-FFF2-40B4-BE49-F238E27FC236}">
                  <a16:creationId xmlns:a16="http://schemas.microsoft.com/office/drawing/2014/main" id="{8AAC7334-5EC6-C9BF-EE93-EA43701F6882}"/>
                </a:ext>
              </a:extLst>
            </p:cNvPr>
            <p:cNvSpPr/>
            <p:nvPr/>
          </p:nvSpPr>
          <p:spPr>
            <a:xfrm rot="5630106">
              <a:off x="25094224" y="30578874"/>
              <a:ext cx="1456039" cy="3463297"/>
            </a:xfrm>
            <a:prstGeom prst="arc">
              <a:avLst>
                <a:gd name="adj1" fmla="val 16254587"/>
                <a:gd name="adj2" fmla="val 4034150"/>
              </a:avLst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ieren 316">
              <a:extLst>
                <a:ext uri="{FF2B5EF4-FFF2-40B4-BE49-F238E27FC236}">
                  <a16:creationId xmlns:a16="http://schemas.microsoft.com/office/drawing/2014/main" id="{6E1722BA-453E-91A3-5D88-E2D0A9A605D9}"/>
                </a:ext>
              </a:extLst>
            </p:cNvPr>
            <p:cNvGrpSpPr/>
            <p:nvPr/>
          </p:nvGrpSpPr>
          <p:grpSpPr>
            <a:xfrm>
              <a:off x="18520441" y="28820907"/>
              <a:ext cx="9957720" cy="4640398"/>
              <a:chOff x="18520441" y="28820907"/>
              <a:chExt cx="9957720" cy="4640398"/>
            </a:xfrm>
          </p:grpSpPr>
          <p:sp>
            <p:nvSpPr>
              <p:cNvPr id="9" name="Textfeld 235">
                <a:extLst>
                  <a:ext uri="{FF2B5EF4-FFF2-40B4-BE49-F238E27FC236}">
                    <a16:creationId xmlns:a16="http://schemas.microsoft.com/office/drawing/2014/main" id="{397D92F1-001E-537F-4C41-CF2BEB712DB2}"/>
                  </a:ext>
                </a:extLst>
              </p:cNvPr>
              <p:cNvSpPr txBox="1"/>
              <p:nvPr/>
            </p:nvSpPr>
            <p:spPr>
              <a:xfrm>
                <a:off x="20305628" y="29753232"/>
                <a:ext cx="1837518" cy="34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+0.042</a:t>
                </a:r>
              </a:p>
            </p:txBody>
          </p:sp>
          <p:grpSp>
            <p:nvGrpSpPr>
              <p:cNvPr id="10" name="Gruppieren 315">
                <a:extLst>
                  <a:ext uri="{FF2B5EF4-FFF2-40B4-BE49-F238E27FC236}">
                    <a16:creationId xmlns:a16="http://schemas.microsoft.com/office/drawing/2014/main" id="{EB868441-B25E-417D-59BE-8B2328272858}"/>
                  </a:ext>
                </a:extLst>
              </p:cNvPr>
              <p:cNvGrpSpPr/>
              <p:nvPr/>
            </p:nvGrpSpPr>
            <p:grpSpPr>
              <a:xfrm>
                <a:off x="18520441" y="28820907"/>
                <a:ext cx="9957720" cy="4640398"/>
                <a:chOff x="18520441" y="28820907"/>
                <a:chExt cx="9957720" cy="4640398"/>
              </a:xfrm>
            </p:grpSpPr>
            <p:grpSp>
              <p:nvGrpSpPr>
                <p:cNvPr id="11" name="Gruppieren 155">
                  <a:extLst>
                    <a:ext uri="{FF2B5EF4-FFF2-40B4-BE49-F238E27FC236}">
                      <a16:creationId xmlns:a16="http://schemas.microsoft.com/office/drawing/2014/main" id="{C7B7683C-9AB3-2CF8-A783-792CD8F71149}"/>
                    </a:ext>
                  </a:extLst>
                </p:cNvPr>
                <p:cNvGrpSpPr/>
                <p:nvPr/>
              </p:nvGrpSpPr>
              <p:grpSpPr>
                <a:xfrm>
                  <a:off x="20014836" y="28820907"/>
                  <a:ext cx="8463325" cy="4640398"/>
                  <a:chOff x="19892399" y="33310000"/>
                  <a:chExt cx="8463325" cy="4640398"/>
                </a:xfrm>
              </p:grpSpPr>
              <p:sp>
                <p:nvSpPr>
                  <p:cNvPr id="17" name="Abgerundetes Rechteck 30">
                    <a:extLst>
                      <a:ext uri="{FF2B5EF4-FFF2-40B4-BE49-F238E27FC236}">
                        <a16:creationId xmlns:a16="http://schemas.microsoft.com/office/drawing/2014/main" id="{9D91E765-DB71-5E17-BAAC-10EBCB01BC4A}"/>
                      </a:ext>
                    </a:extLst>
                  </p:cNvPr>
                  <p:cNvSpPr/>
                  <p:nvPr/>
                </p:nvSpPr>
                <p:spPr>
                  <a:xfrm>
                    <a:off x="26356226" y="36159863"/>
                    <a:ext cx="1999498" cy="80532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27B8F"/>
                  </a:solidFill>
                  <a:ln cap="sq" cmpd="dbl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4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nutrients</a:t>
                    </a:r>
                  </a:p>
                </p:txBody>
              </p:sp>
              <p:grpSp>
                <p:nvGrpSpPr>
                  <p:cNvPr id="18" name="Gruppieren 154">
                    <a:extLst>
                      <a:ext uri="{FF2B5EF4-FFF2-40B4-BE49-F238E27FC236}">
                        <a16:creationId xmlns:a16="http://schemas.microsoft.com/office/drawing/2014/main" id="{C584C054-DB5E-E973-BADF-C02168C1D714}"/>
                      </a:ext>
                    </a:extLst>
                  </p:cNvPr>
                  <p:cNvGrpSpPr/>
                  <p:nvPr/>
                </p:nvGrpSpPr>
                <p:grpSpPr>
                  <a:xfrm>
                    <a:off x="19892399" y="33310000"/>
                    <a:ext cx="8359656" cy="4640398"/>
                    <a:chOff x="19892399" y="33310000"/>
                    <a:chExt cx="8359656" cy="4640398"/>
                  </a:xfrm>
                </p:grpSpPr>
                <p:sp>
                  <p:nvSpPr>
                    <p:cNvPr id="19" name="Abgerundetes Rechteck 24">
                      <a:extLst>
                        <a:ext uri="{FF2B5EF4-FFF2-40B4-BE49-F238E27FC236}">
                          <a16:creationId xmlns:a16="http://schemas.microsoft.com/office/drawing/2014/main" id="{1E6BF330-4842-4DCB-CFB1-8EC9F02BD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038" y="33310000"/>
                      <a:ext cx="2895037" cy="91583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FF7062"/>
                    </a:solidFill>
                    <a:ln cap="sq" cmpd="dbl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temporal stability</a:t>
                      </a:r>
                    </a:p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R2 = 0.58</a:t>
                      </a:r>
                    </a:p>
                  </p:txBody>
                </p:sp>
                <p:sp>
                  <p:nvSpPr>
                    <p:cNvPr id="20" name="Abgerundetes Rechteck 28">
                      <a:extLst>
                        <a:ext uri="{FF2B5EF4-FFF2-40B4-BE49-F238E27FC236}">
                          <a16:creationId xmlns:a16="http://schemas.microsoft.com/office/drawing/2014/main" id="{37585D17-0B5A-1412-777E-34127FF95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11679" y="34710406"/>
                      <a:ext cx="2040376" cy="80532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27B8F"/>
                    </a:solidFill>
                    <a:ln cap="sq" cmpd="dbl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temperature</a:t>
                      </a:r>
                    </a:p>
                  </p:txBody>
                </p:sp>
                <p:cxnSp>
                  <p:nvCxnSpPr>
                    <p:cNvPr id="22" name="Gekrümmte Verbindung 55">
                      <a:extLst>
                        <a:ext uri="{FF2B5EF4-FFF2-40B4-BE49-F238E27FC236}">
                          <a16:creationId xmlns:a16="http://schemas.microsoft.com/office/drawing/2014/main" id="{9D0751AB-3F83-C7C3-E920-894C4E629A81}"/>
                        </a:ext>
                      </a:extLst>
                    </p:cNvPr>
                    <p:cNvCxnSpPr>
                      <a:cxnSpLocks/>
                      <a:stCxn id="15" idx="3"/>
                      <a:endCxn id="62" idx="1"/>
                    </p:cNvCxnSpPr>
                    <p:nvPr/>
                  </p:nvCxnSpPr>
                  <p:spPr>
                    <a:xfrm>
                      <a:off x="20130363" y="36936864"/>
                      <a:ext cx="2104459" cy="186288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0800">
                      <a:solidFill>
                        <a:schemeClr val="tx1"/>
                      </a:solidFill>
                      <a:prstDash val="solid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krümmte Verbindung 112">
                      <a:extLst>
                        <a:ext uri="{FF2B5EF4-FFF2-40B4-BE49-F238E27FC236}">
                          <a16:creationId xmlns:a16="http://schemas.microsoft.com/office/drawing/2014/main" id="{9F38337B-F665-E7D2-FC31-327344F379FD}"/>
                        </a:ext>
                      </a:extLst>
                    </p:cNvPr>
                    <p:cNvCxnSpPr>
                      <a:cxnSpLocks/>
                      <a:stCxn id="17" idx="1"/>
                    </p:cNvCxnSpPr>
                    <p:nvPr/>
                  </p:nvCxnSpPr>
                  <p:spPr>
                    <a:xfrm rot="10800000">
                      <a:off x="24756755" y="34211875"/>
                      <a:ext cx="1599471" cy="2350650"/>
                    </a:xfrm>
                    <a:prstGeom prst="curvedConnector2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feld 143">
                      <a:extLst>
                        <a:ext uri="{FF2B5EF4-FFF2-40B4-BE49-F238E27FC236}">
                          <a16:creationId xmlns:a16="http://schemas.microsoft.com/office/drawing/2014/main" id="{FD62C2CD-976D-B1DE-870A-2503E535C2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43285" y="35255185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-0.120</a:t>
                      </a:r>
                    </a:p>
                  </p:txBody>
                </p:sp>
                <p:sp>
                  <p:nvSpPr>
                    <p:cNvPr id="26" name="Textfeld 149">
                      <a:extLst>
                        <a:ext uri="{FF2B5EF4-FFF2-40B4-BE49-F238E27FC236}">
                          <a16:creationId xmlns:a16="http://schemas.microsoft.com/office/drawing/2014/main" id="{98F9B415-839D-2448-9773-D2A501170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86043" y="34316685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-0.241</a:t>
                      </a:r>
                    </a:p>
                  </p:txBody>
                </p:sp>
                <p:sp>
                  <p:nvSpPr>
                    <p:cNvPr id="27" name="Textfeld 150">
                      <a:extLst>
                        <a:ext uri="{FF2B5EF4-FFF2-40B4-BE49-F238E27FC236}">
                          <a16:creationId xmlns:a16="http://schemas.microsoft.com/office/drawing/2014/main" id="{0955B16E-AA5F-8867-DC98-BCCCBC090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32390" y="36003739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+0.421</a:t>
                      </a:r>
                    </a:p>
                  </p:txBody>
                </p:sp>
                <p:sp>
                  <p:nvSpPr>
                    <p:cNvPr id="28" name="Textfeld 151">
                      <a:extLst>
                        <a:ext uri="{FF2B5EF4-FFF2-40B4-BE49-F238E27FC236}">
                          <a16:creationId xmlns:a16="http://schemas.microsoft.com/office/drawing/2014/main" id="{AF4395D0-DE01-0EFE-9584-8175A514BE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06723" y="35833242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+0.707</a:t>
                      </a:r>
                    </a:p>
                  </p:txBody>
                </p:sp>
                <p:sp>
                  <p:nvSpPr>
                    <p:cNvPr id="29" name="Textfeld 152">
                      <a:extLst>
                        <a:ext uri="{FF2B5EF4-FFF2-40B4-BE49-F238E27FC236}">
                          <a16:creationId xmlns:a16="http://schemas.microsoft.com/office/drawing/2014/main" id="{7503E64D-6051-FE5B-75C5-967B516BCC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32712" y="37581066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-0.501</a:t>
                      </a:r>
                    </a:p>
                  </p:txBody>
                </p:sp>
                <p:sp>
                  <p:nvSpPr>
                    <p:cNvPr id="30" name="Textfeld 153">
                      <a:extLst>
                        <a:ext uri="{FF2B5EF4-FFF2-40B4-BE49-F238E27FC236}">
                          <a16:creationId xmlns:a16="http://schemas.microsoft.com/office/drawing/2014/main" id="{994E8A2B-F9CB-54B3-A9FB-0D210DDF4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92399" y="36175026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-0.112</a:t>
                      </a:r>
                    </a:p>
                  </p:txBody>
                </p:sp>
                <p:sp>
                  <p:nvSpPr>
                    <p:cNvPr id="62" name="Abgerundetes Rechteck 32">
                      <a:extLst>
                        <a:ext uri="{FF2B5EF4-FFF2-40B4-BE49-F238E27FC236}">
                          <a16:creationId xmlns:a16="http://schemas.microsoft.com/office/drawing/2014/main" id="{9A738244-C436-EF89-47B8-263660AC2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34821" y="36665236"/>
                      <a:ext cx="2282969" cy="91583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Asynchrony</a:t>
                      </a:r>
                    </a:p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R2 = 0.36</a:t>
                      </a:r>
                    </a:p>
                  </p:txBody>
                </p:sp>
              </p:grpSp>
            </p:grpSp>
            <p:sp>
              <p:nvSpPr>
                <p:cNvPr id="13" name="Abgerundetes Rechteck 202">
                  <a:extLst>
                    <a:ext uri="{FF2B5EF4-FFF2-40B4-BE49-F238E27FC236}">
                      <a16:creationId xmlns:a16="http://schemas.microsoft.com/office/drawing/2014/main" id="{1300A5C2-55CB-3321-8BB0-24F8A376A3B1}"/>
                    </a:ext>
                  </a:extLst>
                </p:cNvPr>
                <p:cNvSpPr/>
                <p:nvPr/>
              </p:nvSpPr>
              <p:spPr>
                <a:xfrm>
                  <a:off x="18685943" y="30040610"/>
                  <a:ext cx="173235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richness</a:t>
                  </a:r>
                </a:p>
              </p:txBody>
            </p:sp>
            <p:cxnSp>
              <p:nvCxnSpPr>
                <p:cNvPr id="16" name="Gekrümmte Verbindung 311">
                  <a:extLst>
                    <a:ext uri="{FF2B5EF4-FFF2-40B4-BE49-F238E27FC236}">
                      <a16:creationId xmlns:a16="http://schemas.microsoft.com/office/drawing/2014/main" id="{FBD51EDA-556A-EDE9-1B1C-2FD2A354BCF2}"/>
                    </a:ext>
                  </a:extLst>
                </p:cNvPr>
                <p:cNvCxnSpPr>
                  <a:cxnSpLocks/>
                  <a:stCxn id="13" idx="3"/>
                  <a:endCxn id="62" idx="1"/>
                </p:cNvCxnSpPr>
                <p:nvPr/>
              </p:nvCxnSpPr>
              <p:spPr>
                <a:xfrm>
                  <a:off x="20418302" y="30498525"/>
                  <a:ext cx="1938956" cy="2135534"/>
                </a:xfrm>
                <a:prstGeom prst="curvedConnector3">
                  <a:avLst>
                    <a:gd name="adj1" fmla="val 50000"/>
                  </a:avLst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bgerundetes Rechteck 237">
                  <a:extLst>
                    <a:ext uri="{FF2B5EF4-FFF2-40B4-BE49-F238E27FC236}">
                      <a16:creationId xmlns:a16="http://schemas.microsoft.com/office/drawing/2014/main" id="{A52D396D-64F3-A60C-EE7D-083827BA333C}"/>
                    </a:ext>
                  </a:extLst>
                </p:cNvPr>
                <p:cNvSpPr/>
                <p:nvPr/>
              </p:nvSpPr>
              <p:spPr>
                <a:xfrm>
                  <a:off x="18520441" y="31989855"/>
                  <a:ext cx="173235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balance</a:t>
                  </a:r>
                </a:p>
              </p:txBody>
            </p:sp>
          </p:grpSp>
        </p:grpSp>
      </p:grpSp>
      <p:sp>
        <p:nvSpPr>
          <p:cNvPr id="37" name="Abgerundetes Rechteck 237">
            <a:extLst>
              <a:ext uri="{FF2B5EF4-FFF2-40B4-BE49-F238E27FC236}">
                <a16:creationId xmlns:a16="http://schemas.microsoft.com/office/drawing/2014/main" id="{EFB904A0-B4D7-2D51-B397-29A63853470E}"/>
              </a:ext>
            </a:extLst>
          </p:cNvPr>
          <p:cNvSpPr/>
          <p:nvPr/>
        </p:nvSpPr>
        <p:spPr>
          <a:xfrm>
            <a:off x="2784111" y="5808795"/>
            <a:ext cx="2087316" cy="96655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mean interactions</a:t>
            </a:r>
          </a:p>
        </p:txBody>
      </p:sp>
      <p:cxnSp>
        <p:nvCxnSpPr>
          <p:cNvPr id="44" name="Gekrümmte Verbindung 55">
            <a:extLst>
              <a:ext uri="{FF2B5EF4-FFF2-40B4-BE49-F238E27FC236}">
                <a16:creationId xmlns:a16="http://schemas.microsoft.com/office/drawing/2014/main" id="{3713B609-5CF8-22E2-27A7-2172A9FF591B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rot="5400000" flipH="1" flipV="1">
            <a:off x="2732833" y="2449705"/>
            <a:ext cx="4454026" cy="2264154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8D916EA-E8FE-D638-A53C-A32146F9DD4A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4871427" y="4895855"/>
            <a:ext cx="1225013" cy="1396220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74351E-3CC9-244A-B029-FD7D4C29A711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7836034" y="871490"/>
            <a:ext cx="1676741" cy="14196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821611-D53C-305A-F0C4-C91B2553906B}"/>
              </a:ext>
            </a:extLst>
          </p:cNvPr>
          <p:cNvCxnSpPr>
            <a:cxnSpLocks/>
            <a:stCxn id="62" idx="0"/>
            <a:endCxn id="19" idx="2"/>
          </p:cNvCxnSpPr>
          <p:nvPr/>
        </p:nvCxnSpPr>
        <p:spPr>
          <a:xfrm flipH="1" flipV="1">
            <a:off x="6091922" y="1354769"/>
            <a:ext cx="4517" cy="25745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B9A6C-5006-D72D-02CB-1486F8E3900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2384821" y="871490"/>
            <a:ext cx="1962988" cy="128726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87A96-0E38-587B-4943-E8776F433ACA}"/>
              </a:ext>
            </a:extLst>
          </p:cNvPr>
          <p:cNvCxnSpPr>
            <a:cxnSpLocks/>
            <a:stCxn id="15" idx="3"/>
            <a:endCxn id="19" idx="2"/>
          </p:cNvCxnSpPr>
          <p:nvPr/>
        </p:nvCxnSpPr>
        <p:spPr>
          <a:xfrm flipV="1">
            <a:off x="2185407" y="1354769"/>
            <a:ext cx="3906513" cy="28612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C46C56A5-AF73-BAD2-C06F-8CF4A25163E0}"/>
              </a:ext>
            </a:extLst>
          </p:cNvPr>
          <p:cNvSpPr txBox="1"/>
          <p:nvPr/>
        </p:nvSpPr>
        <p:spPr>
          <a:xfrm>
            <a:off x="2707537" y="5353101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+0.077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983AA649-A56D-7B0D-3E90-227ADDA7F2BB}"/>
              </a:ext>
            </a:extLst>
          </p:cNvPr>
          <p:cNvSpPr txBox="1"/>
          <p:nvPr/>
        </p:nvSpPr>
        <p:spPr>
          <a:xfrm>
            <a:off x="2085459" y="4292595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-0.150</a:t>
            </a:r>
          </a:p>
        </p:txBody>
      </p:sp>
      <p:sp>
        <p:nvSpPr>
          <p:cNvPr id="96" name="Textfeld 153">
            <a:extLst>
              <a:ext uri="{FF2B5EF4-FFF2-40B4-BE49-F238E27FC236}">
                <a16:creationId xmlns:a16="http://schemas.microsoft.com/office/drawing/2014/main" id="{21CA5573-ED14-C975-1CF3-C4AAAC0D8C90}"/>
              </a:ext>
            </a:extLst>
          </p:cNvPr>
          <p:cNvSpPr txBox="1"/>
          <p:nvPr/>
        </p:nvSpPr>
        <p:spPr>
          <a:xfrm>
            <a:off x="5327644" y="6040869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-0.242</a:t>
            </a:r>
          </a:p>
        </p:txBody>
      </p:sp>
    </p:spTree>
    <p:extLst>
      <p:ext uri="{BB962C8B-B14F-4D97-AF65-F5344CB8AC3E}">
        <p14:creationId xmlns:p14="http://schemas.microsoft.com/office/powerpoint/2010/main" val="31164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4</cp:revision>
  <dcterms:created xsi:type="dcterms:W3CDTF">2024-10-31T15:14:35Z</dcterms:created>
  <dcterms:modified xsi:type="dcterms:W3CDTF">2024-11-04T13:27:06Z</dcterms:modified>
</cp:coreProperties>
</file>