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0"/>
    <p:restoredTop sz="94687"/>
  </p:normalViewPr>
  <p:slideViewPr>
    <p:cSldViewPr snapToGrid="0" showGuides="1">
      <p:cViewPr varScale="1">
        <p:scale>
          <a:sx n="131" d="100"/>
          <a:sy n="131" d="100"/>
        </p:scale>
        <p:origin x="184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E14D-73FF-C4C3-9C6D-07AA7B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6817-6FC2-E09C-0450-1198C902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4672-B3ED-764B-91D6-ACD53B7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33A5-2AA4-00AD-BEA9-5D2893B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C752-D9DF-D7C9-8788-CBC0EA1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1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6D2-04F7-9EC1-DBEA-7EE6B28E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B4AD-7A34-2C00-91CB-DF2E4547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12C9-B69D-1897-D426-63F254E8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AC3-6F4B-4A00-4C45-7B69F4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3246-7FF1-D11C-149B-2CEC810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3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6F52D-A5FF-C28E-DFC8-668635D05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5086-E8C4-63BF-E0B6-5FD70A54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7E1-41D9-4BD2-1206-2759EEA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E1F2-9CF4-5274-D127-51D2D886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36A5-6135-A42E-0D6B-A0A62CF4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01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4D1-BFD7-2736-BFD7-067FD766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394C-3734-FDB7-6521-679D964D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9171-07D5-2748-AAB0-099881D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F2D1-8048-D226-7394-F02783A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2A28-70E0-D60E-B65D-57445E17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32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21D1-0AF3-7977-5C52-26B84BA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CA3E-58F4-2946-98FE-2B765A2F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76D6-5397-0927-26B5-D80349E1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E231-C570-CB17-13E2-C2C784A7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C75B-E6B8-3959-F2DE-D2D005F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88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1D2-8AEC-9FEA-A3DE-3468AE0D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1815-6149-94B9-60EF-1E7E34B0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1209-C392-C601-C433-BC4A0E00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650F-81A0-4F01-A544-19DEAC6E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4B1CA-0EE5-F0CA-1735-1BD4DF86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D2DA-1463-0088-6A31-947A829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3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837-65A6-8257-E873-88420482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50AB-31EB-4446-F446-0E6CCEF1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F916-0F35-3610-4A0E-8F8A8E85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7412-4738-4303-5453-8167D23F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0B885-CDC9-7021-554C-8AFA4582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1FDC1-9931-648C-20CC-9E5285D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0625E-A286-C5F0-9608-8EF1A6C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65370-B47C-C653-0DC3-66500BA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97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A8BA-5C42-C8ED-BBD8-CF86D2D7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91FA-B9FA-EDAF-8762-975355E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B589-B7EE-00A8-12C1-B11F7324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7D1B-4364-860B-201F-D29CA3C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5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D869-89BA-6DFB-1624-47D12AA4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6644-A981-7DF0-7172-A7E9B5C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5C65-504E-F4BD-A750-75A2C170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75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A14B-B7EE-D799-523D-1C0EF645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92B7-F95A-B49F-6253-899F91AB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F178-A455-E32E-D80D-821EB878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35A2-6EE6-474C-67D5-7BDD134F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18EB-95DD-7125-DCCF-8BA230C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C857-ABDB-BD36-48F6-448BB3E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4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80D2-AACA-104C-CAFD-C96E5CFC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A1479-D26F-FE88-F9A5-4F7ECB30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286F-6FB9-8A5A-6834-D4B1BAB8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409E-E9A7-994B-A480-73F0F94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9394-9FC4-272B-1044-835A3F9D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C68D-B18B-5909-DA85-C8FC0AB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41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9B06-1C00-3958-9E85-80BAFBDF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39F8-16AA-DB6E-0D1D-E6712096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E9AB-8B6F-2C73-7C24-DD0F7614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DA8CA-C5D6-B741-AFD2-4B55B27A3827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30F0-D00E-D0E5-D10B-B8D8AAF4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52E1-D4EE-D27C-F0FA-3D65C6E6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16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FB8752-6E8D-9D2D-C6B4-27DA590A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33" y="-43910"/>
            <a:ext cx="8325256" cy="6937713"/>
          </a:xfrm>
          <a:prstGeom prst="rect">
            <a:avLst/>
          </a:prstGeom>
        </p:spPr>
      </p:pic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AFB76C2E-ABDB-6199-62E2-02072E19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7073" y="350196"/>
            <a:ext cx="393969" cy="393969"/>
          </a:xfrm>
          <a:prstGeom prst="rect">
            <a:avLst/>
          </a:prstGeom>
        </p:spPr>
      </p:pic>
      <p:pic>
        <p:nvPicPr>
          <p:cNvPr id="10" name="Graphic 9" descr="Fire with solid fill">
            <a:extLst>
              <a:ext uri="{FF2B5EF4-FFF2-40B4-BE49-F238E27FC236}">
                <a16:creationId xmlns:a16="http://schemas.microsoft.com/office/drawing/2014/main" id="{734D5965-C379-28F5-269F-C4BFE3502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3104" y="350196"/>
            <a:ext cx="393969" cy="393969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87023695-089F-22AB-9878-8EA6AED38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0719" y="350195"/>
            <a:ext cx="393969" cy="393969"/>
          </a:xfrm>
          <a:prstGeom prst="rect">
            <a:avLst/>
          </a:prstGeom>
        </p:spPr>
      </p:pic>
      <p:pic>
        <p:nvPicPr>
          <p:cNvPr id="12" name="Graphic 11" descr="Fire with solid fill">
            <a:extLst>
              <a:ext uri="{FF2B5EF4-FFF2-40B4-BE49-F238E27FC236}">
                <a16:creationId xmlns:a16="http://schemas.microsoft.com/office/drawing/2014/main" id="{9714858B-D046-F250-6783-8B965D72F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6750" y="350195"/>
            <a:ext cx="393969" cy="393969"/>
          </a:xfrm>
          <a:prstGeom prst="rect">
            <a:avLst/>
          </a:prstGeom>
        </p:spPr>
      </p:pic>
      <p:pic>
        <p:nvPicPr>
          <p:cNvPr id="13" name="Graphic 12" descr="Thermometer with solid fill">
            <a:extLst>
              <a:ext uri="{FF2B5EF4-FFF2-40B4-BE49-F238E27FC236}">
                <a16:creationId xmlns:a16="http://schemas.microsoft.com/office/drawing/2014/main" id="{47F638D8-BDCC-056D-46A5-18E620BE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1512" y="350195"/>
            <a:ext cx="393969" cy="393969"/>
          </a:xfrm>
          <a:prstGeom prst="rect">
            <a:avLst/>
          </a:prstGeom>
        </p:spPr>
      </p:pic>
      <p:pic>
        <p:nvPicPr>
          <p:cNvPr id="14" name="Graphic 13" descr="Fire with solid fill">
            <a:extLst>
              <a:ext uri="{FF2B5EF4-FFF2-40B4-BE49-F238E27FC236}">
                <a16:creationId xmlns:a16="http://schemas.microsoft.com/office/drawing/2014/main" id="{9A9AA77F-FB80-AE31-F1CF-DC0C21211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7543" y="350195"/>
            <a:ext cx="393969" cy="3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1</cp:revision>
  <dcterms:created xsi:type="dcterms:W3CDTF">2024-07-09T07:14:53Z</dcterms:created>
  <dcterms:modified xsi:type="dcterms:W3CDTF">2024-07-09T07:35:17Z</dcterms:modified>
</cp:coreProperties>
</file>