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78"/>
  </p:normalViewPr>
  <p:slideViewPr>
    <p:cSldViewPr snapToGrid="0" showGuides="1">
      <p:cViewPr varScale="1">
        <p:scale>
          <a:sx n="85" d="100"/>
          <a:sy n="85" d="100"/>
        </p:scale>
        <p:origin x="2888" y="2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2DF9-8F98-F84D-EDC0-B9B4BD0D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E2AE-2650-B139-1BEE-121CC502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4E07-2F92-5874-AE58-1CAB7FA1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E11E-E9EE-715A-EC84-1922E9C5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B48C-86BD-7BE5-1EC9-E688FEA1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82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1E8B-414E-7251-5010-ACDC5F9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C4F-BBC1-39D3-06E3-FB853614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E1D9-C251-976E-3C21-B1BB641A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309D-FA61-421F-72C0-06E30DD1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DE86-3476-0F27-B7C5-485BE910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31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5D80D-D51E-3C43-A9A9-693601C5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83CCE-63DD-1E14-0B1D-C5B892F5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B278-8243-8EF4-D3C6-BF7D3E54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E453D-71CE-228F-0BA8-0BDDD8C5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EB34B-20A1-A98C-82D1-9A563616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351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A028-38A0-CD64-E13B-5EE01EE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5C90-C45D-AD5D-C7E9-8A2D3E76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A0E8-0006-F40B-01C3-713FED0B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034E-2F8A-7D97-5266-473F8A3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A4C9-24BF-0EE4-4AE3-2E7A9C2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311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A525-5C49-F79E-88C4-44C5A0B0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F5CC-A75C-A08C-C5A1-3463050D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A8AC-045F-43A2-8956-D2CCB6B4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FA88-E43F-96D3-1B3A-88F6625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DB5E-2CA5-E296-D83B-7F593A1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23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DAC0-8A63-1E7E-57EB-3FBD4CC0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5CE9-9887-D09A-533A-86D58DBFA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4CFC-CD8F-3F17-1A8C-2332EEFC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1FF5-EA34-20E2-0995-DC457355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5B74-B7FB-90CF-2388-62B3AB47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530A-80BE-935A-CB32-F56987EF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09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E28C-B583-EE2F-36D3-4775E46A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DBB46-6F6D-F88F-FA5F-945BA92B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8FF7-D237-36D1-E22A-C0F3942D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FD116-0889-9650-3476-B0CBF6975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3E42D-7F60-7C0D-A568-5B90598BB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F8AFF-156D-216B-A4C2-C36CDFAC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0FA33-AA0E-04A4-35DC-128C3842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6C220-FD80-46FC-BC3A-6327401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14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5C4-6CC9-09BD-2AD2-8CAE0056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F20A5-72BC-18F8-179B-A1F9356A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3D3E-FCE0-EE26-29A9-D088891D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3A35-0DC2-361C-5619-3578EAE1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5E27B-72E1-7CA5-175D-0A05B390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0C49-A18F-15BA-8BCE-3C3FCFAF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6897-E9FD-93AB-F4CC-B94117A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87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6B3-1245-722F-AF3B-D59183B5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029B-85B4-9732-B5A3-67A44D51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9AAE5-F575-B006-4668-3E4A8886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CE04-0C74-57D3-BFF7-94271865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6FCD-E42A-0406-9D5C-E80FF8FA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E60A-A42F-B860-380A-173496B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549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7440-B4E5-DDB0-7195-10529103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C2568-AC23-1E5B-5CE5-671648DC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A3C5-A572-F4FC-75E9-AD36B99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47A2-F88F-CE31-67D3-EB2E567F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1091-E1CC-B708-96BE-012C1048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16F2-596A-8BFC-2CF8-DB94A803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E659B-BA22-9138-E29A-8EC89D6F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D8A8-435E-C6D1-9ECD-4D3E83D7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4B22-C763-3E0A-231D-C9994B7DF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80D39-A075-5841-8C1A-2DF554A958A1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356-FBB4-ECDE-482F-79EDE2E71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A57A3-7974-02AF-AB5F-75BD451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9A772-0F75-374F-9F81-378C0DD60D4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00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BE53B3-E737-EAD3-D5CD-E3B71331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0" b="9492"/>
          <a:stretch/>
        </p:blipFill>
        <p:spPr>
          <a:xfrm>
            <a:off x="1614616" y="91891"/>
            <a:ext cx="8682680" cy="642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A8835-4619-ADDE-5EF5-A81D7CBF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41" t="91965" r="14177"/>
          <a:stretch/>
        </p:blipFill>
        <p:spPr>
          <a:xfrm>
            <a:off x="4822588" y="5249433"/>
            <a:ext cx="1309516" cy="708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03D41-C3D1-0E8C-87DD-AD25AD15DA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7" t="91965" r="25917"/>
          <a:stretch/>
        </p:blipFill>
        <p:spPr>
          <a:xfrm>
            <a:off x="4822588" y="4744995"/>
            <a:ext cx="5375855" cy="688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6FD81-4416-EB8F-7BF5-71FBD0627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7" t="34161" r="97720" b="41118"/>
          <a:stretch/>
        </p:blipFill>
        <p:spPr>
          <a:xfrm>
            <a:off x="955590" y="1924650"/>
            <a:ext cx="494270" cy="35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</cp:revision>
  <dcterms:created xsi:type="dcterms:W3CDTF">2024-07-09T07:41:07Z</dcterms:created>
  <dcterms:modified xsi:type="dcterms:W3CDTF">2024-07-09T14:44:10Z</dcterms:modified>
</cp:coreProperties>
</file>