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9"/>
    <p:restoredTop sz="94752"/>
  </p:normalViewPr>
  <p:slideViewPr>
    <p:cSldViewPr snapToGrid="0" showGuides="1">
      <p:cViewPr varScale="1">
        <p:scale>
          <a:sx n="111" d="100"/>
          <a:sy n="111" d="100"/>
        </p:scale>
        <p:origin x="52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E14D-73FF-C4C3-9C6D-07AA7B5A2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66817-6FC2-E09C-0450-1198C9023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A4672-B3ED-764B-91D6-ACD53B776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233A5-2AA4-00AD-BEA9-5D2893BA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4C752-D9DF-D7C9-8788-CBC0EA1C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2910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D6D2-04F7-9EC1-DBEA-7EE6B28E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6B4AD-7A34-2C00-91CB-DF2E45472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912C9-B69D-1897-D426-63F254E87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99AC3-6F4B-4A00-4C45-7B69F4AD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E3246-7FF1-D11C-149B-2CEC8105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038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6F52D-A5FF-C28E-DFC8-668635D05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75086-E8C4-63BF-E0B6-5FD70A548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3C7E1-41D9-4BD2-1206-2759EEAB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6E1F2-9CF4-5274-D127-51D2D886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C36A5-6135-A42E-0D6B-A0A62CF4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019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4D1-BFD7-2736-BFD7-067FD766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A394C-3734-FDB7-6521-679D964D5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D9171-07D5-2748-AAB0-099881D0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5F2D1-8048-D226-7394-F02783AC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32A28-70E0-D60E-B65D-57445E17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3326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21D1-0AF3-7977-5C52-26B84BA87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4CA3E-58F4-2946-98FE-2B765A2FC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D76D6-5397-0927-26B5-D80349E14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8E231-C570-CB17-13E2-C2C784A7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1C75B-E6B8-3959-F2DE-D2D005FA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0881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E1D2-8AEC-9FEA-A3DE-3468AE0D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1815-6149-94B9-60EF-1E7E34B0A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E1209-C392-C601-C433-BC4A0E001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1650F-81A0-4F01-A544-19DEAC6E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4B1CA-0EE5-F0CA-1735-1BD4DF86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0D2DA-1463-0088-6A31-947A829C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933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4837-65A6-8257-E873-88420482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650AB-31EB-4446-F446-0E6CCEF1B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AF916-0F35-3610-4A0E-8F8A8E852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B7412-4738-4303-5453-8167D23F3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0B885-CDC9-7021-554C-8AFA45824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1FDC1-9931-648C-20CC-9E5285D3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0625E-A286-C5F0-9608-8EF1A6CD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A65370-B47C-C653-0DC3-66500BAD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997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A8BA-5C42-C8ED-BBD8-CF86D2D7A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9A91FA-B9FA-EDAF-8762-975355EB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CB589-B7EE-00A8-12C1-B11F7324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C7D1B-4364-860B-201F-D29CA3CF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1550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0D869-89BA-6DFB-1624-47D12AA4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F6644-A981-7DF0-7172-A7E9B5C3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45C65-504E-F4BD-A750-75A2C170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8475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A14B-B7EE-D799-523D-1C0EF645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092B7-F95A-B49F-6253-899F91ABB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4F178-A455-E32E-D80D-821EB8789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035A2-6EE6-474C-67D5-7BDD134F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B18EB-95DD-7125-DCCF-8BA230C7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8C857-ABDB-BD36-48F6-448BB3E2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8045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80D2-AACA-104C-CAFD-C96E5CFCB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0A1479-D26F-FE88-F9A5-4F7ECB302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F286F-6FB9-8A5A-6834-D4B1BAB82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A409E-E9A7-994B-A480-73F0F944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49394-9FC4-272B-1044-835A3F9D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5C68D-B18B-5909-DA85-C8FC0ABC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9419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F9B06-1C00-3958-9E85-80BAFBDF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139F8-16AA-DB6E-0D1D-E67120960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EE9AB-8B6F-2C73-7C24-DD0F76145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DDA8CA-C5D6-B741-AFD2-4B55B27A3827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230F0-D00E-D0E5-D10B-B8D8AAF4E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352E1-D4EE-D27C-F0FA-3D65C6E68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8163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AA4137-E195-67A7-91EA-C28DD6D97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-1"/>
            <a:ext cx="8253714" cy="6878095"/>
          </a:xfrm>
          <a:prstGeom prst="rect">
            <a:avLst/>
          </a:prstGeom>
        </p:spPr>
      </p:pic>
      <p:pic>
        <p:nvPicPr>
          <p:cNvPr id="6" name="Graphic 5" descr="Thermometer with solid fill">
            <a:extLst>
              <a:ext uri="{FF2B5EF4-FFF2-40B4-BE49-F238E27FC236}">
                <a16:creationId xmlns:a16="http://schemas.microsoft.com/office/drawing/2014/main" id="{AFB76C2E-ABDB-6199-62E2-02072E192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8665" y="419646"/>
            <a:ext cx="393969" cy="393969"/>
          </a:xfrm>
          <a:prstGeom prst="rect">
            <a:avLst/>
          </a:prstGeom>
        </p:spPr>
      </p:pic>
      <p:pic>
        <p:nvPicPr>
          <p:cNvPr id="10" name="Graphic 9" descr="Fire with solid fill">
            <a:extLst>
              <a:ext uri="{FF2B5EF4-FFF2-40B4-BE49-F238E27FC236}">
                <a16:creationId xmlns:a16="http://schemas.microsoft.com/office/drawing/2014/main" id="{734D5965-C379-28F5-269F-C4BFE35020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24696" y="419646"/>
            <a:ext cx="393969" cy="393969"/>
          </a:xfrm>
          <a:prstGeom prst="rect">
            <a:avLst/>
          </a:prstGeom>
        </p:spPr>
      </p:pic>
      <p:pic>
        <p:nvPicPr>
          <p:cNvPr id="11" name="Graphic 10" descr="Thermometer with solid fill">
            <a:extLst>
              <a:ext uri="{FF2B5EF4-FFF2-40B4-BE49-F238E27FC236}">
                <a16:creationId xmlns:a16="http://schemas.microsoft.com/office/drawing/2014/main" id="{87023695-089F-22AB-9878-8EA6AED38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5171" y="419646"/>
            <a:ext cx="393969" cy="393969"/>
          </a:xfrm>
          <a:prstGeom prst="rect">
            <a:avLst/>
          </a:prstGeom>
        </p:spPr>
      </p:pic>
      <p:pic>
        <p:nvPicPr>
          <p:cNvPr id="12" name="Graphic 11" descr="Fire with solid fill">
            <a:extLst>
              <a:ext uri="{FF2B5EF4-FFF2-40B4-BE49-F238E27FC236}">
                <a16:creationId xmlns:a16="http://schemas.microsoft.com/office/drawing/2014/main" id="{9714858B-D046-F250-6783-8B965D72F2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41202" y="419646"/>
            <a:ext cx="393969" cy="393969"/>
          </a:xfrm>
          <a:prstGeom prst="rect">
            <a:avLst/>
          </a:prstGeom>
        </p:spPr>
      </p:pic>
      <p:pic>
        <p:nvPicPr>
          <p:cNvPr id="13" name="Graphic 12" descr="Thermometer with solid fill">
            <a:extLst>
              <a:ext uri="{FF2B5EF4-FFF2-40B4-BE49-F238E27FC236}">
                <a16:creationId xmlns:a16="http://schemas.microsoft.com/office/drawing/2014/main" id="{47F638D8-BDCC-056D-46A5-18E620BE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9410" y="419646"/>
            <a:ext cx="393969" cy="393969"/>
          </a:xfrm>
          <a:prstGeom prst="rect">
            <a:avLst/>
          </a:prstGeom>
        </p:spPr>
      </p:pic>
      <p:pic>
        <p:nvPicPr>
          <p:cNvPr id="14" name="Graphic 13" descr="Fire with solid fill">
            <a:extLst>
              <a:ext uri="{FF2B5EF4-FFF2-40B4-BE49-F238E27FC236}">
                <a16:creationId xmlns:a16="http://schemas.microsoft.com/office/drawing/2014/main" id="{9A9AA77F-FB80-AE31-F1CF-DC0C212114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15441" y="419646"/>
            <a:ext cx="393969" cy="39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0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Polazzo</dc:creator>
  <cp:lastModifiedBy>Francesco Polazzo</cp:lastModifiedBy>
  <cp:revision>4</cp:revision>
  <dcterms:created xsi:type="dcterms:W3CDTF">2024-07-09T07:14:53Z</dcterms:created>
  <dcterms:modified xsi:type="dcterms:W3CDTF">2024-10-04T12:53:14Z</dcterms:modified>
</cp:coreProperties>
</file>