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B02"/>
    <a:srgbClr val="FF4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2499-F9E7-CE83-0547-1BEE418ED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2F1C-538F-2048-8DAA-527C440F3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D7BA-75E0-A76D-949A-E8A4A538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967-10DA-4748-912F-446E15198597}" type="datetimeFigureOut">
              <a:rPr lang="it-IT" smtClean="0"/>
              <a:t>05/08/2022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7613-7EB7-D332-B5D0-7413DAE6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E2F02-FD2B-8B91-651E-85063245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073-43CF-423F-82B5-D574522EB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78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6B3C-892E-ABD6-2DB2-91AA8AB1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45306-A2CD-D0B9-06A6-1462CCE8B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CC00-1A67-18B0-3F62-2FF1032C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967-10DA-4748-912F-446E15198597}" type="datetimeFigureOut">
              <a:rPr lang="it-IT" smtClean="0"/>
              <a:t>05/08/2022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29A5-8186-9ED5-1C8B-49C9A3D3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AB02-DA94-4A0F-E66A-C2C19AF8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073-43CF-423F-82B5-D574522EB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32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A7825-0ABC-634D-A1D4-C87AECD9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F1A96-D6A2-3CDE-32A0-81A2FBB4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9D0B7-500A-8D09-6E54-6BCCD41A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967-10DA-4748-912F-446E15198597}" type="datetimeFigureOut">
              <a:rPr lang="it-IT" smtClean="0"/>
              <a:t>05/08/2022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07B0-F8AE-DE6B-7D97-FD92FEE2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1A552-5CFF-728B-7699-B22B5863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073-43CF-423F-82B5-D574522EB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8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489B-16CA-3C97-0AF6-FE252732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6CEF-EB26-1CF9-D431-C28FFDDA5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49B0-5388-B381-F594-ED8FB88B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967-10DA-4748-912F-446E15198597}" type="datetimeFigureOut">
              <a:rPr lang="it-IT" smtClean="0"/>
              <a:t>05/08/2022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F0C7D-EC2A-91A9-F73D-FAF855A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315F-C53A-884B-BAEE-953F2551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073-43CF-423F-82B5-D574522EB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8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5368-52F4-5BD2-E5C4-26F78678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E6282-7C56-4DEB-6F06-5F44824B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E9DE-0B16-0B24-972A-59CB5411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967-10DA-4748-912F-446E15198597}" type="datetimeFigureOut">
              <a:rPr lang="it-IT" smtClean="0"/>
              <a:t>05/08/2022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196F9-0454-CCAB-719B-F1C2078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9693-BC47-A680-B642-8C57A399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073-43CF-423F-82B5-D574522EB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30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241A-7BE1-A219-9430-C700E9BF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882F-8741-0B0B-5BFC-597DB03E9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1340A-085C-9070-CFFF-8A9DBD4A4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9B91A-C96C-831E-59FE-944DA61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967-10DA-4748-912F-446E15198597}" type="datetimeFigureOut">
              <a:rPr lang="it-IT" smtClean="0"/>
              <a:t>05/08/2022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1B6E9-CAF0-8A9D-E5FA-68F7B3BC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0858-9267-6C52-3C1E-93FBA62B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073-43CF-423F-82B5-D574522EB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5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981A-FF41-CE57-BBD7-10AB1855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C4DDF-F4C3-E4F4-ADAF-F790104F4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C79F6-EF89-1AA9-CE52-592EA89F8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2B0DE-6C10-507C-105C-19185FD21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50F24-9013-DF9E-F8D3-CEC2FC309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57217-5764-529F-CF14-BBD0CE23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967-10DA-4748-912F-446E15198597}" type="datetimeFigureOut">
              <a:rPr lang="it-IT" smtClean="0"/>
              <a:t>05/08/2022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90A34-EBFD-F0AB-4890-88302E59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1889E-73E9-BC57-CF58-BD3C9B9C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073-43CF-423F-82B5-D574522EB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560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2485-BBCB-45FF-F8B9-48D522AD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FF408-3F3E-8F76-18CD-A6739318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967-10DA-4748-912F-446E15198597}" type="datetimeFigureOut">
              <a:rPr lang="it-IT" smtClean="0"/>
              <a:t>05/08/2022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CC46E-9F2F-9C04-9AB4-F2873798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042D7-F8C3-EB89-EDFC-E484480D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073-43CF-423F-82B5-D574522EB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16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2224C-E054-30B5-8B2A-F697C869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967-10DA-4748-912F-446E15198597}" type="datetimeFigureOut">
              <a:rPr lang="it-IT" smtClean="0"/>
              <a:t>05/08/2022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0C565-AAC3-8128-FD68-E0AC1DE7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734FD-2CA8-2BAE-C014-E250CD9A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073-43CF-423F-82B5-D574522EB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9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626A-B871-CBDD-3892-B62F17FD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7DC7-B36A-118C-7C3E-D0DE6BD5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4B9AD-8CB4-2B3F-E7D8-3C6D0EE4A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4C19-E78C-0A94-B44F-9D0BB15F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967-10DA-4748-912F-446E15198597}" type="datetimeFigureOut">
              <a:rPr lang="it-IT" smtClean="0"/>
              <a:t>05/08/2022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492E7-300F-C521-60A7-A95047AF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C41E-9EEA-FFC9-CA55-432445B6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073-43CF-423F-82B5-D574522EB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2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B91A-34B8-279B-318D-9E1362CC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320F8-4009-CF5A-C712-BDF0C2147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9D786-71C0-047E-F637-7670CD7C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714D8-A367-ABCF-52AE-302616DD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967-10DA-4748-912F-446E15198597}" type="datetimeFigureOut">
              <a:rPr lang="it-IT" smtClean="0"/>
              <a:t>05/08/2022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16E97-3986-BB0E-A2D8-16F3FCB0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68C1-5FC1-B802-2BE7-5CEF93C9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073-43CF-423F-82B5-D574522EB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84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ED037-53FA-3A5F-2D02-9023A382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5B506-BB98-514F-DB28-E3FCECF4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85C77-CC9A-96E6-2E98-31593F621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1967-10DA-4748-912F-446E15198597}" type="datetimeFigureOut">
              <a:rPr lang="it-IT" smtClean="0"/>
              <a:t>05/08/2022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17A68-AF71-72B4-F3AF-8DB15139A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50D1-24A3-F100-EF15-EF83039C0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7073-43CF-423F-82B5-D574522EB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13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4FA30D-8769-FF12-195E-22EC5FDDE2AB}"/>
              </a:ext>
            </a:extLst>
          </p:cNvPr>
          <p:cNvGrpSpPr/>
          <p:nvPr/>
        </p:nvGrpSpPr>
        <p:grpSpPr>
          <a:xfrm>
            <a:off x="701463" y="586404"/>
            <a:ext cx="2994211" cy="2994211"/>
            <a:chOff x="1964655" y="1067171"/>
            <a:chExt cx="2994211" cy="29942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A6EC86-3060-393D-C52C-4477DA311385}"/>
                </a:ext>
              </a:extLst>
            </p:cNvPr>
            <p:cNvSpPr/>
            <p:nvPr/>
          </p:nvSpPr>
          <p:spPr>
            <a:xfrm>
              <a:off x="2717692" y="1820206"/>
              <a:ext cx="1488141" cy="14881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BB6A81CC-8970-DB62-80DA-3995970D0F69}"/>
                </a:ext>
              </a:extLst>
            </p:cNvPr>
            <p:cNvSpPr/>
            <p:nvPr/>
          </p:nvSpPr>
          <p:spPr>
            <a:xfrm>
              <a:off x="3192821" y="3487641"/>
              <a:ext cx="573741" cy="573741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7A921B32-B398-25A0-A37B-DDE02174A888}"/>
                </a:ext>
              </a:extLst>
            </p:cNvPr>
            <p:cNvSpPr/>
            <p:nvPr/>
          </p:nvSpPr>
          <p:spPr>
            <a:xfrm flipV="1">
              <a:off x="3174891" y="1067171"/>
              <a:ext cx="573741" cy="573741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82EEB7A-E2D9-6DBA-2689-BFCCC7851F95}"/>
                </a:ext>
              </a:extLst>
            </p:cNvPr>
            <p:cNvSpPr/>
            <p:nvPr/>
          </p:nvSpPr>
          <p:spPr>
            <a:xfrm rot="16200000">
              <a:off x="4385125" y="2268441"/>
              <a:ext cx="573741" cy="573741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959FFD48-B175-4C40-DA55-4856B9F45C58}"/>
                </a:ext>
              </a:extLst>
            </p:cNvPr>
            <p:cNvSpPr/>
            <p:nvPr/>
          </p:nvSpPr>
          <p:spPr>
            <a:xfrm rot="16200000" flipV="1">
              <a:off x="1964655" y="2286371"/>
              <a:ext cx="573741" cy="573741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91AA5560-CBB0-E2F7-F177-4BB45802CC48}"/>
                </a:ext>
              </a:extLst>
            </p:cNvPr>
            <p:cNvSpPr/>
            <p:nvPr/>
          </p:nvSpPr>
          <p:spPr>
            <a:xfrm rot="1800000">
              <a:off x="2585303" y="3343431"/>
              <a:ext cx="573741" cy="573741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D7280574-1B94-3586-535F-25F01FCEBEF8}"/>
                </a:ext>
              </a:extLst>
            </p:cNvPr>
            <p:cNvSpPr/>
            <p:nvPr/>
          </p:nvSpPr>
          <p:spPr>
            <a:xfrm rot="1800000" flipV="1">
              <a:off x="3780010" y="1238277"/>
              <a:ext cx="573741" cy="573741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51A6FA7D-7790-53E4-9C87-27028DD2DB14}"/>
                </a:ext>
              </a:extLst>
            </p:cNvPr>
            <p:cNvSpPr/>
            <p:nvPr/>
          </p:nvSpPr>
          <p:spPr>
            <a:xfrm rot="18000000">
              <a:off x="4227469" y="2883725"/>
              <a:ext cx="573741" cy="573741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3140FF73-E9D2-6C9E-B73C-2B7220D56E05}"/>
                </a:ext>
              </a:extLst>
            </p:cNvPr>
            <p:cNvSpPr/>
            <p:nvPr/>
          </p:nvSpPr>
          <p:spPr>
            <a:xfrm rot="18000000" flipV="1">
              <a:off x="2122315" y="1689017"/>
              <a:ext cx="573741" cy="573741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B9657742-5BA6-AB12-6CBE-B4CD57DB570F}"/>
                </a:ext>
              </a:extLst>
            </p:cNvPr>
            <p:cNvSpPr/>
            <p:nvPr/>
          </p:nvSpPr>
          <p:spPr>
            <a:xfrm rot="3600000">
              <a:off x="2153691" y="2907016"/>
              <a:ext cx="573741" cy="573741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7FF11C7A-5008-E41F-C2CF-CE52DBCB58A2}"/>
                </a:ext>
              </a:extLst>
            </p:cNvPr>
            <p:cNvSpPr/>
            <p:nvPr/>
          </p:nvSpPr>
          <p:spPr>
            <a:xfrm rot="3600000" flipV="1">
              <a:off x="4240915" y="1681253"/>
              <a:ext cx="573741" cy="573741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131959C7-25CF-0E64-B69D-E7B84C2767EF}"/>
                </a:ext>
              </a:extLst>
            </p:cNvPr>
            <p:cNvSpPr/>
            <p:nvPr/>
          </p:nvSpPr>
          <p:spPr>
            <a:xfrm rot="19800000">
              <a:off x="3805701" y="3329982"/>
              <a:ext cx="573741" cy="573741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D8B89686-1C5C-22FA-052E-BB5C1588C2E6}"/>
                </a:ext>
              </a:extLst>
            </p:cNvPr>
            <p:cNvSpPr/>
            <p:nvPr/>
          </p:nvSpPr>
          <p:spPr>
            <a:xfrm rot="19800000" flipV="1">
              <a:off x="2579939" y="1242758"/>
              <a:ext cx="573741" cy="573741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39148B1-4C33-06A5-4A4B-E65CCE5E1C07}"/>
              </a:ext>
            </a:extLst>
          </p:cNvPr>
          <p:cNvGrpSpPr/>
          <p:nvPr/>
        </p:nvGrpSpPr>
        <p:grpSpPr>
          <a:xfrm>
            <a:off x="6975954" y="1160145"/>
            <a:ext cx="1738546" cy="2800972"/>
            <a:chOff x="6975954" y="1160145"/>
            <a:chExt cx="1738546" cy="280097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C46E131-765D-7B0F-E35F-280C14156AD7}"/>
                </a:ext>
              </a:extLst>
            </p:cNvPr>
            <p:cNvCxnSpPr>
              <a:cxnSpLocks/>
            </p:cNvCxnSpPr>
            <p:nvPr/>
          </p:nvCxnSpPr>
          <p:spPr>
            <a:xfrm>
              <a:off x="7194766" y="1160145"/>
              <a:ext cx="0" cy="1497600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527066F-9CC5-D0B2-ED22-12E97650004B}"/>
                </a:ext>
              </a:extLst>
            </p:cNvPr>
            <p:cNvCxnSpPr/>
            <p:nvPr/>
          </p:nvCxnSpPr>
          <p:spPr>
            <a:xfrm flipH="1" flipV="1">
              <a:off x="6975954" y="1300628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263F8E-F1A6-9BE5-8C18-3A11E62A4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766" y="1304993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CCA130-DF8E-2953-1DFB-262497F75548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731465" y="1396402"/>
              <a:ext cx="0" cy="1497600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1BCD1E4-157C-BBA9-E50C-AE7ABD92E30B}"/>
                </a:ext>
              </a:extLst>
            </p:cNvPr>
            <p:cNvCxnSpPr/>
            <p:nvPr/>
          </p:nvCxnSpPr>
          <p:spPr>
            <a:xfrm rot="2700000" flipH="1" flipV="1">
              <a:off x="7897481" y="1605651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22155A6-C39B-565E-CE23-4ECB5F62B47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049118" y="1763461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67D929-5D24-DBF2-D8EB-650AA3918450}"/>
                </a:ext>
              </a:extLst>
            </p:cNvPr>
            <p:cNvCxnSpPr/>
            <p:nvPr/>
          </p:nvCxnSpPr>
          <p:spPr>
            <a:xfrm rot="2700000" flipH="1" flipV="1">
              <a:off x="7471165" y="2031967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593BF2-0551-40F4-6480-0288FD37CBCB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7625888" y="2186690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C1F57C-68B8-EC1D-E5F0-E4E4756619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5700" y="1926818"/>
              <a:ext cx="0" cy="1497600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4059D5-EBEC-4C07-F225-2AF2AFA88E7A}"/>
                </a:ext>
              </a:extLst>
            </p:cNvPr>
            <p:cNvCxnSpPr/>
            <p:nvPr/>
          </p:nvCxnSpPr>
          <p:spPr>
            <a:xfrm rot="5400000" flipH="1" flipV="1">
              <a:off x="8355205" y="2456806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E958F51-E925-7287-6350-A9008C002C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350840" y="2675618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2276CED-9952-E735-FC69-48769E334AE6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7729443" y="2463517"/>
              <a:ext cx="0" cy="1497600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CD45CA2-0130-D114-EF6A-A5797AA4FBED}"/>
                </a:ext>
              </a:extLst>
            </p:cNvPr>
            <p:cNvCxnSpPr/>
            <p:nvPr/>
          </p:nvCxnSpPr>
          <p:spPr>
            <a:xfrm rot="8100000" flipH="1" flipV="1">
              <a:off x="8050182" y="3378333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8EC3DF1-746F-B4B6-10F8-0F19877DEE73}"/>
                </a:ext>
              </a:extLst>
            </p:cNvPr>
            <p:cNvCxnSpPr>
              <a:cxnSpLocks/>
            </p:cNvCxnSpPr>
            <p:nvPr/>
          </p:nvCxnSpPr>
          <p:spPr>
            <a:xfrm rot="8100000" flipH="1">
              <a:off x="7892372" y="3529970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BE983E-50FE-F733-1365-5658ABC7C1CA}"/>
                </a:ext>
              </a:extLst>
            </p:cNvPr>
            <p:cNvCxnSpPr/>
            <p:nvPr/>
          </p:nvCxnSpPr>
          <p:spPr>
            <a:xfrm rot="8100000" flipH="1" flipV="1">
              <a:off x="7623866" y="2952017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30A7DEE-70C2-DD4D-A0D1-68B54E76F32B}"/>
                </a:ext>
              </a:extLst>
            </p:cNvPr>
            <p:cNvCxnSpPr>
              <a:cxnSpLocks/>
            </p:cNvCxnSpPr>
            <p:nvPr/>
          </p:nvCxnSpPr>
          <p:spPr>
            <a:xfrm rot="8100000" flipH="1">
              <a:off x="7469143" y="3106740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67E9441-7A5C-1186-AA4C-D9EAF809CFA7}"/>
              </a:ext>
            </a:extLst>
          </p:cNvPr>
          <p:cNvGrpSpPr/>
          <p:nvPr/>
        </p:nvGrpSpPr>
        <p:grpSpPr>
          <a:xfrm rot="10800000">
            <a:off x="5668630" y="1387734"/>
            <a:ext cx="1738546" cy="2800972"/>
            <a:chOff x="6975954" y="1160145"/>
            <a:chExt cx="1738546" cy="280097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A92CED4-53FA-E029-D034-22D99C8C0EE9}"/>
                </a:ext>
              </a:extLst>
            </p:cNvPr>
            <p:cNvCxnSpPr>
              <a:cxnSpLocks/>
            </p:cNvCxnSpPr>
            <p:nvPr/>
          </p:nvCxnSpPr>
          <p:spPr>
            <a:xfrm>
              <a:off x="7194766" y="1160145"/>
              <a:ext cx="0" cy="1497600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126A719-A860-D5DA-2F8E-3152DF2F4FFA}"/>
                </a:ext>
              </a:extLst>
            </p:cNvPr>
            <p:cNvCxnSpPr/>
            <p:nvPr/>
          </p:nvCxnSpPr>
          <p:spPr>
            <a:xfrm flipH="1" flipV="1">
              <a:off x="6975954" y="1300628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373C3E5-D35B-9A05-64C1-51DEC83D6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766" y="1304993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4EA90F1-94B8-83BC-B4BC-3DC88A9CF758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731465" y="1396402"/>
              <a:ext cx="0" cy="1497600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EA8D09-CE73-E0B1-7FD9-05726090AFB2}"/>
                </a:ext>
              </a:extLst>
            </p:cNvPr>
            <p:cNvCxnSpPr/>
            <p:nvPr/>
          </p:nvCxnSpPr>
          <p:spPr>
            <a:xfrm rot="2700000" flipH="1" flipV="1">
              <a:off x="7897481" y="1605651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30D9A94-1087-8652-C695-3712C6C0D657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049118" y="1763461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31D4138-FE16-FBF3-99C1-1255E237ABE9}"/>
                </a:ext>
              </a:extLst>
            </p:cNvPr>
            <p:cNvCxnSpPr/>
            <p:nvPr/>
          </p:nvCxnSpPr>
          <p:spPr>
            <a:xfrm rot="2700000" flipH="1" flipV="1">
              <a:off x="7471165" y="2031967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6748C4C-F9B6-6AF9-DC06-AC42AA9AE284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7625888" y="2186690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5D277CB-FBB4-971B-05A4-D434EBE17C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5700" y="1926818"/>
              <a:ext cx="0" cy="1497600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29B0E9E-38CA-64A7-1F45-2844655C6045}"/>
                </a:ext>
              </a:extLst>
            </p:cNvPr>
            <p:cNvCxnSpPr/>
            <p:nvPr/>
          </p:nvCxnSpPr>
          <p:spPr>
            <a:xfrm rot="5400000" flipH="1" flipV="1">
              <a:off x="8355205" y="2456806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6DE9E75-FBE7-F3F4-58D2-DB54461C26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350840" y="2675618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02154DF-FEE5-CE35-969F-9D709316115F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7729443" y="2463517"/>
              <a:ext cx="0" cy="1497600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90ECB5D-9AF1-3BA7-C77F-17F9E1E8BC89}"/>
                </a:ext>
              </a:extLst>
            </p:cNvPr>
            <p:cNvCxnSpPr/>
            <p:nvPr/>
          </p:nvCxnSpPr>
          <p:spPr>
            <a:xfrm rot="8100000" flipH="1" flipV="1">
              <a:off x="8050182" y="3378333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A90284C-7D21-52F5-090A-3ACF1F94EE11}"/>
                </a:ext>
              </a:extLst>
            </p:cNvPr>
            <p:cNvCxnSpPr>
              <a:cxnSpLocks/>
            </p:cNvCxnSpPr>
            <p:nvPr/>
          </p:nvCxnSpPr>
          <p:spPr>
            <a:xfrm rot="8100000" flipH="1">
              <a:off x="7892372" y="3529970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E5C1D14-EF05-B895-FBDF-E7F05C999A36}"/>
                </a:ext>
              </a:extLst>
            </p:cNvPr>
            <p:cNvCxnSpPr/>
            <p:nvPr/>
          </p:nvCxnSpPr>
          <p:spPr>
            <a:xfrm rot="8100000" flipH="1" flipV="1">
              <a:off x="7623866" y="2952017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E72A03-7293-28C1-622C-AE3728027426}"/>
                </a:ext>
              </a:extLst>
            </p:cNvPr>
            <p:cNvCxnSpPr>
              <a:cxnSpLocks/>
            </p:cNvCxnSpPr>
            <p:nvPr/>
          </p:nvCxnSpPr>
          <p:spPr>
            <a:xfrm rot="8100000" flipH="1">
              <a:off x="7469143" y="3106740"/>
              <a:ext cx="218812" cy="218812"/>
            </a:xfrm>
            <a:prstGeom prst="line">
              <a:avLst/>
            </a:prstGeom>
            <a:ln w="190500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71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01578B-B110-792F-1338-4F3C4D037293}"/>
              </a:ext>
            </a:extLst>
          </p:cNvPr>
          <p:cNvSpPr/>
          <p:nvPr/>
        </p:nvSpPr>
        <p:spPr>
          <a:xfrm>
            <a:off x="634732" y="2630890"/>
            <a:ext cx="3847623" cy="2990192"/>
          </a:xfrm>
          <a:custGeom>
            <a:avLst/>
            <a:gdLst>
              <a:gd name="connsiteX0" fmla="*/ 0 w 3847623"/>
              <a:gd name="connsiteY0" fmla="*/ 0 h 2990192"/>
              <a:gd name="connsiteX1" fmla="*/ 3847624 w 3847623"/>
              <a:gd name="connsiteY1" fmla="*/ 0 h 2990192"/>
              <a:gd name="connsiteX2" fmla="*/ 3847624 w 3847623"/>
              <a:gd name="connsiteY2" fmla="*/ 2990193 h 2990192"/>
              <a:gd name="connsiteX3" fmla="*/ 0 w 3847623"/>
              <a:gd name="connsiteY3" fmla="*/ 2990193 h 299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7623" h="2990192">
                <a:moveTo>
                  <a:pt x="0" y="0"/>
                </a:moveTo>
                <a:lnTo>
                  <a:pt x="3847624" y="0"/>
                </a:lnTo>
                <a:lnTo>
                  <a:pt x="3847624" y="2990193"/>
                </a:lnTo>
                <a:lnTo>
                  <a:pt x="0" y="2990193"/>
                </a:lnTo>
                <a:close/>
              </a:path>
            </a:pathLst>
          </a:custGeom>
          <a:solidFill>
            <a:srgbClr val="E8E8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E50E69-02F3-6CE9-A6EB-57C20A164D4D}"/>
              </a:ext>
            </a:extLst>
          </p:cNvPr>
          <p:cNvSpPr/>
          <p:nvPr/>
        </p:nvSpPr>
        <p:spPr>
          <a:xfrm>
            <a:off x="634732" y="1351864"/>
            <a:ext cx="3847661" cy="1279026"/>
          </a:xfrm>
          <a:custGeom>
            <a:avLst/>
            <a:gdLst>
              <a:gd name="connsiteX0" fmla="*/ 3177064 w 3847661"/>
              <a:gd name="connsiteY0" fmla="*/ 0 h 1279026"/>
              <a:gd name="connsiteX1" fmla="*/ 692572 w 3847661"/>
              <a:gd name="connsiteY1" fmla="*/ 0 h 1279026"/>
              <a:gd name="connsiteX2" fmla="*/ 0 w 3847661"/>
              <a:gd name="connsiteY2" fmla="*/ 1279027 h 1279026"/>
              <a:gd name="connsiteX3" fmla="*/ 3847662 w 3847661"/>
              <a:gd name="connsiteY3" fmla="*/ 1279027 h 127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7661" h="1279026">
                <a:moveTo>
                  <a:pt x="3177064" y="0"/>
                </a:moveTo>
                <a:lnTo>
                  <a:pt x="692572" y="0"/>
                </a:lnTo>
                <a:lnTo>
                  <a:pt x="0" y="1279027"/>
                </a:lnTo>
                <a:lnTo>
                  <a:pt x="3847662" y="1279027"/>
                </a:lnTo>
                <a:close/>
              </a:path>
            </a:pathLst>
          </a:custGeom>
          <a:solidFill>
            <a:srgbClr val="F070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D70634C-2879-0103-C7EB-EFDDED20105C}"/>
              </a:ext>
            </a:extLst>
          </p:cNvPr>
          <p:cNvSpPr/>
          <p:nvPr/>
        </p:nvSpPr>
        <p:spPr>
          <a:xfrm>
            <a:off x="2030839" y="4081986"/>
            <a:ext cx="1055408" cy="1539106"/>
          </a:xfrm>
          <a:custGeom>
            <a:avLst/>
            <a:gdLst>
              <a:gd name="connsiteX0" fmla="*/ 0 w 1055408"/>
              <a:gd name="connsiteY0" fmla="*/ 0 h 1539106"/>
              <a:gd name="connsiteX1" fmla="*/ 1055408 w 1055408"/>
              <a:gd name="connsiteY1" fmla="*/ 0 h 1539106"/>
              <a:gd name="connsiteX2" fmla="*/ 1055408 w 1055408"/>
              <a:gd name="connsiteY2" fmla="*/ 1539107 h 1539106"/>
              <a:gd name="connsiteX3" fmla="*/ 0 w 1055408"/>
              <a:gd name="connsiteY3" fmla="*/ 1539107 h 153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408" h="1539106">
                <a:moveTo>
                  <a:pt x="0" y="0"/>
                </a:moveTo>
                <a:lnTo>
                  <a:pt x="1055408" y="0"/>
                </a:lnTo>
                <a:lnTo>
                  <a:pt x="1055408" y="1539107"/>
                </a:lnTo>
                <a:lnTo>
                  <a:pt x="0" y="1539107"/>
                </a:lnTo>
                <a:close/>
              </a:path>
            </a:pathLst>
          </a:custGeom>
          <a:solidFill>
            <a:srgbClr val="84B3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0A8607-6630-B4A4-1E2C-33BDC4A45777}"/>
              </a:ext>
            </a:extLst>
          </p:cNvPr>
          <p:cNvSpPr/>
          <p:nvPr/>
        </p:nvSpPr>
        <p:spPr>
          <a:xfrm>
            <a:off x="3664776" y="3867583"/>
            <a:ext cx="1652463" cy="1752014"/>
          </a:xfrm>
          <a:custGeom>
            <a:avLst/>
            <a:gdLst>
              <a:gd name="connsiteX0" fmla="*/ 709327 w 1652463"/>
              <a:gd name="connsiteY0" fmla="*/ 39924 h 1752014"/>
              <a:gd name="connsiteX1" fmla="*/ 43415 w 1652463"/>
              <a:gd name="connsiteY1" fmla="*/ 235101 h 1752014"/>
              <a:gd name="connsiteX2" fmla="*/ 0 w 1652463"/>
              <a:gd name="connsiteY2" fmla="*/ 499334 h 1752014"/>
              <a:gd name="connsiteX3" fmla="*/ 826227 w 1652463"/>
              <a:gd name="connsiteY3" fmla="*/ 1752014 h 1752014"/>
              <a:gd name="connsiteX4" fmla="*/ 1652464 w 1652463"/>
              <a:gd name="connsiteY4" fmla="*/ 499344 h 1752014"/>
              <a:gd name="connsiteX5" fmla="*/ 1609068 w 1652463"/>
              <a:gd name="connsiteY5" fmla="*/ 235177 h 1752014"/>
              <a:gd name="connsiteX6" fmla="*/ 937622 w 1652463"/>
              <a:gd name="connsiteY6" fmla="*/ 39715 h 1752014"/>
              <a:gd name="connsiteX7" fmla="*/ 709327 w 1652463"/>
              <a:gd name="connsiteY7" fmla="*/ 39924 h 1752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2463" h="1752014">
                <a:moveTo>
                  <a:pt x="709327" y="39924"/>
                </a:moveTo>
                <a:cubicBezTo>
                  <a:pt x="566576" y="153919"/>
                  <a:pt x="322507" y="230453"/>
                  <a:pt x="43415" y="235101"/>
                </a:cubicBezTo>
                <a:cubicBezTo>
                  <a:pt x="15412" y="318092"/>
                  <a:pt x="0" y="406884"/>
                  <a:pt x="0" y="499334"/>
                </a:cubicBezTo>
                <a:cubicBezTo>
                  <a:pt x="0" y="1273059"/>
                  <a:pt x="826227" y="1752014"/>
                  <a:pt x="826227" y="1752014"/>
                </a:cubicBezTo>
                <a:cubicBezTo>
                  <a:pt x="826227" y="1752014"/>
                  <a:pt x="1652464" y="1273069"/>
                  <a:pt x="1652464" y="499344"/>
                </a:cubicBezTo>
                <a:cubicBezTo>
                  <a:pt x="1652464" y="406922"/>
                  <a:pt x="1637062" y="318149"/>
                  <a:pt x="1609068" y="235177"/>
                </a:cubicBezTo>
                <a:cubicBezTo>
                  <a:pt x="1327614" y="231405"/>
                  <a:pt x="1081231" y="154538"/>
                  <a:pt x="937622" y="39715"/>
                </a:cubicBezTo>
                <a:cubicBezTo>
                  <a:pt x="871185" y="-13397"/>
                  <a:pt x="775792" y="-13149"/>
                  <a:pt x="709327" y="39924"/>
                </a:cubicBezTo>
                <a:close/>
              </a:path>
            </a:pathLst>
          </a:custGeom>
          <a:solidFill>
            <a:srgbClr val="F070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C32AEEA-2DE0-6E25-802C-988E473DCA6B}"/>
              </a:ext>
            </a:extLst>
          </p:cNvPr>
          <p:cNvSpPr/>
          <p:nvPr/>
        </p:nvSpPr>
        <p:spPr>
          <a:xfrm>
            <a:off x="881838" y="4260961"/>
            <a:ext cx="194290" cy="226637"/>
          </a:xfrm>
          <a:custGeom>
            <a:avLst/>
            <a:gdLst>
              <a:gd name="connsiteX0" fmla="*/ 97145 w 194290"/>
              <a:gd name="connsiteY0" fmla="*/ 0 h 226637"/>
              <a:gd name="connsiteX1" fmla="*/ 0 w 194290"/>
              <a:gd name="connsiteY1" fmla="*/ 97146 h 226637"/>
              <a:gd name="connsiteX2" fmla="*/ 0 w 194290"/>
              <a:gd name="connsiteY2" fmla="*/ 129492 h 226637"/>
              <a:gd name="connsiteX3" fmla="*/ 97145 w 194290"/>
              <a:gd name="connsiteY3" fmla="*/ 226638 h 226637"/>
              <a:gd name="connsiteX4" fmla="*/ 194291 w 194290"/>
              <a:gd name="connsiteY4" fmla="*/ 129492 h 226637"/>
              <a:gd name="connsiteX5" fmla="*/ 194291 w 194290"/>
              <a:gd name="connsiteY5" fmla="*/ 97146 h 226637"/>
              <a:gd name="connsiteX6" fmla="*/ 97145 w 194290"/>
              <a:gd name="connsiteY6" fmla="*/ 0 h 22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290" h="226637">
                <a:moveTo>
                  <a:pt x="97145" y="0"/>
                </a:moveTo>
                <a:cubicBezTo>
                  <a:pt x="43491" y="0"/>
                  <a:pt x="0" y="43501"/>
                  <a:pt x="0" y="97146"/>
                </a:cubicBezTo>
                <a:lnTo>
                  <a:pt x="0" y="129492"/>
                </a:lnTo>
                <a:cubicBezTo>
                  <a:pt x="0" y="183137"/>
                  <a:pt x="43491" y="226638"/>
                  <a:pt x="97145" y="226638"/>
                </a:cubicBezTo>
                <a:cubicBezTo>
                  <a:pt x="150800" y="226638"/>
                  <a:pt x="194291" y="183137"/>
                  <a:pt x="194291" y="129492"/>
                </a:cubicBezTo>
                <a:lnTo>
                  <a:pt x="194291" y="97146"/>
                </a:lnTo>
                <a:cubicBezTo>
                  <a:pt x="194291" y="43491"/>
                  <a:pt x="150790" y="0"/>
                  <a:pt x="9714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752C5F0-D85E-B53A-F861-CF0B7B55F52A}"/>
              </a:ext>
            </a:extLst>
          </p:cNvPr>
          <p:cNvSpPr/>
          <p:nvPr/>
        </p:nvSpPr>
        <p:spPr>
          <a:xfrm>
            <a:off x="881838" y="4568294"/>
            <a:ext cx="194290" cy="833237"/>
          </a:xfrm>
          <a:custGeom>
            <a:avLst/>
            <a:gdLst>
              <a:gd name="connsiteX0" fmla="*/ 97145 w 194290"/>
              <a:gd name="connsiteY0" fmla="*/ 0 h 833237"/>
              <a:gd name="connsiteX1" fmla="*/ 0 w 194290"/>
              <a:gd name="connsiteY1" fmla="*/ 97146 h 833237"/>
              <a:gd name="connsiteX2" fmla="*/ 0 w 194290"/>
              <a:gd name="connsiteY2" fmla="*/ 736092 h 833237"/>
              <a:gd name="connsiteX3" fmla="*/ 97145 w 194290"/>
              <a:gd name="connsiteY3" fmla="*/ 833238 h 833237"/>
              <a:gd name="connsiteX4" fmla="*/ 194291 w 194290"/>
              <a:gd name="connsiteY4" fmla="*/ 736092 h 833237"/>
              <a:gd name="connsiteX5" fmla="*/ 194291 w 194290"/>
              <a:gd name="connsiteY5" fmla="*/ 97146 h 833237"/>
              <a:gd name="connsiteX6" fmla="*/ 97145 w 194290"/>
              <a:gd name="connsiteY6" fmla="*/ 0 h 83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290" h="833237">
                <a:moveTo>
                  <a:pt x="97145" y="0"/>
                </a:moveTo>
                <a:cubicBezTo>
                  <a:pt x="43491" y="0"/>
                  <a:pt x="0" y="43501"/>
                  <a:pt x="0" y="97146"/>
                </a:cubicBezTo>
                <a:lnTo>
                  <a:pt x="0" y="736092"/>
                </a:lnTo>
                <a:cubicBezTo>
                  <a:pt x="0" y="789737"/>
                  <a:pt x="43491" y="833238"/>
                  <a:pt x="97145" y="833238"/>
                </a:cubicBezTo>
                <a:cubicBezTo>
                  <a:pt x="150800" y="833238"/>
                  <a:pt x="194291" y="789737"/>
                  <a:pt x="194291" y="736092"/>
                </a:cubicBezTo>
                <a:lnTo>
                  <a:pt x="194291" y="97146"/>
                </a:lnTo>
                <a:cubicBezTo>
                  <a:pt x="194291" y="43501"/>
                  <a:pt x="150790" y="0"/>
                  <a:pt x="9714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DD9AA02-6627-5A54-BB62-564314F9DA3C}"/>
              </a:ext>
            </a:extLst>
          </p:cNvPr>
          <p:cNvSpPr/>
          <p:nvPr/>
        </p:nvSpPr>
        <p:spPr>
          <a:xfrm>
            <a:off x="537586" y="1254728"/>
            <a:ext cx="4876800" cy="4463481"/>
          </a:xfrm>
          <a:custGeom>
            <a:avLst/>
            <a:gdLst>
              <a:gd name="connsiteX0" fmla="*/ 4828308 w 4876800"/>
              <a:gd name="connsiteY0" fmla="*/ 2816981 h 4463481"/>
              <a:gd name="connsiteX1" fmla="*/ 4737564 w 4876800"/>
              <a:gd name="connsiteY1" fmla="*/ 2750887 h 4463481"/>
              <a:gd name="connsiteX2" fmla="*/ 4125478 w 4876800"/>
              <a:gd name="connsiteY2" fmla="*/ 2576684 h 4463481"/>
              <a:gd name="connsiteX3" fmla="*/ 4041953 w 4876800"/>
              <a:gd name="connsiteY3" fmla="*/ 2531050 h 4463481"/>
              <a:gd name="connsiteX4" fmla="*/ 4041953 w 4876800"/>
              <a:gd name="connsiteY4" fmla="*/ 1376163 h 4463481"/>
              <a:gd name="connsiteX5" fmla="*/ 4030856 w 4876800"/>
              <a:gd name="connsiteY5" fmla="*/ 1331166 h 4463481"/>
              <a:gd name="connsiteX6" fmla="*/ 4030847 w 4876800"/>
              <a:gd name="connsiteY6" fmla="*/ 1331052 h 4463481"/>
              <a:gd name="connsiteX7" fmla="*/ 4030352 w 4876800"/>
              <a:gd name="connsiteY7" fmla="*/ 1330100 h 4463481"/>
              <a:gd name="connsiteX8" fmla="*/ 4030161 w 4876800"/>
              <a:gd name="connsiteY8" fmla="*/ 1329728 h 4463481"/>
              <a:gd name="connsiteX9" fmla="*/ 3360249 w 4876800"/>
              <a:gd name="connsiteY9" fmla="*/ 52035 h 4463481"/>
              <a:gd name="connsiteX10" fmla="*/ 3274219 w 4876800"/>
              <a:gd name="connsiteY10" fmla="*/ 0 h 4463481"/>
              <a:gd name="connsiteX11" fmla="*/ 789727 w 4876800"/>
              <a:gd name="connsiteY11" fmla="*/ 0 h 4463481"/>
              <a:gd name="connsiteX12" fmla="*/ 704307 w 4876800"/>
              <a:gd name="connsiteY12" fmla="*/ 50883 h 4463481"/>
              <a:gd name="connsiteX13" fmla="*/ 11916 w 4876800"/>
              <a:gd name="connsiteY13" fmla="*/ 1329528 h 4463481"/>
              <a:gd name="connsiteX14" fmla="*/ 0 w 4876800"/>
              <a:gd name="connsiteY14" fmla="*/ 1376163 h 4463481"/>
              <a:gd name="connsiteX15" fmla="*/ 0 w 4876800"/>
              <a:gd name="connsiteY15" fmla="*/ 4366336 h 4463481"/>
              <a:gd name="connsiteX16" fmla="*/ 97145 w 4876800"/>
              <a:gd name="connsiteY16" fmla="*/ 4463482 h 4463481"/>
              <a:gd name="connsiteX17" fmla="*/ 3944798 w 4876800"/>
              <a:gd name="connsiteY17" fmla="*/ 4463482 h 4463481"/>
              <a:gd name="connsiteX18" fmla="*/ 3965458 w 4876800"/>
              <a:gd name="connsiteY18" fmla="*/ 4461225 h 4463481"/>
              <a:gd name="connsiteX19" fmla="*/ 4002129 w 4876800"/>
              <a:gd name="connsiteY19" fmla="*/ 4448909 h 4463481"/>
              <a:gd name="connsiteX20" fmla="*/ 4436802 w 4876800"/>
              <a:gd name="connsiteY20" fmla="*/ 4095741 h 4463481"/>
              <a:gd name="connsiteX21" fmla="*/ 4876800 w 4876800"/>
              <a:gd name="connsiteY21" fmla="*/ 3112199 h 4463481"/>
              <a:gd name="connsiteX22" fmla="*/ 4828308 w 4876800"/>
              <a:gd name="connsiteY22" fmla="*/ 2816981 h 4463481"/>
              <a:gd name="connsiteX23" fmla="*/ 847601 w 4876800"/>
              <a:gd name="connsiteY23" fmla="*/ 194291 h 4463481"/>
              <a:gd name="connsiteX24" fmla="*/ 3215459 w 4876800"/>
              <a:gd name="connsiteY24" fmla="*/ 194291 h 4463481"/>
              <a:gd name="connsiteX25" fmla="*/ 3784178 w 4876800"/>
              <a:gd name="connsiteY25" fmla="*/ 1279008 h 4463481"/>
              <a:gd name="connsiteX26" fmla="*/ 260233 w 4876800"/>
              <a:gd name="connsiteY26" fmla="*/ 1279008 h 4463481"/>
              <a:gd name="connsiteX27" fmla="*/ 847601 w 4876800"/>
              <a:gd name="connsiteY27" fmla="*/ 194291 h 4463481"/>
              <a:gd name="connsiteX28" fmla="*/ 194291 w 4876800"/>
              <a:gd name="connsiteY28" fmla="*/ 1473308 h 4463481"/>
              <a:gd name="connsiteX29" fmla="*/ 3847643 w 4876800"/>
              <a:gd name="connsiteY29" fmla="*/ 1473308 h 4463481"/>
              <a:gd name="connsiteX30" fmla="*/ 3847643 w 4876800"/>
              <a:gd name="connsiteY30" fmla="*/ 2535755 h 4463481"/>
              <a:gd name="connsiteX31" fmla="*/ 3775891 w 4876800"/>
              <a:gd name="connsiteY31" fmla="*/ 2576865 h 4463481"/>
              <a:gd name="connsiteX32" fmla="*/ 3775891 w 4876800"/>
              <a:gd name="connsiteY32" fmla="*/ 2576865 h 4463481"/>
              <a:gd name="connsiteX33" fmla="*/ 3168968 w 4876800"/>
              <a:gd name="connsiteY33" fmla="*/ 2750830 h 4463481"/>
              <a:gd name="connsiteX34" fmla="*/ 3078547 w 4876800"/>
              <a:gd name="connsiteY34" fmla="*/ 2816914 h 4463481"/>
              <a:gd name="connsiteX35" fmla="*/ 3030036 w 4876800"/>
              <a:gd name="connsiteY35" fmla="*/ 3112199 h 4463481"/>
              <a:gd name="connsiteX36" fmla="*/ 3470015 w 4876800"/>
              <a:gd name="connsiteY36" fmla="*/ 4095750 h 4463481"/>
              <a:gd name="connsiteX37" fmla="*/ 3655771 w 4876800"/>
              <a:gd name="connsiteY37" fmla="*/ 4269201 h 4463481"/>
              <a:gd name="connsiteX38" fmla="*/ 2645797 w 4876800"/>
              <a:gd name="connsiteY38" fmla="*/ 4269201 h 4463481"/>
              <a:gd name="connsiteX39" fmla="*/ 2645797 w 4876800"/>
              <a:gd name="connsiteY39" fmla="*/ 2827287 h 4463481"/>
              <a:gd name="connsiteX40" fmla="*/ 2548652 w 4876800"/>
              <a:gd name="connsiteY40" fmla="*/ 2730141 h 4463481"/>
              <a:gd name="connsiteX41" fmla="*/ 1493291 w 4876800"/>
              <a:gd name="connsiteY41" fmla="*/ 2730141 h 4463481"/>
              <a:gd name="connsiteX42" fmla="*/ 1396146 w 4876800"/>
              <a:gd name="connsiteY42" fmla="*/ 2827287 h 4463481"/>
              <a:gd name="connsiteX43" fmla="*/ 1396146 w 4876800"/>
              <a:gd name="connsiteY43" fmla="*/ 4269201 h 4463481"/>
              <a:gd name="connsiteX44" fmla="*/ 194291 w 4876800"/>
              <a:gd name="connsiteY44" fmla="*/ 4269201 h 4463481"/>
              <a:gd name="connsiteX45" fmla="*/ 194291 w 4876800"/>
              <a:gd name="connsiteY45" fmla="*/ 1473308 h 4463481"/>
              <a:gd name="connsiteX46" fmla="*/ 1590437 w 4876800"/>
              <a:gd name="connsiteY46" fmla="*/ 4269191 h 4463481"/>
              <a:gd name="connsiteX47" fmla="*/ 1590437 w 4876800"/>
              <a:gd name="connsiteY47" fmla="*/ 2924432 h 4463481"/>
              <a:gd name="connsiteX48" fmla="*/ 2451507 w 4876800"/>
              <a:gd name="connsiteY48" fmla="*/ 2924432 h 4463481"/>
              <a:gd name="connsiteX49" fmla="*/ 2451507 w 4876800"/>
              <a:gd name="connsiteY49" fmla="*/ 4269191 h 4463481"/>
              <a:gd name="connsiteX50" fmla="*/ 1590437 w 4876800"/>
              <a:gd name="connsiteY50" fmla="*/ 4269191 h 4463481"/>
              <a:gd name="connsiteX51" fmla="*/ 1590437 w 4876800"/>
              <a:gd name="connsiteY51" fmla="*/ 4269191 h 4463481"/>
              <a:gd name="connsiteX52" fmla="*/ 3953428 w 4876800"/>
              <a:gd name="connsiteY52" fmla="*/ 4249646 h 4463481"/>
              <a:gd name="connsiteX53" fmla="*/ 3224336 w 4876800"/>
              <a:gd name="connsiteY53" fmla="*/ 3112199 h 4463481"/>
              <a:gd name="connsiteX54" fmla="*/ 3244396 w 4876800"/>
              <a:gd name="connsiteY54" fmla="*/ 2942397 h 4463481"/>
              <a:gd name="connsiteX55" fmla="*/ 3897135 w 4876800"/>
              <a:gd name="connsiteY55" fmla="*/ 2728703 h 4463481"/>
              <a:gd name="connsiteX56" fmla="*/ 4004139 w 4876800"/>
              <a:gd name="connsiteY56" fmla="*/ 2728465 h 4463481"/>
              <a:gd name="connsiteX57" fmla="*/ 4662488 w 4876800"/>
              <a:gd name="connsiteY57" fmla="*/ 2942635 h 4463481"/>
              <a:gd name="connsiteX58" fmla="*/ 4682500 w 4876800"/>
              <a:gd name="connsiteY58" fmla="*/ 3112218 h 4463481"/>
              <a:gd name="connsiteX59" fmla="*/ 3953428 w 4876800"/>
              <a:gd name="connsiteY59" fmla="*/ 4249646 h 446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76800" h="4463481">
                <a:moveTo>
                  <a:pt x="4828308" y="2816981"/>
                </a:moveTo>
                <a:cubicBezTo>
                  <a:pt x="4815145" y="2777928"/>
                  <a:pt x="4778759" y="2751449"/>
                  <a:pt x="4737564" y="2750887"/>
                </a:cubicBezTo>
                <a:cubicBezTo>
                  <a:pt x="4486504" y="2747515"/>
                  <a:pt x="4257694" y="2682402"/>
                  <a:pt x="4125478" y="2576684"/>
                </a:cubicBezTo>
                <a:cubicBezTo>
                  <a:pt x="4100055" y="2556348"/>
                  <a:pt x="4071718" y="2541156"/>
                  <a:pt x="4041953" y="2531050"/>
                </a:cubicBezTo>
                <a:lnTo>
                  <a:pt x="4041953" y="1376163"/>
                </a:lnTo>
                <a:cubicBezTo>
                  <a:pt x="4041953" y="1359913"/>
                  <a:pt x="4037914" y="1344625"/>
                  <a:pt x="4030856" y="1331166"/>
                </a:cubicBezTo>
                <a:cubicBezTo>
                  <a:pt x="4030837" y="1331128"/>
                  <a:pt x="4030866" y="1331090"/>
                  <a:pt x="4030847" y="1331052"/>
                </a:cubicBezTo>
                <a:lnTo>
                  <a:pt x="4030352" y="1330100"/>
                </a:lnTo>
                <a:cubicBezTo>
                  <a:pt x="4030285" y="1329976"/>
                  <a:pt x="4030228" y="1329861"/>
                  <a:pt x="4030161" y="1329728"/>
                </a:cubicBezTo>
                <a:lnTo>
                  <a:pt x="3360249" y="52035"/>
                </a:lnTo>
                <a:cubicBezTo>
                  <a:pt x="3343475" y="20041"/>
                  <a:pt x="3310338" y="0"/>
                  <a:pt x="3274219" y="0"/>
                </a:cubicBezTo>
                <a:lnTo>
                  <a:pt x="789727" y="0"/>
                </a:lnTo>
                <a:cubicBezTo>
                  <a:pt x="754075" y="0"/>
                  <a:pt x="721281" y="19536"/>
                  <a:pt x="704307" y="50883"/>
                </a:cubicBezTo>
                <a:lnTo>
                  <a:pt x="11916" y="1329528"/>
                </a:lnTo>
                <a:cubicBezTo>
                  <a:pt x="4334" y="1343378"/>
                  <a:pt x="0" y="1359256"/>
                  <a:pt x="0" y="1376163"/>
                </a:cubicBezTo>
                <a:lnTo>
                  <a:pt x="0" y="4366336"/>
                </a:lnTo>
                <a:cubicBezTo>
                  <a:pt x="0" y="4419981"/>
                  <a:pt x="43491" y="4463482"/>
                  <a:pt x="97145" y="4463482"/>
                </a:cubicBezTo>
                <a:lnTo>
                  <a:pt x="3944798" y="4463482"/>
                </a:lnTo>
                <a:cubicBezTo>
                  <a:pt x="3951904" y="4463482"/>
                  <a:pt x="3958800" y="4462672"/>
                  <a:pt x="3965458" y="4461225"/>
                </a:cubicBezTo>
                <a:cubicBezTo>
                  <a:pt x="3978183" y="4459634"/>
                  <a:pt x="3990670" y="4455548"/>
                  <a:pt x="4002129" y="4448909"/>
                </a:cubicBezTo>
                <a:cubicBezTo>
                  <a:pt x="4011044" y="4443737"/>
                  <a:pt x="4223138" y="4319645"/>
                  <a:pt x="4436802" y="4095741"/>
                </a:cubicBezTo>
                <a:cubicBezTo>
                  <a:pt x="4724658" y="3794122"/>
                  <a:pt x="4876800" y="3454013"/>
                  <a:pt x="4876800" y="3112199"/>
                </a:cubicBezTo>
                <a:cubicBezTo>
                  <a:pt x="4876800" y="3011681"/>
                  <a:pt x="4860493" y="2912354"/>
                  <a:pt x="4828308" y="2816981"/>
                </a:cubicBezTo>
                <a:close/>
                <a:moveTo>
                  <a:pt x="847601" y="194291"/>
                </a:moveTo>
                <a:lnTo>
                  <a:pt x="3215459" y="194291"/>
                </a:lnTo>
                <a:lnTo>
                  <a:pt x="3784178" y="1279008"/>
                </a:lnTo>
                <a:lnTo>
                  <a:pt x="260233" y="1279008"/>
                </a:lnTo>
                <a:lnTo>
                  <a:pt x="847601" y="194291"/>
                </a:lnTo>
                <a:close/>
                <a:moveTo>
                  <a:pt x="194291" y="1473308"/>
                </a:moveTo>
                <a:lnTo>
                  <a:pt x="3847643" y="1473308"/>
                </a:lnTo>
                <a:lnTo>
                  <a:pt x="3847643" y="2535755"/>
                </a:lnTo>
                <a:cubicBezTo>
                  <a:pt x="3822221" y="2545709"/>
                  <a:pt x="3797942" y="2559253"/>
                  <a:pt x="3775891" y="2576865"/>
                </a:cubicBezTo>
                <a:lnTo>
                  <a:pt x="3775891" y="2576865"/>
                </a:lnTo>
                <a:cubicBezTo>
                  <a:pt x="3644694" y="2681650"/>
                  <a:pt x="3417808" y="2746677"/>
                  <a:pt x="3168968" y="2750830"/>
                </a:cubicBezTo>
                <a:cubicBezTo>
                  <a:pt x="3127886" y="2751515"/>
                  <a:pt x="3091682" y="2777976"/>
                  <a:pt x="3078547" y="2816914"/>
                </a:cubicBezTo>
                <a:cubicBezTo>
                  <a:pt x="3046352" y="2912316"/>
                  <a:pt x="3030036" y="3011662"/>
                  <a:pt x="3030036" y="3112199"/>
                </a:cubicBezTo>
                <a:cubicBezTo>
                  <a:pt x="3030036" y="3454022"/>
                  <a:pt x="3182179" y="3794122"/>
                  <a:pt x="3470015" y="4095750"/>
                </a:cubicBezTo>
                <a:cubicBezTo>
                  <a:pt x="3533880" y="4162673"/>
                  <a:pt x="3597574" y="4220613"/>
                  <a:pt x="3655771" y="4269201"/>
                </a:cubicBezTo>
                <a:lnTo>
                  <a:pt x="2645797" y="4269201"/>
                </a:lnTo>
                <a:lnTo>
                  <a:pt x="2645797" y="2827287"/>
                </a:lnTo>
                <a:cubicBezTo>
                  <a:pt x="2645797" y="2773642"/>
                  <a:pt x="2602306" y="2730141"/>
                  <a:pt x="2548652" y="2730141"/>
                </a:cubicBezTo>
                <a:lnTo>
                  <a:pt x="1493291" y="2730141"/>
                </a:lnTo>
                <a:cubicBezTo>
                  <a:pt x="1439637" y="2730141"/>
                  <a:pt x="1396146" y="2773642"/>
                  <a:pt x="1396146" y="2827287"/>
                </a:cubicBezTo>
                <a:lnTo>
                  <a:pt x="1396146" y="4269201"/>
                </a:lnTo>
                <a:lnTo>
                  <a:pt x="194291" y="4269201"/>
                </a:lnTo>
                <a:lnTo>
                  <a:pt x="194291" y="1473308"/>
                </a:lnTo>
                <a:close/>
                <a:moveTo>
                  <a:pt x="1590437" y="4269191"/>
                </a:moveTo>
                <a:lnTo>
                  <a:pt x="1590437" y="2924432"/>
                </a:lnTo>
                <a:lnTo>
                  <a:pt x="2451507" y="2924432"/>
                </a:lnTo>
                <a:lnTo>
                  <a:pt x="2451507" y="4269191"/>
                </a:lnTo>
                <a:lnTo>
                  <a:pt x="1590437" y="4269191"/>
                </a:lnTo>
                <a:lnTo>
                  <a:pt x="1590437" y="4269191"/>
                </a:lnTo>
                <a:close/>
                <a:moveTo>
                  <a:pt x="3953428" y="4249646"/>
                </a:moveTo>
                <a:cubicBezTo>
                  <a:pt x="3782873" y="4135269"/>
                  <a:pt x="3224336" y="3714598"/>
                  <a:pt x="3224336" y="3112199"/>
                </a:cubicBezTo>
                <a:cubicBezTo>
                  <a:pt x="3224336" y="3054839"/>
                  <a:pt x="3231071" y="2997965"/>
                  <a:pt x="3244396" y="2942397"/>
                </a:cubicBezTo>
                <a:cubicBezTo>
                  <a:pt x="3509734" y="2926823"/>
                  <a:pt x="3744763" y="2850375"/>
                  <a:pt x="3897135" y="2728703"/>
                </a:cubicBezTo>
                <a:cubicBezTo>
                  <a:pt x="3928253" y="2703862"/>
                  <a:pt x="3973240" y="2703757"/>
                  <a:pt x="4004139" y="2728465"/>
                </a:cubicBezTo>
                <a:cubicBezTo>
                  <a:pt x="4155272" y="2849299"/>
                  <a:pt x="4397540" y="2927452"/>
                  <a:pt x="4662488" y="2942635"/>
                </a:cubicBezTo>
                <a:cubicBezTo>
                  <a:pt x="4675785" y="2998137"/>
                  <a:pt x="4682500" y="3054934"/>
                  <a:pt x="4682500" y="3112218"/>
                </a:cubicBezTo>
                <a:cubicBezTo>
                  <a:pt x="4682509" y="3714645"/>
                  <a:pt x="4123877" y="4135336"/>
                  <a:pt x="3953428" y="4249646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055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052BBF3-6AA7-2758-93EE-158300CB92B4}"/>
              </a:ext>
            </a:extLst>
          </p:cNvPr>
          <p:cNvSpPr/>
          <p:nvPr/>
        </p:nvSpPr>
        <p:spPr>
          <a:xfrm>
            <a:off x="366859" y="796516"/>
            <a:ext cx="5438775" cy="5438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01578B-B110-792F-1338-4F3C4D037293}"/>
              </a:ext>
            </a:extLst>
          </p:cNvPr>
          <p:cNvSpPr/>
          <p:nvPr/>
        </p:nvSpPr>
        <p:spPr>
          <a:xfrm>
            <a:off x="634732" y="2630890"/>
            <a:ext cx="3847623" cy="2990192"/>
          </a:xfrm>
          <a:custGeom>
            <a:avLst/>
            <a:gdLst>
              <a:gd name="connsiteX0" fmla="*/ 0 w 3847623"/>
              <a:gd name="connsiteY0" fmla="*/ 0 h 2990192"/>
              <a:gd name="connsiteX1" fmla="*/ 3847624 w 3847623"/>
              <a:gd name="connsiteY1" fmla="*/ 0 h 2990192"/>
              <a:gd name="connsiteX2" fmla="*/ 3847624 w 3847623"/>
              <a:gd name="connsiteY2" fmla="*/ 2990193 h 2990192"/>
              <a:gd name="connsiteX3" fmla="*/ 0 w 3847623"/>
              <a:gd name="connsiteY3" fmla="*/ 2990193 h 299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7623" h="2990192">
                <a:moveTo>
                  <a:pt x="0" y="0"/>
                </a:moveTo>
                <a:lnTo>
                  <a:pt x="3847624" y="0"/>
                </a:lnTo>
                <a:lnTo>
                  <a:pt x="3847624" y="2990193"/>
                </a:lnTo>
                <a:lnTo>
                  <a:pt x="0" y="2990193"/>
                </a:lnTo>
                <a:close/>
              </a:path>
            </a:pathLst>
          </a:custGeom>
          <a:solidFill>
            <a:srgbClr val="F8DB0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E50E69-02F3-6CE9-A6EB-57C20A164D4D}"/>
              </a:ext>
            </a:extLst>
          </p:cNvPr>
          <p:cNvSpPr/>
          <p:nvPr/>
        </p:nvSpPr>
        <p:spPr>
          <a:xfrm>
            <a:off x="634732" y="1351864"/>
            <a:ext cx="3847661" cy="1279026"/>
          </a:xfrm>
          <a:custGeom>
            <a:avLst/>
            <a:gdLst>
              <a:gd name="connsiteX0" fmla="*/ 3177064 w 3847661"/>
              <a:gd name="connsiteY0" fmla="*/ 0 h 1279026"/>
              <a:gd name="connsiteX1" fmla="*/ 692572 w 3847661"/>
              <a:gd name="connsiteY1" fmla="*/ 0 h 1279026"/>
              <a:gd name="connsiteX2" fmla="*/ 0 w 3847661"/>
              <a:gd name="connsiteY2" fmla="*/ 1279027 h 1279026"/>
              <a:gd name="connsiteX3" fmla="*/ 3847662 w 3847661"/>
              <a:gd name="connsiteY3" fmla="*/ 1279027 h 127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7661" h="1279026">
                <a:moveTo>
                  <a:pt x="3177064" y="0"/>
                </a:moveTo>
                <a:lnTo>
                  <a:pt x="692572" y="0"/>
                </a:lnTo>
                <a:lnTo>
                  <a:pt x="0" y="1279027"/>
                </a:lnTo>
                <a:lnTo>
                  <a:pt x="3847662" y="1279027"/>
                </a:lnTo>
                <a:close/>
              </a:path>
            </a:pathLst>
          </a:custGeom>
          <a:solidFill>
            <a:srgbClr val="FF4F2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D70634C-2879-0103-C7EB-EFDDED20105C}"/>
              </a:ext>
            </a:extLst>
          </p:cNvPr>
          <p:cNvSpPr/>
          <p:nvPr/>
        </p:nvSpPr>
        <p:spPr>
          <a:xfrm>
            <a:off x="2030839" y="4081986"/>
            <a:ext cx="1055408" cy="1539106"/>
          </a:xfrm>
          <a:custGeom>
            <a:avLst/>
            <a:gdLst>
              <a:gd name="connsiteX0" fmla="*/ 0 w 1055408"/>
              <a:gd name="connsiteY0" fmla="*/ 0 h 1539106"/>
              <a:gd name="connsiteX1" fmla="*/ 1055408 w 1055408"/>
              <a:gd name="connsiteY1" fmla="*/ 0 h 1539106"/>
              <a:gd name="connsiteX2" fmla="*/ 1055408 w 1055408"/>
              <a:gd name="connsiteY2" fmla="*/ 1539107 h 1539106"/>
              <a:gd name="connsiteX3" fmla="*/ 0 w 1055408"/>
              <a:gd name="connsiteY3" fmla="*/ 1539107 h 153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408" h="1539106">
                <a:moveTo>
                  <a:pt x="0" y="0"/>
                </a:moveTo>
                <a:lnTo>
                  <a:pt x="1055408" y="0"/>
                </a:lnTo>
                <a:lnTo>
                  <a:pt x="1055408" y="1539107"/>
                </a:lnTo>
                <a:lnTo>
                  <a:pt x="0" y="153910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1D623F-ECD7-4C84-F9FD-9A1B60BA5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43"/>
          <a:stretch/>
        </p:blipFill>
        <p:spPr>
          <a:xfrm>
            <a:off x="512205" y="1264954"/>
            <a:ext cx="2046338" cy="4462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09309-8756-902C-0CBE-08B4B828F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43"/>
          <a:stretch/>
        </p:blipFill>
        <p:spPr>
          <a:xfrm flipH="1">
            <a:off x="5143383" y="1284573"/>
            <a:ext cx="2046338" cy="446265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77B6C5A4-7316-5E8E-96EF-E4ED01986111}"/>
              </a:ext>
            </a:extLst>
          </p:cNvPr>
          <p:cNvGrpSpPr/>
          <p:nvPr/>
        </p:nvGrpSpPr>
        <p:grpSpPr>
          <a:xfrm>
            <a:off x="3475023" y="1518812"/>
            <a:ext cx="2213646" cy="2213646"/>
            <a:chOff x="3475023" y="1518812"/>
            <a:chExt cx="2213646" cy="221364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9E05DAF-B8EC-A97A-931E-9B19C9156996}"/>
                </a:ext>
              </a:extLst>
            </p:cNvPr>
            <p:cNvSpPr/>
            <p:nvPr/>
          </p:nvSpPr>
          <p:spPr>
            <a:xfrm>
              <a:off x="3475023" y="1518812"/>
              <a:ext cx="2213646" cy="2213646"/>
            </a:xfrm>
            <a:custGeom>
              <a:avLst/>
              <a:gdLst>
                <a:gd name="connsiteX0" fmla="*/ 2069275 w 2213646"/>
                <a:gd name="connsiteY0" fmla="*/ 625597 h 2213646"/>
                <a:gd name="connsiteX1" fmla="*/ 2069275 w 2213646"/>
                <a:gd name="connsiteY1" fmla="*/ 433105 h 2213646"/>
                <a:gd name="connsiteX2" fmla="*/ 1924908 w 2213646"/>
                <a:gd name="connsiteY2" fmla="*/ 433105 h 2213646"/>
                <a:gd name="connsiteX3" fmla="*/ 1924908 w 2213646"/>
                <a:gd name="connsiteY3" fmla="*/ 288738 h 2213646"/>
                <a:gd name="connsiteX4" fmla="*/ 1780537 w 2213646"/>
                <a:gd name="connsiteY4" fmla="*/ 288738 h 2213646"/>
                <a:gd name="connsiteX5" fmla="*/ 1780537 w 2213646"/>
                <a:gd name="connsiteY5" fmla="*/ 144367 h 2213646"/>
                <a:gd name="connsiteX6" fmla="*/ 1491799 w 2213646"/>
                <a:gd name="connsiteY6" fmla="*/ 144367 h 2213646"/>
                <a:gd name="connsiteX7" fmla="*/ 1491799 w 2213646"/>
                <a:gd name="connsiteY7" fmla="*/ 0 h 2213646"/>
                <a:gd name="connsiteX8" fmla="*/ 721843 w 2213646"/>
                <a:gd name="connsiteY8" fmla="*/ 0 h 2213646"/>
                <a:gd name="connsiteX9" fmla="*/ 721843 w 2213646"/>
                <a:gd name="connsiteY9" fmla="*/ 144367 h 2213646"/>
                <a:gd name="connsiteX10" fmla="*/ 433101 w 2213646"/>
                <a:gd name="connsiteY10" fmla="*/ 144367 h 2213646"/>
                <a:gd name="connsiteX11" fmla="*/ 433101 w 2213646"/>
                <a:gd name="connsiteY11" fmla="*/ 288738 h 2213646"/>
                <a:gd name="connsiteX12" fmla="*/ 288729 w 2213646"/>
                <a:gd name="connsiteY12" fmla="*/ 288738 h 2213646"/>
                <a:gd name="connsiteX13" fmla="*/ 288729 w 2213646"/>
                <a:gd name="connsiteY13" fmla="*/ 433105 h 2213646"/>
                <a:gd name="connsiteX14" fmla="*/ 144367 w 2213646"/>
                <a:gd name="connsiteY14" fmla="*/ 433105 h 2213646"/>
                <a:gd name="connsiteX15" fmla="*/ 144367 w 2213646"/>
                <a:gd name="connsiteY15" fmla="*/ 625597 h 2213646"/>
                <a:gd name="connsiteX16" fmla="*/ 0 w 2213646"/>
                <a:gd name="connsiteY16" fmla="*/ 625597 h 2213646"/>
                <a:gd name="connsiteX17" fmla="*/ 0 w 2213646"/>
                <a:gd name="connsiteY17" fmla="*/ 1299315 h 2213646"/>
                <a:gd name="connsiteX18" fmla="*/ 144367 w 2213646"/>
                <a:gd name="connsiteY18" fmla="*/ 1299315 h 2213646"/>
                <a:gd name="connsiteX19" fmla="*/ 144367 w 2213646"/>
                <a:gd name="connsiteY19" fmla="*/ 1491803 h 2213646"/>
                <a:gd name="connsiteX20" fmla="*/ 288729 w 2213646"/>
                <a:gd name="connsiteY20" fmla="*/ 1491803 h 2213646"/>
                <a:gd name="connsiteX21" fmla="*/ 288729 w 2213646"/>
                <a:gd name="connsiteY21" fmla="*/ 1636174 h 2213646"/>
                <a:gd name="connsiteX22" fmla="*/ 433105 w 2213646"/>
                <a:gd name="connsiteY22" fmla="*/ 1636174 h 2213646"/>
                <a:gd name="connsiteX23" fmla="*/ 433101 w 2213646"/>
                <a:gd name="connsiteY23" fmla="*/ 1924908 h 2213646"/>
                <a:gd name="connsiteX24" fmla="*/ 288738 w 2213646"/>
                <a:gd name="connsiteY24" fmla="*/ 1924908 h 2213646"/>
                <a:gd name="connsiteX25" fmla="*/ 288738 w 2213646"/>
                <a:gd name="connsiteY25" fmla="*/ 2213646 h 2213646"/>
                <a:gd name="connsiteX26" fmla="*/ 1154944 w 2213646"/>
                <a:gd name="connsiteY26" fmla="*/ 2213646 h 2213646"/>
                <a:gd name="connsiteX27" fmla="*/ 1154944 w 2213646"/>
                <a:gd name="connsiteY27" fmla="*/ 2069279 h 2213646"/>
                <a:gd name="connsiteX28" fmla="*/ 1491799 w 2213646"/>
                <a:gd name="connsiteY28" fmla="*/ 2069279 h 2213646"/>
                <a:gd name="connsiteX29" fmla="*/ 1491799 w 2213646"/>
                <a:gd name="connsiteY29" fmla="*/ 1924908 h 2213646"/>
                <a:gd name="connsiteX30" fmla="*/ 1780537 w 2213646"/>
                <a:gd name="connsiteY30" fmla="*/ 1924908 h 2213646"/>
                <a:gd name="connsiteX31" fmla="*/ 1780537 w 2213646"/>
                <a:gd name="connsiteY31" fmla="*/ 1780541 h 2213646"/>
                <a:gd name="connsiteX32" fmla="*/ 1924904 w 2213646"/>
                <a:gd name="connsiteY32" fmla="*/ 1780541 h 2213646"/>
                <a:gd name="connsiteX33" fmla="*/ 1924904 w 2213646"/>
                <a:gd name="connsiteY33" fmla="*/ 1636174 h 2213646"/>
                <a:gd name="connsiteX34" fmla="*/ 2069275 w 2213646"/>
                <a:gd name="connsiteY34" fmla="*/ 1636174 h 2213646"/>
                <a:gd name="connsiteX35" fmla="*/ 2069275 w 2213646"/>
                <a:gd name="connsiteY35" fmla="*/ 1443682 h 2213646"/>
                <a:gd name="connsiteX36" fmla="*/ 2213646 w 2213646"/>
                <a:gd name="connsiteY36" fmla="*/ 1443682 h 2213646"/>
                <a:gd name="connsiteX37" fmla="*/ 2213646 w 2213646"/>
                <a:gd name="connsiteY37" fmla="*/ 625597 h 221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13646" h="2213646">
                  <a:moveTo>
                    <a:pt x="2069275" y="625597"/>
                  </a:moveTo>
                  <a:lnTo>
                    <a:pt x="2069275" y="433105"/>
                  </a:lnTo>
                  <a:lnTo>
                    <a:pt x="1924908" y="433105"/>
                  </a:lnTo>
                  <a:lnTo>
                    <a:pt x="1924908" y="288738"/>
                  </a:lnTo>
                  <a:lnTo>
                    <a:pt x="1780537" y="288738"/>
                  </a:lnTo>
                  <a:lnTo>
                    <a:pt x="1780537" y="144367"/>
                  </a:lnTo>
                  <a:lnTo>
                    <a:pt x="1491799" y="144367"/>
                  </a:lnTo>
                  <a:lnTo>
                    <a:pt x="1491799" y="0"/>
                  </a:lnTo>
                  <a:lnTo>
                    <a:pt x="721843" y="0"/>
                  </a:lnTo>
                  <a:lnTo>
                    <a:pt x="721843" y="144367"/>
                  </a:lnTo>
                  <a:lnTo>
                    <a:pt x="433101" y="144367"/>
                  </a:lnTo>
                  <a:lnTo>
                    <a:pt x="433101" y="288738"/>
                  </a:lnTo>
                  <a:lnTo>
                    <a:pt x="288729" y="288738"/>
                  </a:lnTo>
                  <a:lnTo>
                    <a:pt x="288729" y="433105"/>
                  </a:lnTo>
                  <a:lnTo>
                    <a:pt x="144367" y="433105"/>
                  </a:lnTo>
                  <a:lnTo>
                    <a:pt x="144367" y="625597"/>
                  </a:lnTo>
                  <a:lnTo>
                    <a:pt x="0" y="625597"/>
                  </a:lnTo>
                  <a:lnTo>
                    <a:pt x="0" y="1299315"/>
                  </a:lnTo>
                  <a:lnTo>
                    <a:pt x="144367" y="1299315"/>
                  </a:lnTo>
                  <a:lnTo>
                    <a:pt x="144367" y="1491803"/>
                  </a:lnTo>
                  <a:lnTo>
                    <a:pt x="288729" y="1491803"/>
                  </a:lnTo>
                  <a:lnTo>
                    <a:pt x="288729" y="1636174"/>
                  </a:lnTo>
                  <a:lnTo>
                    <a:pt x="433105" y="1636174"/>
                  </a:lnTo>
                  <a:lnTo>
                    <a:pt x="433101" y="1924908"/>
                  </a:lnTo>
                  <a:lnTo>
                    <a:pt x="288738" y="1924908"/>
                  </a:lnTo>
                  <a:lnTo>
                    <a:pt x="288738" y="2213646"/>
                  </a:lnTo>
                  <a:lnTo>
                    <a:pt x="1154944" y="2213646"/>
                  </a:lnTo>
                  <a:lnTo>
                    <a:pt x="1154944" y="2069279"/>
                  </a:lnTo>
                  <a:lnTo>
                    <a:pt x="1491799" y="2069279"/>
                  </a:lnTo>
                  <a:lnTo>
                    <a:pt x="1491799" y="1924908"/>
                  </a:lnTo>
                  <a:lnTo>
                    <a:pt x="1780537" y="1924908"/>
                  </a:lnTo>
                  <a:lnTo>
                    <a:pt x="1780537" y="1780541"/>
                  </a:lnTo>
                  <a:lnTo>
                    <a:pt x="1924904" y="1780541"/>
                  </a:lnTo>
                  <a:lnTo>
                    <a:pt x="1924904" y="1636174"/>
                  </a:lnTo>
                  <a:lnTo>
                    <a:pt x="2069275" y="1636174"/>
                  </a:lnTo>
                  <a:lnTo>
                    <a:pt x="2069275" y="1443682"/>
                  </a:lnTo>
                  <a:lnTo>
                    <a:pt x="2213646" y="1443682"/>
                  </a:lnTo>
                  <a:lnTo>
                    <a:pt x="2213646" y="625597"/>
                  </a:lnTo>
                  <a:close/>
                </a:path>
              </a:pathLst>
            </a:custGeom>
            <a:solidFill>
              <a:srgbClr val="BDDBFF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4D52410-9DF5-F04D-1488-D1F9EC6F9510}"/>
                </a:ext>
              </a:extLst>
            </p:cNvPr>
            <p:cNvSpPr/>
            <p:nvPr/>
          </p:nvSpPr>
          <p:spPr>
            <a:xfrm>
              <a:off x="3619389" y="2818127"/>
              <a:ext cx="288733" cy="336858"/>
            </a:xfrm>
            <a:custGeom>
              <a:avLst/>
              <a:gdLst>
                <a:gd name="connsiteX0" fmla="*/ 144363 w 288733"/>
                <a:gd name="connsiteY0" fmla="*/ 192488 h 336858"/>
                <a:gd name="connsiteX1" fmla="*/ 144363 w 288733"/>
                <a:gd name="connsiteY1" fmla="*/ 0 h 336858"/>
                <a:gd name="connsiteX2" fmla="*/ 0 w 288733"/>
                <a:gd name="connsiteY2" fmla="*/ 0 h 336858"/>
                <a:gd name="connsiteX3" fmla="*/ 0 w 288733"/>
                <a:gd name="connsiteY3" fmla="*/ 192488 h 336858"/>
                <a:gd name="connsiteX4" fmla="*/ 144363 w 288733"/>
                <a:gd name="connsiteY4" fmla="*/ 192488 h 336858"/>
                <a:gd name="connsiteX5" fmla="*/ 144363 w 288733"/>
                <a:gd name="connsiteY5" fmla="*/ 336859 h 336858"/>
                <a:gd name="connsiteX6" fmla="*/ 288734 w 288733"/>
                <a:gd name="connsiteY6" fmla="*/ 336859 h 336858"/>
                <a:gd name="connsiteX7" fmla="*/ 288734 w 288733"/>
                <a:gd name="connsiteY7" fmla="*/ 192488 h 3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733" h="336858">
                  <a:moveTo>
                    <a:pt x="144363" y="192488"/>
                  </a:moveTo>
                  <a:lnTo>
                    <a:pt x="144363" y="0"/>
                  </a:lnTo>
                  <a:lnTo>
                    <a:pt x="0" y="0"/>
                  </a:lnTo>
                  <a:lnTo>
                    <a:pt x="0" y="192488"/>
                  </a:lnTo>
                  <a:lnTo>
                    <a:pt x="144363" y="192488"/>
                  </a:lnTo>
                  <a:lnTo>
                    <a:pt x="144363" y="336859"/>
                  </a:lnTo>
                  <a:lnTo>
                    <a:pt x="288734" y="336859"/>
                  </a:lnTo>
                  <a:lnTo>
                    <a:pt x="288734" y="192488"/>
                  </a:lnTo>
                  <a:close/>
                </a:path>
              </a:pathLst>
            </a:custGeom>
            <a:solidFill>
              <a:srgbClr val="000000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A162A0-30F9-25C4-0BD5-8BFA0641D6E1}"/>
                </a:ext>
              </a:extLst>
            </p:cNvPr>
            <p:cNvSpPr/>
            <p:nvPr/>
          </p:nvSpPr>
          <p:spPr>
            <a:xfrm>
              <a:off x="3475023" y="1663178"/>
              <a:ext cx="721834" cy="1154948"/>
            </a:xfrm>
            <a:custGeom>
              <a:avLst/>
              <a:gdLst>
                <a:gd name="connsiteX0" fmla="*/ 433101 w 721834"/>
                <a:gd name="connsiteY0" fmla="*/ 144371 h 1154948"/>
                <a:gd name="connsiteX1" fmla="*/ 288729 w 721834"/>
                <a:gd name="connsiteY1" fmla="*/ 144371 h 1154948"/>
                <a:gd name="connsiteX2" fmla="*/ 288729 w 721834"/>
                <a:gd name="connsiteY2" fmla="*/ 288738 h 1154948"/>
                <a:gd name="connsiteX3" fmla="*/ 144367 w 721834"/>
                <a:gd name="connsiteY3" fmla="*/ 288738 h 1154948"/>
                <a:gd name="connsiteX4" fmla="*/ 144367 w 721834"/>
                <a:gd name="connsiteY4" fmla="*/ 481230 h 1154948"/>
                <a:gd name="connsiteX5" fmla="*/ 0 w 721834"/>
                <a:gd name="connsiteY5" fmla="*/ 481230 h 1154948"/>
                <a:gd name="connsiteX6" fmla="*/ 0 w 721834"/>
                <a:gd name="connsiteY6" fmla="*/ 1154948 h 1154948"/>
                <a:gd name="connsiteX7" fmla="*/ 144367 w 721834"/>
                <a:gd name="connsiteY7" fmla="*/ 1154948 h 1154948"/>
                <a:gd name="connsiteX8" fmla="*/ 144367 w 721834"/>
                <a:gd name="connsiteY8" fmla="*/ 481230 h 1154948"/>
                <a:gd name="connsiteX9" fmla="*/ 288738 w 721834"/>
                <a:gd name="connsiteY9" fmla="*/ 481230 h 1154948"/>
                <a:gd name="connsiteX10" fmla="*/ 288738 w 721834"/>
                <a:gd name="connsiteY10" fmla="*/ 288738 h 1154948"/>
                <a:gd name="connsiteX11" fmla="*/ 433101 w 721834"/>
                <a:gd name="connsiteY11" fmla="*/ 288738 h 1154948"/>
                <a:gd name="connsiteX12" fmla="*/ 433101 w 721834"/>
                <a:gd name="connsiteY12" fmla="*/ 144371 h 1154948"/>
                <a:gd name="connsiteX13" fmla="*/ 721835 w 721834"/>
                <a:gd name="connsiteY13" fmla="*/ 144371 h 1154948"/>
                <a:gd name="connsiteX14" fmla="*/ 721835 w 721834"/>
                <a:gd name="connsiteY14" fmla="*/ 0 h 1154948"/>
                <a:gd name="connsiteX15" fmla="*/ 433101 w 721834"/>
                <a:gd name="connsiteY15" fmla="*/ 0 h 115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1834" h="1154948">
                  <a:moveTo>
                    <a:pt x="433101" y="144371"/>
                  </a:moveTo>
                  <a:lnTo>
                    <a:pt x="288729" y="144371"/>
                  </a:lnTo>
                  <a:lnTo>
                    <a:pt x="288729" y="288738"/>
                  </a:lnTo>
                  <a:lnTo>
                    <a:pt x="144367" y="288738"/>
                  </a:lnTo>
                  <a:lnTo>
                    <a:pt x="144367" y="481230"/>
                  </a:lnTo>
                  <a:lnTo>
                    <a:pt x="0" y="481230"/>
                  </a:lnTo>
                  <a:lnTo>
                    <a:pt x="0" y="1154948"/>
                  </a:lnTo>
                  <a:lnTo>
                    <a:pt x="144367" y="1154948"/>
                  </a:lnTo>
                  <a:lnTo>
                    <a:pt x="144367" y="481230"/>
                  </a:lnTo>
                  <a:lnTo>
                    <a:pt x="288738" y="481230"/>
                  </a:lnTo>
                  <a:lnTo>
                    <a:pt x="288738" y="288738"/>
                  </a:lnTo>
                  <a:lnTo>
                    <a:pt x="433101" y="288738"/>
                  </a:lnTo>
                  <a:lnTo>
                    <a:pt x="433101" y="144371"/>
                  </a:lnTo>
                  <a:lnTo>
                    <a:pt x="721835" y="144371"/>
                  </a:lnTo>
                  <a:lnTo>
                    <a:pt x="721835" y="0"/>
                  </a:lnTo>
                  <a:lnTo>
                    <a:pt x="433101" y="0"/>
                  </a:lnTo>
                  <a:close/>
                </a:path>
              </a:pathLst>
            </a:custGeom>
            <a:solidFill>
              <a:srgbClr val="000000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ED4DA3-9A50-E1D9-4079-D257428647AC}"/>
                </a:ext>
              </a:extLst>
            </p:cNvPr>
            <p:cNvSpPr/>
            <p:nvPr/>
          </p:nvSpPr>
          <p:spPr>
            <a:xfrm>
              <a:off x="4196857" y="1518812"/>
              <a:ext cx="1203069" cy="433105"/>
            </a:xfrm>
            <a:custGeom>
              <a:avLst/>
              <a:gdLst>
                <a:gd name="connsiteX0" fmla="*/ 1058706 w 1203069"/>
                <a:gd name="connsiteY0" fmla="*/ 144367 h 433105"/>
                <a:gd name="connsiteX1" fmla="*/ 769968 w 1203069"/>
                <a:gd name="connsiteY1" fmla="*/ 144367 h 433105"/>
                <a:gd name="connsiteX2" fmla="*/ 769968 w 1203069"/>
                <a:gd name="connsiteY2" fmla="*/ 0 h 433105"/>
                <a:gd name="connsiteX3" fmla="*/ 0 w 1203069"/>
                <a:gd name="connsiteY3" fmla="*/ 0 h 433105"/>
                <a:gd name="connsiteX4" fmla="*/ 0 w 1203069"/>
                <a:gd name="connsiteY4" fmla="*/ 144367 h 433105"/>
                <a:gd name="connsiteX5" fmla="*/ 769964 w 1203069"/>
                <a:gd name="connsiteY5" fmla="*/ 144367 h 433105"/>
                <a:gd name="connsiteX6" fmla="*/ 769964 w 1203069"/>
                <a:gd name="connsiteY6" fmla="*/ 288738 h 433105"/>
                <a:gd name="connsiteX7" fmla="*/ 1058702 w 1203069"/>
                <a:gd name="connsiteY7" fmla="*/ 288738 h 433105"/>
                <a:gd name="connsiteX8" fmla="*/ 1058702 w 1203069"/>
                <a:gd name="connsiteY8" fmla="*/ 433105 h 433105"/>
                <a:gd name="connsiteX9" fmla="*/ 1203069 w 1203069"/>
                <a:gd name="connsiteY9" fmla="*/ 433105 h 433105"/>
                <a:gd name="connsiteX10" fmla="*/ 1203069 w 1203069"/>
                <a:gd name="connsiteY10" fmla="*/ 288738 h 433105"/>
                <a:gd name="connsiteX11" fmla="*/ 1058706 w 1203069"/>
                <a:gd name="connsiteY11" fmla="*/ 288738 h 4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3069" h="433105">
                  <a:moveTo>
                    <a:pt x="1058706" y="144367"/>
                  </a:moveTo>
                  <a:lnTo>
                    <a:pt x="769968" y="144367"/>
                  </a:lnTo>
                  <a:lnTo>
                    <a:pt x="769968" y="0"/>
                  </a:lnTo>
                  <a:lnTo>
                    <a:pt x="0" y="0"/>
                  </a:lnTo>
                  <a:lnTo>
                    <a:pt x="0" y="144367"/>
                  </a:lnTo>
                  <a:lnTo>
                    <a:pt x="769964" y="144367"/>
                  </a:lnTo>
                  <a:lnTo>
                    <a:pt x="769964" y="288738"/>
                  </a:lnTo>
                  <a:lnTo>
                    <a:pt x="1058702" y="288738"/>
                  </a:lnTo>
                  <a:lnTo>
                    <a:pt x="1058702" y="433105"/>
                  </a:lnTo>
                  <a:lnTo>
                    <a:pt x="1203069" y="433105"/>
                  </a:lnTo>
                  <a:lnTo>
                    <a:pt x="1203069" y="288738"/>
                  </a:lnTo>
                  <a:lnTo>
                    <a:pt x="1058706" y="288738"/>
                  </a:lnTo>
                  <a:close/>
                </a:path>
              </a:pathLst>
            </a:custGeom>
            <a:solidFill>
              <a:srgbClr val="000000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2C75C66-1328-2948-693F-986E580427C7}"/>
                </a:ext>
              </a:extLst>
            </p:cNvPr>
            <p:cNvSpPr/>
            <p:nvPr/>
          </p:nvSpPr>
          <p:spPr>
            <a:xfrm>
              <a:off x="5399930" y="1951917"/>
              <a:ext cx="288738" cy="1010576"/>
            </a:xfrm>
            <a:custGeom>
              <a:avLst/>
              <a:gdLst>
                <a:gd name="connsiteX0" fmla="*/ 144367 w 288738"/>
                <a:gd name="connsiteY0" fmla="*/ 192492 h 1010576"/>
                <a:gd name="connsiteX1" fmla="*/ 144367 w 288738"/>
                <a:gd name="connsiteY1" fmla="*/ 0 h 1010576"/>
                <a:gd name="connsiteX2" fmla="*/ 0 w 288738"/>
                <a:gd name="connsiteY2" fmla="*/ 0 h 1010576"/>
                <a:gd name="connsiteX3" fmla="*/ 0 w 288738"/>
                <a:gd name="connsiteY3" fmla="*/ 192492 h 1010576"/>
                <a:gd name="connsiteX4" fmla="*/ 144367 w 288738"/>
                <a:gd name="connsiteY4" fmla="*/ 192492 h 1010576"/>
                <a:gd name="connsiteX5" fmla="*/ 144367 w 288738"/>
                <a:gd name="connsiteY5" fmla="*/ 1010577 h 1010576"/>
                <a:gd name="connsiteX6" fmla="*/ 288738 w 288738"/>
                <a:gd name="connsiteY6" fmla="*/ 1010577 h 1010576"/>
                <a:gd name="connsiteX7" fmla="*/ 288738 w 288738"/>
                <a:gd name="connsiteY7" fmla="*/ 192492 h 10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738" h="1010576">
                  <a:moveTo>
                    <a:pt x="144367" y="192492"/>
                  </a:moveTo>
                  <a:lnTo>
                    <a:pt x="144367" y="0"/>
                  </a:lnTo>
                  <a:lnTo>
                    <a:pt x="0" y="0"/>
                  </a:lnTo>
                  <a:lnTo>
                    <a:pt x="0" y="192492"/>
                  </a:lnTo>
                  <a:lnTo>
                    <a:pt x="144367" y="192492"/>
                  </a:lnTo>
                  <a:lnTo>
                    <a:pt x="144367" y="1010577"/>
                  </a:lnTo>
                  <a:lnTo>
                    <a:pt x="288738" y="1010577"/>
                  </a:lnTo>
                  <a:lnTo>
                    <a:pt x="288738" y="192492"/>
                  </a:lnTo>
                  <a:close/>
                </a:path>
              </a:pathLst>
            </a:custGeom>
            <a:solidFill>
              <a:srgbClr val="000000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723FD62-EBC0-21C9-D4AD-2DA2B27C04A0}"/>
                </a:ext>
              </a:extLst>
            </p:cNvPr>
            <p:cNvSpPr/>
            <p:nvPr/>
          </p:nvSpPr>
          <p:spPr>
            <a:xfrm>
              <a:off x="5399930" y="2962493"/>
              <a:ext cx="144362" cy="192492"/>
            </a:xfrm>
            <a:custGeom>
              <a:avLst/>
              <a:gdLst>
                <a:gd name="connsiteX0" fmla="*/ 0 w 144362"/>
                <a:gd name="connsiteY0" fmla="*/ 0 h 192492"/>
                <a:gd name="connsiteX1" fmla="*/ 144363 w 144362"/>
                <a:gd name="connsiteY1" fmla="*/ 0 h 192492"/>
                <a:gd name="connsiteX2" fmla="*/ 144363 w 144362"/>
                <a:gd name="connsiteY2" fmla="*/ 192492 h 192492"/>
                <a:gd name="connsiteX3" fmla="*/ 0 w 144362"/>
                <a:gd name="connsiteY3" fmla="*/ 192492 h 19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62" h="192492">
                  <a:moveTo>
                    <a:pt x="0" y="0"/>
                  </a:moveTo>
                  <a:lnTo>
                    <a:pt x="144363" y="0"/>
                  </a:lnTo>
                  <a:lnTo>
                    <a:pt x="144363" y="192492"/>
                  </a:lnTo>
                  <a:lnTo>
                    <a:pt x="0" y="192492"/>
                  </a:lnTo>
                  <a:close/>
                </a:path>
              </a:pathLst>
            </a:custGeom>
            <a:solidFill>
              <a:srgbClr val="000000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53D9-063A-0FB1-A21A-44B82EAC1B8F}"/>
                </a:ext>
              </a:extLst>
            </p:cNvPr>
            <p:cNvSpPr/>
            <p:nvPr/>
          </p:nvSpPr>
          <p:spPr>
            <a:xfrm>
              <a:off x="3763752" y="3299352"/>
              <a:ext cx="1491807" cy="433105"/>
            </a:xfrm>
            <a:custGeom>
              <a:avLst/>
              <a:gdLst>
                <a:gd name="connsiteX0" fmla="*/ 1203069 w 1491807"/>
                <a:gd name="connsiteY0" fmla="*/ 144367 h 433105"/>
                <a:gd name="connsiteX1" fmla="*/ 866214 w 1491807"/>
                <a:gd name="connsiteY1" fmla="*/ 144367 h 433105"/>
                <a:gd name="connsiteX2" fmla="*/ 866214 w 1491807"/>
                <a:gd name="connsiteY2" fmla="*/ 288738 h 433105"/>
                <a:gd name="connsiteX3" fmla="*/ 144371 w 1491807"/>
                <a:gd name="connsiteY3" fmla="*/ 288738 h 433105"/>
                <a:gd name="connsiteX4" fmla="*/ 144371 w 1491807"/>
                <a:gd name="connsiteY4" fmla="*/ 144367 h 433105"/>
                <a:gd name="connsiteX5" fmla="*/ 0 w 1491807"/>
                <a:gd name="connsiteY5" fmla="*/ 144367 h 433105"/>
                <a:gd name="connsiteX6" fmla="*/ 0 w 1491807"/>
                <a:gd name="connsiteY6" fmla="*/ 433105 h 433105"/>
                <a:gd name="connsiteX7" fmla="*/ 866214 w 1491807"/>
                <a:gd name="connsiteY7" fmla="*/ 433105 h 433105"/>
                <a:gd name="connsiteX8" fmla="*/ 866214 w 1491807"/>
                <a:gd name="connsiteY8" fmla="*/ 288738 h 433105"/>
                <a:gd name="connsiteX9" fmla="*/ 1203069 w 1491807"/>
                <a:gd name="connsiteY9" fmla="*/ 288738 h 433105"/>
                <a:gd name="connsiteX10" fmla="*/ 1203069 w 1491807"/>
                <a:gd name="connsiteY10" fmla="*/ 144367 h 433105"/>
                <a:gd name="connsiteX11" fmla="*/ 1491807 w 1491807"/>
                <a:gd name="connsiteY11" fmla="*/ 144367 h 433105"/>
                <a:gd name="connsiteX12" fmla="*/ 1491807 w 1491807"/>
                <a:gd name="connsiteY12" fmla="*/ 0 h 433105"/>
                <a:gd name="connsiteX13" fmla="*/ 1203069 w 1491807"/>
                <a:gd name="connsiteY13" fmla="*/ 0 h 4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1807" h="433105">
                  <a:moveTo>
                    <a:pt x="1203069" y="144367"/>
                  </a:moveTo>
                  <a:lnTo>
                    <a:pt x="866214" y="144367"/>
                  </a:lnTo>
                  <a:lnTo>
                    <a:pt x="866214" y="288738"/>
                  </a:lnTo>
                  <a:lnTo>
                    <a:pt x="144371" y="288738"/>
                  </a:lnTo>
                  <a:lnTo>
                    <a:pt x="144371" y="144367"/>
                  </a:lnTo>
                  <a:lnTo>
                    <a:pt x="0" y="144367"/>
                  </a:lnTo>
                  <a:lnTo>
                    <a:pt x="0" y="433105"/>
                  </a:lnTo>
                  <a:lnTo>
                    <a:pt x="866214" y="433105"/>
                  </a:lnTo>
                  <a:lnTo>
                    <a:pt x="866214" y="288738"/>
                  </a:lnTo>
                  <a:lnTo>
                    <a:pt x="1203069" y="288738"/>
                  </a:lnTo>
                  <a:lnTo>
                    <a:pt x="1203069" y="144367"/>
                  </a:lnTo>
                  <a:lnTo>
                    <a:pt x="1491807" y="144367"/>
                  </a:lnTo>
                  <a:lnTo>
                    <a:pt x="1491807" y="0"/>
                  </a:lnTo>
                  <a:lnTo>
                    <a:pt x="1203069" y="0"/>
                  </a:lnTo>
                  <a:close/>
                </a:path>
              </a:pathLst>
            </a:custGeom>
            <a:solidFill>
              <a:srgbClr val="000000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4F4F77-38D8-617C-9898-AF26A6FB0746}"/>
                </a:ext>
              </a:extLst>
            </p:cNvPr>
            <p:cNvSpPr/>
            <p:nvPr/>
          </p:nvSpPr>
          <p:spPr>
            <a:xfrm>
              <a:off x="3908123" y="3154986"/>
              <a:ext cx="288733" cy="288733"/>
            </a:xfrm>
            <a:custGeom>
              <a:avLst/>
              <a:gdLst>
                <a:gd name="connsiteX0" fmla="*/ 144367 w 288733"/>
                <a:gd name="connsiteY0" fmla="*/ 144367 h 288733"/>
                <a:gd name="connsiteX1" fmla="*/ 288734 w 288733"/>
                <a:gd name="connsiteY1" fmla="*/ 144367 h 288733"/>
                <a:gd name="connsiteX2" fmla="*/ 288734 w 288733"/>
                <a:gd name="connsiteY2" fmla="*/ 0 h 288733"/>
                <a:gd name="connsiteX3" fmla="*/ 0 w 288733"/>
                <a:gd name="connsiteY3" fmla="*/ 0 h 288733"/>
                <a:gd name="connsiteX4" fmla="*/ 0 w 288733"/>
                <a:gd name="connsiteY4" fmla="*/ 288734 h 288733"/>
                <a:gd name="connsiteX5" fmla="*/ 144367 w 288733"/>
                <a:gd name="connsiteY5" fmla="*/ 288734 h 28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733" h="288733">
                  <a:moveTo>
                    <a:pt x="144367" y="144367"/>
                  </a:moveTo>
                  <a:lnTo>
                    <a:pt x="288734" y="144367"/>
                  </a:lnTo>
                  <a:lnTo>
                    <a:pt x="288734" y="0"/>
                  </a:lnTo>
                  <a:lnTo>
                    <a:pt x="0" y="0"/>
                  </a:lnTo>
                  <a:lnTo>
                    <a:pt x="0" y="288734"/>
                  </a:lnTo>
                  <a:lnTo>
                    <a:pt x="144367" y="288734"/>
                  </a:lnTo>
                  <a:close/>
                </a:path>
              </a:pathLst>
            </a:custGeom>
            <a:solidFill>
              <a:srgbClr val="000000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C700D3-9246-C4DF-9744-038450510CA6}"/>
                </a:ext>
              </a:extLst>
            </p:cNvPr>
            <p:cNvSpPr/>
            <p:nvPr/>
          </p:nvSpPr>
          <p:spPr>
            <a:xfrm>
              <a:off x="5255563" y="3154986"/>
              <a:ext cx="144366" cy="144366"/>
            </a:xfrm>
            <a:custGeom>
              <a:avLst/>
              <a:gdLst>
                <a:gd name="connsiteX0" fmla="*/ 0 w 144366"/>
                <a:gd name="connsiteY0" fmla="*/ 0 h 144366"/>
                <a:gd name="connsiteX1" fmla="*/ 144367 w 144366"/>
                <a:gd name="connsiteY1" fmla="*/ 0 h 144366"/>
                <a:gd name="connsiteX2" fmla="*/ 144367 w 144366"/>
                <a:gd name="connsiteY2" fmla="*/ 144367 h 144366"/>
                <a:gd name="connsiteX3" fmla="*/ 0 w 144366"/>
                <a:gd name="connsiteY3" fmla="*/ 144367 h 14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66" h="144366">
                  <a:moveTo>
                    <a:pt x="0" y="0"/>
                  </a:moveTo>
                  <a:lnTo>
                    <a:pt x="144367" y="0"/>
                  </a:lnTo>
                  <a:lnTo>
                    <a:pt x="144367" y="144367"/>
                  </a:lnTo>
                  <a:lnTo>
                    <a:pt x="0" y="144367"/>
                  </a:lnTo>
                  <a:close/>
                </a:path>
              </a:pathLst>
            </a:custGeom>
            <a:solidFill>
              <a:srgbClr val="000000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86C0A4C-60AF-D334-793D-9DB9F7434664}"/>
                </a:ext>
              </a:extLst>
            </p:cNvPr>
            <p:cNvSpPr/>
            <p:nvPr/>
          </p:nvSpPr>
          <p:spPr>
            <a:xfrm>
              <a:off x="4485599" y="1951917"/>
              <a:ext cx="192492" cy="192492"/>
            </a:xfrm>
            <a:custGeom>
              <a:avLst/>
              <a:gdLst>
                <a:gd name="connsiteX0" fmla="*/ 0 w 192492"/>
                <a:gd name="connsiteY0" fmla="*/ 0 h 192492"/>
                <a:gd name="connsiteX1" fmla="*/ 192492 w 192492"/>
                <a:gd name="connsiteY1" fmla="*/ 0 h 192492"/>
                <a:gd name="connsiteX2" fmla="*/ 192492 w 192492"/>
                <a:gd name="connsiteY2" fmla="*/ 192492 h 192492"/>
                <a:gd name="connsiteX3" fmla="*/ 0 w 192492"/>
                <a:gd name="connsiteY3" fmla="*/ 192492 h 19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92" h="192492">
                  <a:moveTo>
                    <a:pt x="0" y="0"/>
                  </a:moveTo>
                  <a:lnTo>
                    <a:pt x="192492" y="0"/>
                  </a:lnTo>
                  <a:lnTo>
                    <a:pt x="192492" y="192492"/>
                  </a:lnTo>
                  <a:lnTo>
                    <a:pt x="0" y="192492"/>
                  </a:lnTo>
                  <a:close/>
                </a:path>
              </a:pathLst>
            </a:custGeom>
            <a:solidFill>
              <a:srgbClr val="000000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F70E83-1F57-71D9-08EA-E2F36CE043CA}"/>
                </a:ext>
              </a:extLst>
            </p:cNvPr>
            <p:cNvSpPr/>
            <p:nvPr/>
          </p:nvSpPr>
          <p:spPr>
            <a:xfrm>
              <a:off x="4485599" y="2288776"/>
              <a:ext cx="192492" cy="721843"/>
            </a:xfrm>
            <a:custGeom>
              <a:avLst/>
              <a:gdLst>
                <a:gd name="connsiteX0" fmla="*/ 0 w 192492"/>
                <a:gd name="connsiteY0" fmla="*/ 0 h 721843"/>
                <a:gd name="connsiteX1" fmla="*/ 192492 w 192492"/>
                <a:gd name="connsiteY1" fmla="*/ 0 h 721843"/>
                <a:gd name="connsiteX2" fmla="*/ 192492 w 192492"/>
                <a:gd name="connsiteY2" fmla="*/ 721843 h 721843"/>
                <a:gd name="connsiteX3" fmla="*/ 0 w 192492"/>
                <a:gd name="connsiteY3" fmla="*/ 721843 h 72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92" h="721843">
                  <a:moveTo>
                    <a:pt x="0" y="0"/>
                  </a:moveTo>
                  <a:lnTo>
                    <a:pt x="192492" y="0"/>
                  </a:lnTo>
                  <a:lnTo>
                    <a:pt x="192492" y="721843"/>
                  </a:lnTo>
                  <a:lnTo>
                    <a:pt x="0" y="721843"/>
                  </a:lnTo>
                  <a:close/>
                </a:path>
              </a:pathLst>
            </a:custGeom>
            <a:solidFill>
              <a:srgbClr val="000000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6117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01578B-B110-792F-1338-4F3C4D037293}"/>
              </a:ext>
            </a:extLst>
          </p:cNvPr>
          <p:cNvSpPr/>
          <p:nvPr/>
        </p:nvSpPr>
        <p:spPr>
          <a:xfrm>
            <a:off x="634732" y="2630890"/>
            <a:ext cx="3847623" cy="2990192"/>
          </a:xfrm>
          <a:custGeom>
            <a:avLst/>
            <a:gdLst>
              <a:gd name="connsiteX0" fmla="*/ 0 w 3847623"/>
              <a:gd name="connsiteY0" fmla="*/ 0 h 2990192"/>
              <a:gd name="connsiteX1" fmla="*/ 3847624 w 3847623"/>
              <a:gd name="connsiteY1" fmla="*/ 0 h 2990192"/>
              <a:gd name="connsiteX2" fmla="*/ 3847624 w 3847623"/>
              <a:gd name="connsiteY2" fmla="*/ 2990193 h 2990192"/>
              <a:gd name="connsiteX3" fmla="*/ 0 w 3847623"/>
              <a:gd name="connsiteY3" fmla="*/ 2990193 h 299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7623" h="2990192">
                <a:moveTo>
                  <a:pt x="0" y="0"/>
                </a:moveTo>
                <a:lnTo>
                  <a:pt x="3847624" y="0"/>
                </a:lnTo>
                <a:lnTo>
                  <a:pt x="3847624" y="2990193"/>
                </a:lnTo>
                <a:lnTo>
                  <a:pt x="0" y="2990193"/>
                </a:lnTo>
                <a:close/>
              </a:path>
            </a:pathLst>
          </a:custGeom>
          <a:solidFill>
            <a:srgbClr val="F8DB0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E50E69-02F3-6CE9-A6EB-57C20A164D4D}"/>
              </a:ext>
            </a:extLst>
          </p:cNvPr>
          <p:cNvSpPr/>
          <p:nvPr/>
        </p:nvSpPr>
        <p:spPr>
          <a:xfrm>
            <a:off x="634732" y="1351864"/>
            <a:ext cx="3847661" cy="1279026"/>
          </a:xfrm>
          <a:custGeom>
            <a:avLst/>
            <a:gdLst>
              <a:gd name="connsiteX0" fmla="*/ 3177064 w 3847661"/>
              <a:gd name="connsiteY0" fmla="*/ 0 h 1279026"/>
              <a:gd name="connsiteX1" fmla="*/ 692572 w 3847661"/>
              <a:gd name="connsiteY1" fmla="*/ 0 h 1279026"/>
              <a:gd name="connsiteX2" fmla="*/ 0 w 3847661"/>
              <a:gd name="connsiteY2" fmla="*/ 1279027 h 1279026"/>
              <a:gd name="connsiteX3" fmla="*/ 3847662 w 3847661"/>
              <a:gd name="connsiteY3" fmla="*/ 1279027 h 127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7661" h="1279026">
                <a:moveTo>
                  <a:pt x="3177064" y="0"/>
                </a:moveTo>
                <a:lnTo>
                  <a:pt x="692572" y="0"/>
                </a:lnTo>
                <a:lnTo>
                  <a:pt x="0" y="1279027"/>
                </a:lnTo>
                <a:lnTo>
                  <a:pt x="3847662" y="1279027"/>
                </a:lnTo>
                <a:close/>
              </a:path>
            </a:pathLst>
          </a:custGeom>
          <a:solidFill>
            <a:srgbClr val="FF4F2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D70634C-2879-0103-C7EB-EFDDED20105C}"/>
              </a:ext>
            </a:extLst>
          </p:cNvPr>
          <p:cNvSpPr/>
          <p:nvPr/>
        </p:nvSpPr>
        <p:spPr>
          <a:xfrm>
            <a:off x="2030839" y="4081986"/>
            <a:ext cx="1055408" cy="1539106"/>
          </a:xfrm>
          <a:custGeom>
            <a:avLst/>
            <a:gdLst>
              <a:gd name="connsiteX0" fmla="*/ 0 w 1055408"/>
              <a:gd name="connsiteY0" fmla="*/ 0 h 1539106"/>
              <a:gd name="connsiteX1" fmla="*/ 1055408 w 1055408"/>
              <a:gd name="connsiteY1" fmla="*/ 0 h 1539106"/>
              <a:gd name="connsiteX2" fmla="*/ 1055408 w 1055408"/>
              <a:gd name="connsiteY2" fmla="*/ 1539107 h 1539106"/>
              <a:gd name="connsiteX3" fmla="*/ 0 w 1055408"/>
              <a:gd name="connsiteY3" fmla="*/ 1539107 h 153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408" h="1539106">
                <a:moveTo>
                  <a:pt x="0" y="0"/>
                </a:moveTo>
                <a:lnTo>
                  <a:pt x="1055408" y="0"/>
                </a:lnTo>
                <a:lnTo>
                  <a:pt x="1055408" y="1539107"/>
                </a:lnTo>
                <a:lnTo>
                  <a:pt x="0" y="153910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C32AEEA-2DE0-6E25-802C-988E473DCA6B}"/>
              </a:ext>
            </a:extLst>
          </p:cNvPr>
          <p:cNvSpPr/>
          <p:nvPr/>
        </p:nvSpPr>
        <p:spPr>
          <a:xfrm>
            <a:off x="881838" y="4260961"/>
            <a:ext cx="194290" cy="226637"/>
          </a:xfrm>
          <a:custGeom>
            <a:avLst/>
            <a:gdLst>
              <a:gd name="connsiteX0" fmla="*/ 97145 w 194290"/>
              <a:gd name="connsiteY0" fmla="*/ 0 h 226637"/>
              <a:gd name="connsiteX1" fmla="*/ 0 w 194290"/>
              <a:gd name="connsiteY1" fmla="*/ 97146 h 226637"/>
              <a:gd name="connsiteX2" fmla="*/ 0 w 194290"/>
              <a:gd name="connsiteY2" fmla="*/ 129492 h 226637"/>
              <a:gd name="connsiteX3" fmla="*/ 97145 w 194290"/>
              <a:gd name="connsiteY3" fmla="*/ 226638 h 226637"/>
              <a:gd name="connsiteX4" fmla="*/ 194291 w 194290"/>
              <a:gd name="connsiteY4" fmla="*/ 129492 h 226637"/>
              <a:gd name="connsiteX5" fmla="*/ 194291 w 194290"/>
              <a:gd name="connsiteY5" fmla="*/ 97146 h 226637"/>
              <a:gd name="connsiteX6" fmla="*/ 97145 w 194290"/>
              <a:gd name="connsiteY6" fmla="*/ 0 h 22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290" h="226637">
                <a:moveTo>
                  <a:pt x="97145" y="0"/>
                </a:moveTo>
                <a:cubicBezTo>
                  <a:pt x="43491" y="0"/>
                  <a:pt x="0" y="43501"/>
                  <a:pt x="0" y="97146"/>
                </a:cubicBezTo>
                <a:lnTo>
                  <a:pt x="0" y="129492"/>
                </a:lnTo>
                <a:cubicBezTo>
                  <a:pt x="0" y="183137"/>
                  <a:pt x="43491" y="226638"/>
                  <a:pt x="97145" y="226638"/>
                </a:cubicBezTo>
                <a:cubicBezTo>
                  <a:pt x="150800" y="226638"/>
                  <a:pt x="194291" y="183137"/>
                  <a:pt x="194291" y="129492"/>
                </a:cubicBezTo>
                <a:lnTo>
                  <a:pt x="194291" y="97146"/>
                </a:lnTo>
                <a:cubicBezTo>
                  <a:pt x="194291" y="43491"/>
                  <a:pt x="150790" y="0"/>
                  <a:pt x="9714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752C5F0-D85E-B53A-F861-CF0B7B55F52A}"/>
              </a:ext>
            </a:extLst>
          </p:cNvPr>
          <p:cNvSpPr/>
          <p:nvPr/>
        </p:nvSpPr>
        <p:spPr>
          <a:xfrm>
            <a:off x="881838" y="4568294"/>
            <a:ext cx="194290" cy="833237"/>
          </a:xfrm>
          <a:custGeom>
            <a:avLst/>
            <a:gdLst>
              <a:gd name="connsiteX0" fmla="*/ 97145 w 194290"/>
              <a:gd name="connsiteY0" fmla="*/ 0 h 833237"/>
              <a:gd name="connsiteX1" fmla="*/ 0 w 194290"/>
              <a:gd name="connsiteY1" fmla="*/ 97146 h 833237"/>
              <a:gd name="connsiteX2" fmla="*/ 0 w 194290"/>
              <a:gd name="connsiteY2" fmla="*/ 736092 h 833237"/>
              <a:gd name="connsiteX3" fmla="*/ 97145 w 194290"/>
              <a:gd name="connsiteY3" fmla="*/ 833238 h 833237"/>
              <a:gd name="connsiteX4" fmla="*/ 194291 w 194290"/>
              <a:gd name="connsiteY4" fmla="*/ 736092 h 833237"/>
              <a:gd name="connsiteX5" fmla="*/ 194291 w 194290"/>
              <a:gd name="connsiteY5" fmla="*/ 97146 h 833237"/>
              <a:gd name="connsiteX6" fmla="*/ 97145 w 194290"/>
              <a:gd name="connsiteY6" fmla="*/ 0 h 83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290" h="833237">
                <a:moveTo>
                  <a:pt x="97145" y="0"/>
                </a:moveTo>
                <a:cubicBezTo>
                  <a:pt x="43491" y="0"/>
                  <a:pt x="0" y="43501"/>
                  <a:pt x="0" y="97146"/>
                </a:cubicBezTo>
                <a:lnTo>
                  <a:pt x="0" y="736092"/>
                </a:lnTo>
                <a:cubicBezTo>
                  <a:pt x="0" y="789737"/>
                  <a:pt x="43491" y="833238"/>
                  <a:pt x="97145" y="833238"/>
                </a:cubicBezTo>
                <a:cubicBezTo>
                  <a:pt x="150800" y="833238"/>
                  <a:pt x="194291" y="789737"/>
                  <a:pt x="194291" y="736092"/>
                </a:cubicBezTo>
                <a:lnTo>
                  <a:pt x="194291" y="97146"/>
                </a:lnTo>
                <a:cubicBezTo>
                  <a:pt x="194291" y="43501"/>
                  <a:pt x="150790" y="0"/>
                  <a:pt x="9714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1D623F-ECD7-4C84-F9FD-9A1B60BA5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43"/>
          <a:stretch/>
        </p:blipFill>
        <p:spPr>
          <a:xfrm>
            <a:off x="512205" y="1264954"/>
            <a:ext cx="2046338" cy="4462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09309-8756-902C-0CBE-08B4B828F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43"/>
          <a:stretch/>
        </p:blipFill>
        <p:spPr>
          <a:xfrm flipH="1">
            <a:off x="2558543" y="1264954"/>
            <a:ext cx="2046338" cy="446265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C804D1C-14D7-307E-C817-FD7E987C9DE0}"/>
              </a:ext>
            </a:extLst>
          </p:cNvPr>
          <p:cNvGrpSpPr/>
          <p:nvPr/>
        </p:nvGrpSpPr>
        <p:grpSpPr>
          <a:xfrm>
            <a:off x="3086247" y="1295586"/>
            <a:ext cx="2990192" cy="2990192"/>
            <a:chOff x="3068185" y="1497406"/>
            <a:chExt cx="2990192" cy="299019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E1DFCF9-A4D8-4711-9B3E-6D2BA9805AFA}"/>
                </a:ext>
              </a:extLst>
            </p:cNvPr>
            <p:cNvSpPr/>
            <p:nvPr/>
          </p:nvSpPr>
          <p:spPr>
            <a:xfrm>
              <a:off x="3688080" y="1584960"/>
              <a:ext cx="1379220" cy="2804160"/>
            </a:xfrm>
            <a:custGeom>
              <a:avLst/>
              <a:gdLst>
                <a:gd name="connsiteX0" fmla="*/ 411480 w 1379220"/>
                <a:gd name="connsiteY0" fmla="*/ 99060 h 2804160"/>
                <a:gd name="connsiteX1" fmla="*/ 350520 w 1379220"/>
                <a:gd name="connsiteY1" fmla="*/ 594360 h 2804160"/>
                <a:gd name="connsiteX2" fmla="*/ 350520 w 1379220"/>
                <a:gd name="connsiteY2" fmla="*/ 1554480 h 2804160"/>
                <a:gd name="connsiteX3" fmla="*/ 91440 w 1379220"/>
                <a:gd name="connsiteY3" fmla="*/ 1798320 h 2804160"/>
                <a:gd name="connsiteX4" fmla="*/ 0 w 1379220"/>
                <a:gd name="connsiteY4" fmla="*/ 2255520 h 2804160"/>
                <a:gd name="connsiteX5" fmla="*/ 91440 w 1379220"/>
                <a:gd name="connsiteY5" fmla="*/ 2567940 h 2804160"/>
                <a:gd name="connsiteX6" fmla="*/ 449580 w 1379220"/>
                <a:gd name="connsiteY6" fmla="*/ 2773680 h 2804160"/>
                <a:gd name="connsiteX7" fmla="*/ 883920 w 1379220"/>
                <a:gd name="connsiteY7" fmla="*/ 2804160 h 2804160"/>
                <a:gd name="connsiteX8" fmla="*/ 1181100 w 1379220"/>
                <a:gd name="connsiteY8" fmla="*/ 2590800 h 2804160"/>
                <a:gd name="connsiteX9" fmla="*/ 1379220 w 1379220"/>
                <a:gd name="connsiteY9" fmla="*/ 2194560 h 2804160"/>
                <a:gd name="connsiteX10" fmla="*/ 1257300 w 1379220"/>
                <a:gd name="connsiteY10" fmla="*/ 259080 h 2804160"/>
                <a:gd name="connsiteX11" fmla="*/ 647700 w 1379220"/>
                <a:gd name="connsiteY11" fmla="*/ 0 h 2804160"/>
                <a:gd name="connsiteX12" fmla="*/ 411480 w 1379220"/>
                <a:gd name="connsiteY12" fmla="*/ 99060 h 280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9220" h="2804160">
                  <a:moveTo>
                    <a:pt x="411480" y="99060"/>
                  </a:moveTo>
                  <a:lnTo>
                    <a:pt x="350520" y="594360"/>
                  </a:lnTo>
                  <a:lnTo>
                    <a:pt x="350520" y="1554480"/>
                  </a:lnTo>
                  <a:lnTo>
                    <a:pt x="91440" y="1798320"/>
                  </a:lnTo>
                  <a:lnTo>
                    <a:pt x="0" y="2255520"/>
                  </a:lnTo>
                  <a:lnTo>
                    <a:pt x="91440" y="2567940"/>
                  </a:lnTo>
                  <a:lnTo>
                    <a:pt x="449580" y="2773680"/>
                  </a:lnTo>
                  <a:lnTo>
                    <a:pt x="883920" y="2804160"/>
                  </a:lnTo>
                  <a:lnTo>
                    <a:pt x="1181100" y="2590800"/>
                  </a:lnTo>
                  <a:lnTo>
                    <a:pt x="1379220" y="2194560"/>
                  </a:lnTo>
                  <a:lnTo>
                    <a:pt x="1257300" y="259080"/>
                  </a:lnTo>
                  <a:lnTo>
                    <a:pt x="647700" y="0"/>
                  </a:lnTo>
                  <a:lnTo>
                    <a:pt x="411480" y="990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21E80710-53F8-D6C7-1D92-CB63ABB01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8185" y="1497406"/>
              <a:ext cx="2990192" cy="2990192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087F6-4FD7-96D7-C752-15356B22536F}"/>
              </a:ext>
            </a:extLst>
          </p:cNvPr>
          <p:cNvSpPr/>
          <p:nvPr/>
        </p:nvSpPr>
        <p:spPr>
          <a:xfrm>
            <a:off x="298279" y="776895"/>
            <a:ext cx="5438775" cy="543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4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09FA19D-AECA-FE6E-9BC1-F5CE269FA6DC}"/>
              </a:ext>
            </a:extLst>
          </p:cNvPr>
          <p:cNvSpPr/>
          <p:nvPr/>
        </p:nvSpPr>
        <p:spPr>
          <a:xfrm>
            <a:off x="7915838" y="1968293"/>
            <a:ext cx="2671482" cy="2976284"/>
          </a:xfrm>
          <a:custGeom>
            <a:avLst/>
            <a:gdLst>
              <a:gd name="connsiteX0" fmla="*/ 1335741 w 2671482"/>
              <a:gd name="connsiteY0" fmla="*/ 0 h 2976284"/>
              <a:gd name="connsiteX1" fmla="*/ 2337543 w 2671482"/>
              <a:gd name="connsiteY1" fmla="*/ 356661 h 2976284"/>
              <a:gd name="connsiteX2" fmla="*/ 2671482 w 2671482"/>
              <a:gd name="connsiteY2" fmla="*/ 356661 h 2976284"/>
              <a:gd name="connsiteX3" fmla="*/ 2671482 w 2671482"/>
              <a:gd name="connsiteY3" fmla="*/ 475550 h 2976284"/>
              <a:gd name="connsiteX4" fmla="*/ 2671482 w 2671482"/>
              <a:gd name="connsiteY4" fmla="*/ 2976284 h 2976284"/>
              <a:gd name="connsiteX5" fmla="*/ 1810870 w 2671482"/>
              <a:gd name="connsiteY5" fmla="*/ 2976284 h 2976284"/>
              <a:gd name="connsiteX6" fmla="*/ 1810870 w 2671482"/>
              <a:gd name="connsiteY6" fmla="*/ 1843745 h 2976284"/>
              <a:gd name="connsiteX7" fmla="*/ 1652490 w 2671482"/>
              <a:gd name="connsiteY7" fmla="*/ 1685365 h 2976284"/>
              <a:gd name="connsiteX8" fmla="*/ 1018991 w 2671482"/>
              <a:gd name="connsiteY8" fmla="*/ 1685365 h 2976284"/>
              <a:gd name="connsiteX9" fmla="*/ 860611 w 2671482"/>
              <a:gd name="connsiteY9" fmla="*/ 1843745 h 2976284"/>
              <a:gd name="connsiteX10" fmla="*/ 860611 w 2671482"/>
              <a:gd name="connsiteY10" fmla="*/ 2976284 h 2976284"/>
              <a:gd name="connsiteX11" fmla="*/ 0 w 2671482"/>
              <a:gd name="connsiteY11" fmla="*/ 2976284 h 2976284"/>
              <a:gd name="connsiteX12" fmla="*/ 0 w 2671482"/>
              <a:gd name="connsiteY12" fmla="*/ 475550 h 2976284"/>
              <a:gd name="connsiteX13" fmla="*/ 0 w 2671482"/>
              <a:gd name="connsiteY13" fmla="*/ 356661 h 2976284"/>
              <a:gd name="connsiteX14" fmla="*/ 333940 w 2671482"/>
              <a:gd name="connsiteY14" fmla="*/ 356661 h 2976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71482" h="2976284">
                <a:moveTo>
                  <a:pt x="1335741" y="0"/>
                </a:moveTo>
                <a:lnTo>
                  <a:pt x="2337543" y="356661"/>
                </a:lnTo>
                <a:lnTo>
                  <a:pt x="2671482" y="356661"/>
                </a:lnTo>
                <a:lnTo>
                  <a:pt x="2671482" y="475550"/>
                </a:lnTo>
                <a:lnTo>
                  <a:pt x="2671482" y="2976284"/>
                </a:lnTo>
                <a:lnTo>
                  <a:pt x="1810870" y="2976284"/>
                </a:lnTo>
                <a:lnTo>
                  <a:pt x="1810870" y="1843745"/>
                </a:lnTo>
                <a:cubicBezTo>
                  <a:pt x="1810870" y="1756274"/>
                  <a:pt x="1739961" y="1685365"/>
                  <a:pt x="1652490" y="1685365"/>
                </a:cubicBezTo>
                <a:lnTo>
                  <a:pt x="1018991" y="1685365"/>
                </a:lnTo>
                <a:cubicBezTo>
                  <a:pt x="931520" y="1685365"/>
                  <a:pt x="860611" y="1756274"/>
                  <a:pt x="860611" y="1843745"/>
                </a:cubicBezTo>
                <a:lnTo>
                  <a:pt x="860611" y="2976284"/>
                </a:lnTo>
                <a:lnTo>
                  <a:pt x="0" y="2976284"/>
                </a:lnTo>
                <a:lnTo>
                  <a:pt x="0" y="475550"/>
                </a:lnTo>
                <a:lnTo>
                  <a:pt x="0" y="356661"/>
                </a:lnTo>
                <a:lnTo>
                  <a:pt x="333940" y="356661"/>
                </a:lnTo>
                <a:close/>
              </a:path>
            </a:pathLst>
          </a:custGeom>
          <a:solidFill>
            <a:srgbClr val="F8D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AC0575-AD24-DFDB-9D3C-180BB4DC7832}"/>
              </a:ext>
            </a:extLst>
          </p:cNvPr>
          <p:cNvSpPr/>
          <p:nvPr/>
        </p:nvSpPr>
        <p:spPr>
          <a:xfrm rot="16200000" flipV="1">
            <a:off x="8534403" y="327755"/>
            <a:ext cx="1434352" cy="3998260"/>
          </a:xfrm>
          <a:custGeom>
            <a:avLst/>
            <a:gdLst>
              <a:gd name="connsiteX0" fmla="*/ 1434352 w 1434352"/>
              <a:gd name="connsiteY0" fmla="*/ 1999130 h 3998260"/>
              <a:gd name="connsiteX1" fmla="*/ 403598 w 1434352"/>
              <a:gd name="connsiteY1" fmla="*/ 0 h 3998260"/>
              <a:gd name="connsiteX2" fmla="*/ 0 w 1434352"/>
              <a:gd name="connsiteY2" fmla="*/ 0 h 3998260"/>
              <a:gd name="connsiteX3" fmla="*/ 1030754 w 1434352"/>
              <a:gd name="connsiteY3" fmla="*/ 1999130 h 3998260"/>
              <a:gd name="connsiteX4" fmla="*/ 0 w 1434352"/>
              <a:gd name="connsiteY4" fmla="*/ 3998260 h 3998260"/>
              <a:gd name="connsiteX5" fmla="*/ 403598 w 1434352"/>
              <a:gd name="connsiteY5" fmla="*/ 3998260 h 399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4352" h="3998260">
                <a:moveTo>
                  <a:pt x="1434352" y="1999130"/>
                </a:moveTo>
                <a:lnTo>
                  <a:pt x="403598" y="0"/>
                </a:lnTo>
                <a:lnTo>
                  <a:pt x="0" y="0"/>
                </a:lnTo>
                <a:lnTo>
                  <a:pt x="1030754" y="1999130"/>
                </a:lnTo>
                <a:lnTo>
                  <a:pt x="0" y="3998260"/>
                </a:lnTo>
                <a:lnTo>
                  <a:pt x="403598" y="3998260"/>
                </a:lnTo>
                <a:close/>
              </a:path>
            </a:pathLst>
          </a:custGeom>
          <a:solidFill>
            <a:srgbClr val="FF4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D3458-DD82-C0A9-E450-7DBCCBB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001" y="1968293"/>
            <a:ext cx="2157693" cy="2157693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01578B-B110-792F-1338-4F3C4D037293}"/>
              </a:ext>
            </a:extLst>
          </p:cNvPr>
          <p:cNvSpPr/>
          <p:nvPr/>
        </p:nvSpPr>
        <p:spPr>
          <a:xfrm>
            <a:off x="634732" y="2630890"/>
            <a:ext cx="3847623" cy="2990192"/>
          </a:xfrm>
          <a:custGeom>
            <a:avLst/>
            <a:gdLst>
              <a:gd name="connsiteX0" fmla="*/ 0 w 3847623"/>
              <a:gd name="connsiteY0" fmla="*/ 0 h 2990192"/>
              <a:gd name="connsiteX1" fmla="*/ 3847624 w 3847623"/>
              <a:gd name="connsiteY1" fmla="*/ 0 h 2990192"/>
              <a:gd name="connsiteX2" fmla="*/ 3847624 w 3847623"/>
              <a:gd name="connsiteY2" fmla="*/ 2990193 h 2990192"/>
              <a:gd name="connsiteX3" fmla="*/ 0 w 3847623"/>
              <a:gd name="connsiteY3" fmla="*/ 2990193 h 299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7623" h="2990192">
                <a:moveTo>
                  <a:pt x="0" y="0"/>
                </a:moveTo>
                <a:lnTo>
                  <a:pt x="3847624" y="0"/>
                </a:lnTo>
                <a:lnTo>
                  <a:pt x="3847624" y="2990193"/>
                </a:lnTo>
                <a:lnTo>
                  <a:pt x="0" y="2990193"/>
                </a:lnTo>
                <a:close/>
              </a:path>
            </a:pathLst>
          </a:custGeom>
          <a:solidFill>
            <a:srgbClr val="E8E8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E50E69-02F3-6CE9-A6EB-57C20A164D4D}"/>
              </a:ext>
            </a:extLst>
          </p:cNvPr>
          <p:cNvSpPr/>
          <p:nvPr/>
        </p:nvSpPr>
        <p:spPr>
          <a:xfrm>
            <a:off x="634732" y="1351864"/>
            <a:ext cx="3847661" cy="1279026"/>
          </a:xfrm>
          <a:custGeom>
            <a:avLst/>
            <a:gdLst>
              <a:gd name="connsiteX0" fmla="*/ 3177064 w 3847661"/>
              <a:gd name="connsiteY0" fmla="*/ 0 h 1279026"/>
              <a:gd name="connsiteX1" fmla="*/ 692572 w 3847661"/>
              <a:gd name="connsiteY1" fmla="*/ 0 h 1279026"/>
              <a:gd name="connsiteX2" fmla="*/ 0 w 3847661"/>
              <a:gd name="connsiteY2" fmla="*/ 1279027 h 1279026"/>
              <a:gd name="connsiteX3" fmla="*/ 3847662 w 3847661"/>
              <a:gd name="connsiteY3" fmla="*/ 1279027 h 127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7661" h="1279026">
                <a:moveTo>
                  <a:pt x="3177064" y="0"/>
                </a:moveTo>
                <a:lnTo>
                  <a:pt x="692572" y="0"/>
                </a:lnTo>
                <a:lnTo>
                  <a:pt x="0" y="1279027"/>
                </a:lnTo>
                <a:lnTo>
                  <a:pt x="3847662" y="1279027"/>
                </a:lnTo>
                <a:close/>
              </a:path>
            </a:pathLst>
          </a:custGeom>
          <a:solidFill>
            <a:srgbClr val="F070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D70634C-2879-0103-C7EB-EFDDED20105C}"/>
              </a:ext>
            </a:extLst>
          </p:cNvPr>
          <p:cNvSpPr/>
          <p:nvPr/>
        </p:nvSpPr>
        <p:spPr>
          <a:xfrm>
            <a:off x="2030839" y="4081986"/>
            <a:ext cx="1055408" cy="1539106"/>
          </a:xfrm>
          <a:custGeom>
            <a:avLst/>
            <a:gdLst>
              <a:gd name="connsiteX0" fmla="*/ 0 w 1055408"/>
              <a:gd name="connsiteY0" fmla="*/ 0 h 1539106"/>
              <a:gd name="connsiteX1" fmla="*/ 1055408 w 1055408"/>
              <a:gd name="connsiteY1" fmla="*/ 0 h 1539106"/>
              <a:gd name="connsiteX2" fmla="*/ 1055408 w 1055408"/>
              <a:gd name="connsiteY2" fmla="*/ 1539107 h 1539106"/>
              <a:gd name="connsiteX3" fmla="*/ 0 w 1055408"/>
              <a:gd name="connsiteY3" fmla="*/ 1539107 h 153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408" h="1539106">
                <a:moveTo>
                  <a:pt x="0" y="0"/>
                </a:moveTo>
                <a:lnTo>
                  <a:pt x="1055408" y="0"/>
                </a:lnTo>
                <a:lnTo>
                  <a:pt x="1055408" y="1539107"/>
                </a:lnTo>
                <a:lnTo>
                  <a:pt x="0" y="1539107"/>
                </a:lnTo>
                <a:close/>
              </a:path>
            </a:pathLst>
          </a:custGeom>
          <a:solidFill>
            <a:srgbClr val="84B3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0A8607-6630-B4A4-1E2C-33BDC4A45777}"/>
              </a:ext>
            </a:extLst>
          </p:cNvPr>
          <p:cNvSpPr/>
          <p:nvPr/>
        </p:nvSpPr>
        <p:spPr>
          <a:xfrm>
            <a:off x="3664776" y="3867583"/>
            <a:ext cx="1652463" cy="1752014"/>
          </a:xfrm>
          <a:custGeom>
            <a:avLst/>
            <a:gdLst>
              <a:gd name="connsiteX0" fmla="*/ 709327 w 1652463"/>
              <a:gd name="connsiteY0" fmla="*/ 39924 h 1752014"/>
              <a:gd name="connsiteX1" fmla="*/ 43415 w 1652463"/>
              <a:gd name="connsiteY1" fmla="*/ 235101 h 1752014"/>
              <a:gd name="connsiteX2" fmla="*/ 0 w 1652463"/>
              <a:gd name="connsiteY2" fmla="*/ 499334 h 1752014"/>
              <a:gd name="connsiteX3" fmla="*/ 826227 w 1652463"/>
              <a:gd name="connsiteY3" fmla="*/ 1752014 h 1752014"/>
              <a:gd name="connsiteX4" fmla="*/ 1652464 w 1652463"/>
              <a:gd name="connsiteY4" fmla="*/ 499344 h 1752014"/>
              <a:gd name="connsiteX5" fmla="*/ 1609068 w 1652463"/>
              <a:gd name="connsiteY5" fmla="*/ 235177 h 1752014"/>
              <a:gd name="connsiteX6" fmla="*/ 937622 w 1652463"/>
              <a:gd name="connsiteY6" fmla="*/ 39715 h 1752014"/>
              <a:gd name="connsiteX7" fmla="*/ 709327 w 1652463"/>
              <a:gd name="connsiteY7" fmla="*/ 39924 h 1752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2463" h="1752014">
                <a:moveTo>
                  <a:pt x="709327" y="39924"/>
                </a:moveTo>
                <a:cubicBezTo>
                  <a:pt x="566576" y="153919"/>
                  <a:pt x="322507" y="230453"/>
                  <a:pt x="43415" y="235101"/>
                </a:cubicBezTo>
                <a:cubicBezTo>
                  <a:pt x="15412" y="318092"/>
                  <a:pt x="0" y="406884"/>
                  <a:pt x="0" y="499334"/>
                </a:cubicBezTo>
                <a:cubicBezTo>
                  <a:pt x="0" y="1273059"/>
                  <a:pt x="826227" y="1752014"/>
                  <a:pt x="826227" y="1752014"/>
                </a:cubicBezTo>
                <a:cubicBezTo>
                  <a:pt x="826227" y="1752014"/>
                  <a:pt x="1652464" y="1273069"/>
                  <a:pt x="1652464" y="499344"/>
                </a:cubicBezTo>
                <a:cubicBezTo>
                  <a:pt x="1652464" y="406922"/>
                  <a:pt x="1637062" y="318149"/>
                  <a:pt x="1609068" y="235177"/>
                </a:cubicBezTo>
                <a:cubicBezTo>
                  <a:pt x="1327614" y="231405"/>
                  <a:pt x="1081231" y="154538"/>
                  <a:pt x="937622" y="39715"/>
                </a:cubicBezTo>
                <a:cubicBezTo>
                  <a:pt x="871185" y="-13397"/>
                  <a:pt x="775792" y="-13149"/>
                  <a:pt x="709327" y="39924"/>
                </a:cubicBezTo>
                <a:close/>
              </a:path>
            </a:pathLst>
          </a:custGeom>
          <a:solidFill>
            <a:srgbClr val="F070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C32AEEA-2DE0-6E25-802C-988E473DCA6B}"/>
              </a:ext>
            </a:extLst>
          </p:cNvPr>
          <p:cNvSpPr/>
          <p:nvPr/>
        </p:nvSpPr>
        <p:spPr>
          <a:xfrm>
            <a:off x="881838" y="4260961"/>
            <a:ext cx="194290" cy="226637"/>
          </a:xfrm>
          <a:custGeom>
            <a:avLst/>
            <a:gdLst>
              <a:gd name="connsiteX0" fmla="*/ 97145 w 194290"/>
              <a:gd name="connsiteY0" fmla="*/ 0 h 226637"/>
              <a:gd name="connsiteX1" fmla="*/ 0 w 194290"/>
              <a:gd name="connsiteY1" fmla="*/ 97146 h 226637"/>
              <a:gd name="connsiteX2" fmla="*/ 0 w 194290"/>
              <a:gd name="connsiteY2" fmla="*/ 129492 h 226637"/>
              <a:gd name="connsiteX3" fmla="*/ 97145 w 194290"/>
              <a:gd name="connsiteY3" fmla="*/ 226638 h 226637"/>
              <a:gd name="connsiteX4" fmla="*/ 194291 w 194290"/>
              <a:gd name="connsiteY4" fmla="*/ 129492 h 226637"/>
              <a:gd name="connsiteX5" fmla="*/ 194291 w 194290"/>
              <a:gd name="connsiteY5" fmla="*/ 97146 h 226637"/>
              <a:gd name="connsiteX6" fmla="*/ 97145 w 194290"/>
              <a:gd name="connsiteY6" fmla="*/ 0 h 22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290" h="226637">
                <a:moveTo>
                  <a:pt x="97145" y="0"/>
                </a:moveTo>
                <a:cubicBezTo>
                  <a:pt x="43491" y="0"/>
                  <a:pt x="0" y="43501"/>
                  <a:pt x="0" y="97146"/>
                </a:cubicBezTo>
                <a:lnTo>
                  <a:pt x="0" y="129492"/>
                </a:lnTo>
                <a:cubicBezTo>
                  <a:pt x="0" y="183137"/>
                  <a:pt x="43491" y="226638"/>
                  <a:pt x="97145" y="226638"/>
                </a:cubicBezTo>
                <a:cubicBezTo>
                  <a:pt x="150800" y="226638"/>
                  <a:pt x="194291" y="183137"/>
                  <a:pt x="194291" y="129492"/>
                </a:cubicBezTo>
                <a:lnTo>
                  <a:pt x="194291" y="97146"/>
                </a:lnTo>
                <a:cubicBezTo>
                  <a:pt x="194291" y="43491"/>
                  <a:pt x="150790" y="0"/>
                  <a:pt x="9714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752C5F0-D85E-B53A-F861-CF0B7B55F52A}"/>
              </a:ext>
            </a:extLst>
          </p:cNvPr>
          <p:cNvSpPr/>
          <p:nvPr/>
        </p:nvSpPr>
        <p:spPr>
          <a:xfrm>
            <a:off x="881838" y="4568294"/>
            <a:ext cx="194290" cy="833237"/>
          </a:xfrm>
          <a:custGeom>
            <a:avLst/>
            <a:gdLst>
              <a:gd name="connsiteX0" fmla="*/ 97145 w 194290"/>
              <a:gd name="connsiteY0" fmla="*/ 0 h 833237"/>
              <a:gd name="connsiteX1" fmla="*/ 0 w 194290"/>
              <a:gd name="connsiteY1" fmla="*/ 97146 h 833237"/>
              <a:gd name="connsiteX2" fmla="*/ 0 w 194290"/>
              <a:gd name="connsiteY2" fmla="*/ 736092 h 833237"/>
              <a:gd name="connsiteX3" fmla="*/ 97145 w 194290"/>
              <a:gd name="connsiteY3" fmla="*/ 833238 h 833237"/>
              <a:gd name="connsiteX4" fmla="*/ 194291 w 194290"/>
              <a:gd name="connsiteY4" fmla="*/ 736092 h 833237"/>
              <a:gd name="connsiteX5" fmla="*/ 194291 w 194290"/>
              <a:gd name="connsiteY5" fmla="*/ 97146 h 833237"/>
              <a:gd name="connsiteX6" fmla="*/ 97145 w 194290"/>
              <a:gd name="connsiteY6" fmla="*/ 0 h 83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290" h="833237">
                <a:moveTo>
                  <a:pt x="97145" y="0"/>
                </a:moveTo>
                <a:cubicBezTo>
                  <a:pt x="43491" y="0"/>
                  <a:pt x="0" y="43501"/>
                  <a:pt x="0" y="97146"/>
                </a:cubicBezTo>
                <a:lnTo>
                  <a:pt x="0" y="736092"/>
                </a:lnTo>
                <a:cubicBezTo>
                  <a:pt x="0" y="789737"/>
                  <a:pt x="43491" y="833238"/>
                  <a:pt x="97145" y="833238"/>
                </a:cubicBezTo>
                <a:cubicBezTo>
                  <a:pt x="150800" y="833238"/>
                  <a:pt x="194291" y="789737"/>
                  <a:pt x="194291" y="736092"/>
                </a:cubicBezTo>
                <a:lnTo>
                  <a:pt x="194291" y="97146"/>
                </a:lnTo>
                <a:cubicBezTo>
                  <a:pt x="194291" y="43501"/>
                  <a:pt x="150790" y="0"/>
                  <a:pt x="9714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DD9AA02-6627-5A54-BB62-564314F9DA3C}"/>
              </a:ext>
            </a:extLst>
          </p:cNvPr>
          <p:cNvSpPr/>
          <p:nvPr/>
        </p:nvSpPr>
        <p:spPr>
          <a:xfrm>
            <a:off x="537586" y="1254728"/>
            <a:ext cx="4876800" cy="4463481"/>
          </a:xfrm>
          <a:custGeom>
            <a:avLst/>
            <a:gdLst>
              <a:gd name="connsiteX0" fmla="*/ 4828308 w 4876800"/>
              <a:gd name="connsiteY0" fmla="*/ 2816981 h 4463481"/>
              <a:gd name="connsiteX1" fmla="*/ 4737564 w 4876800"/>
              <a:gd name="connsiteY1" fmla="*/ 2750887 h 4463481"/>
              <a:gd name="connsiteX2" fmla="*/ 4125478 w 4876800"/>
              <a:gd name="connsiteY2" fmla="*/ 2576684 h 4463481"/>
              <a:gd name="connsiteX3" fmla="*/ 4041953 w 4876800"/>
              <a:gd name="connsiteY3" fmla="*/ 2531050 h 4463481"/>
              <a:gd name="connsiteX4" fmla="*/ 4041953 w 4876800"/>
              <a:gd name="connsiteY4" fmla="*/ 1376163 h 4463481"/>
              <a:gd name="connsiteX5" fmla="*/ 4030856 w 4876800"/>
              <a:gd name="connsiteY5" fmla="*/ 1331166 h 4463481"/>
              <a:gd name="connsiteX6" fmla="*/ 4030847 w 4876800"/>
              <a:gd name="connsiteY6" fmla="*/ 1331052 h 4463481"/>
              <a:gd name="connsiteX7" fmla="*/ 4030352 w 4876800"/>
              <a:gd name="connsiteY7" fmla="*/ 1330100 h 4463481"/>
              <a:gd name="connsiteX8" fmla="*/ 4030161 w 4876800"/>
              <a:gd name="connsiteY8" fmla="*/ 1329728 h 4463481"/>
              <a:gd name="connsiteX9" fmla="*/ 3360249 w 4876800"/>
              <a:gd name="connsiteY9" fmla="*/ 52035 h 4463481"/>
              <a:gd name="connsiteX10" fmla="*/ 3274219 w 4876800"/>
              <a:gd name="connsiteY10" fmla="*/ 0 h 4463481"/>
              <a:gd name="connsiteX11" fmla="*/ 789727 w 4876800"/>
              <a:gd name="connsiteY11" fmla="*/ 0 h 4463481"/>
              <a:gd name="connsiteX12" fmla="*/ 704307 w 4876800"/>
              <a:gd name="connsiteY12" fmla="*/ 50883 h 4463481"/>
              <a:gd name="connsiteX13" fmla="*/ 11916 w 4876800"/>
              <a:gd name="connsiteY13" fmla="*/ 1329528 h 4463481"/>
              <a:gd name="connsiteX14" fmla="*/ 0 w 4876800"/>
              <a:gd name="connsiteY14" fmla="*/ 1376163 h 4463481"/>
              <a:gd name="connsiteX15" fmla="*/ 0 w 4876800"/>
              <a:gd name="connsiteY15" fmla="*/ 4366336 h 4463481"/>
              <a:gd name="connsiteX16" fmla="*/ 97145 w 4876800"/>
              <a:gd name="connsiteY16" fmla="*/ 4463482 h 4463481"/>
              <a:gd name="connsiteX17" fmla="*/ 3944798 w 4876800"/>
              <a:gd name="connsiteY17" fmla="*/ 4463482 h 4463481"/>
              <a:gd name="connsiteX18" fmla="*/ 3965458 w 4876800"/>
              <a:gd name="connsiteY18" fmla="*/ 4461225 h 4463481"/>
              <a:gd name="connsiteX19" fmla="*/ 4002129 w 4876800"/>
              <a:gd name="connsiteY19" fmla="*/ 4448909 h 4463481"/>
              <a:gd name="connsiteX20" fmla="*/ 4436802 w 4876800"/>
              <a:gd name="connsiteY20" fmla="*/ 4095741 h 4463481"/>
              <a:gd name="connsiteX21" fmla="*/ 4876800 w 4876800"/>
              <a:gd name="connsiteY21" fmla="*/ 3112199 h 4463481"/>
              <a:gd name="connsiteX22" fmla="*/ 4828308 w 4876800"/>
              <a:gd name="connsiteY22" fmla="*/ 2816981 h 4463481"/>
              <a:gd name="connsiteX23" fmla="*/ 847601 w 4876800"/>
              <a:gd name="connsiteY23" fmla="*/ 194291 h 4463481"/>
              <a:gd name="connsiteX24" fmla="*/ 3215459 w 4876800"/>
              <a:gd name="connsiteY24" fmla="*/ 194291 h 4463481"/>
              <a:gd name="connsiteX25" fmla="*/ 3784178 w 4876800"/>
              <a:gd name="connsiteY25" fmla="*/ 1279008 h 4463481"/>
              <a:gd name="connsiteX26" fmla="*/ 260233 w 4876800"/>
              <a:gd name="connsiteY26" fmla="*/ 1279008 h 4463481"/>
              <a:gd name="connsiteX27" fmla="*/ 847601 w 4876800"/>
              <a:gd name="connsiteY27" fmla="*/ 194291 h 4463481"/>
              <a:gd name="connsiteX28" fmla="*/ 194291 w 4876800"/>
              <a:gd name="connsiteY28" fmla="*/ 1473308 h 4463481"/>
              <a:gd name="connsiteX29" fmla="*/ 3847643 w 4876800"/>
              <a:gd name="connsiteY29" fmla="*/ 1473308 h 4463481"/>
              <a:gd name="connsiteX30" fmla="*/ 3847643 w 4876800"/>
              <a:gd name="connsiteY30" fmla="*/ 2535755 h 4463481"/>
              <a:gd name="connsiteX31" fmla="*/ 3775891 w 4876800"/>
              <a:gd name="connsiteY31" fmla="*/ 2576865 h 4463481"/>
              <a:gd name="connsiteX32" fmla="*/ 3775891 w 4876800"/>
              <a:gd name="connsiteY32" fmla="*/ 2576865 h 4463481"/>
              <a:gd name="connsiteX33" fmla="*/ 3168968 w 4876800"/>
              <a:gd name="connsiteY33" fmla="*/ 2750830 h 4463481"/>
              <a:gd name="connsiteX34" fmla="*/ 3078547 w 4876800"/>
              <a:gd name="connsiteY34" fmla="*/ 2816914 h 4463481"/>
              <a:gd name="connsiteX35" fmla="*/ 3030036 w 4876800"/>
              <a:gd name="connsiteY35" fmla="*/ 3112199 h 4463481"/>
              <a:gd name="connsiteX36" fmla="*/ 3470015 w 4876800"/>
              <a:gd name="connsiteY36" fmla="*/ 4095750 h 4463481"/>
              <a:gd name="connsiteX37" fmla="*/ 3655771 w 4876800"/>
              <a:gd name="connsiteY37" fmla="*/ 4269201 h 4463481"/>
              <a:gd name="connsiteX38" fmla="*/ 2645797 w 4876800"/>
              <a:gd name="connsiteY38" fmla="*/ 4269201 h 4463481"/>
              <a:gd name="connsiteX39" fmla="*/ 2645797 w 4876800"/>
              <a:gd name="connsiteY39" fmla="*/ 2827287 h 4463481"/>
              <a:gd name="connsiteX40" fmla="*/ 2548652 w 4876800"/>
              <a:gd name="connsiteY40" fmla="*/ 2730141 h 4463481"/>
              <a:gd name="connsiteX41" fmla="*/ 1493291 w 4876800"/>
              <a:gd name="connsiteY41" fmla="*/ 2730141 h 4463481"/>
              <a:gd name="connsiteX42" fmla="*/ 1396146 w 4876800"/>
              <a:gd name="connsiteY42" fmla="*/ 2827287 h 4463481"/>
              <a:gd name="connsiteX43" fmla="*/ 1396146 w 4876800"/>
              <a:gd name="connsiteY43" fmla="*/ 4269201 h 4463481"/>
              <a:gd name="connsiteX44" fmla="*/ 194291 w 4876800"/>
              <a:gd name="connsiteY44" fmla="*/ 4269201 h 4463481"/>
              <a:gd name="connsiteX45" fmla="*/ 194291 w 4876800"/>
              <a:gd name="connsiteY45" fmla="*/ 1473308 h 4463481"/>
              <a:gd name="connsiteX46" fmla="*/ 1590437 w 4876800"/>
              <a:gd name="connsiteY46" fmla="*/ 4269191 h 4463481"/>
              <a:gd name="connsiteX47" fmla="*/ 1590437 w 4876800"/>
              <a:gd name="connsiteY47" fmla="*/ 2924432 h 4463481"/>
              <a:gd name="connsiteX48" fmla="*/ 2451507 w 4876800"/>
              <a:gd name="connsiteY48" fmla="*/ 2924432 h 4463481"/>
              <a:gd name="connsiteX49" fmla="*/ 2451507 w 4876800"/>
              <a:gd name="connsiteY49" fmla="*/ 4269191 h 4463481"/>
              <a:gd name="connsiteX50" fmla="*/ 1590437 w 4876800"/>
              <a:gd name="connsiteY50" fmla="*/ 4269191 h 4463481"/>
              <a:gd name="connsiteX51" fmla="*/ 1590437 w 4876800"/>
              <a:gd name="connsiteY51" fmla="*/ 4269191 h 4463481"/>
              <a:gd name="connsiteX52" fmla="*/ 3953428 w 4876800"/>
              <a:gd name="connsiteY52" fmla="*/ 4249646 h 4463481"/>
              <a:gd name="connsiteX53" fmla="*/ 3224336 w 4876800"/>
              <a:gd name="connsiteY53" fmla="*/ 3112199 h 4463481"/>
              <a:gd name="connsiteX54" fmla="*/ 3244396 w 4876800"/>
              <a:gd name="connsiteY54" fmla="*/ 2942397 h 4463481"/>
              <a:gd name="connsiteX55" fmla="*/ 3897135 w 4876800"/>
              <a:gd name="connsiteY55" fmla="*/ 2728703 h 4463481"/>
              <a:gd name="connsiteX56" fmla="*/ 4004139 w 4876800"/>
              <a:gd name="connsiteY56" fmla="*/ 2728465 h 4463481"/>
              <a:gd name="connsiteX57" fmla="*/ 4662488 w 4876800"/>
              <a:gd name="connsiteY57" fmla="*/ 2942635 h 4463481"/>
              <a:gd name="connsiteX58" fmla="*/ 4682500 w 4876800"/>
              <a:gd name="connsiteY58" fmla="*/ 3112218 h 4463481"/>
              <a:gd name="connsiteX59" fmla="*/ 3953428 w 4876800"/>
              <a:gd name="connsiteY59" fmla="*/ 4249646 h 446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76800" h="4463481">
                <a:moveTo>
                  <a:pt x="4828308" y="2816981"/>
                </a:moveTo>
                <a:cubicBezTo>
                  <a:pt x="4815145" y="2777928"/>
                  <a:pt x="4778759" y="2751449"/>
                  <a:pt x="4737564" y="2750887"/>
                </a:cubicBezTo>
                <a:cubicBezTo>
                  <a:pt x="4486504" y="2747515"/>
                  <a:pt x="4257694" y="2682402"/>
                  <a:pt x="4125478" y="2576684"/>
                </a:cubicBezTo>
                <a:cubicBezTo>
                  <a:pt x="4100055" y="2556348"/>
                  <a:pt x="4071718" y="2541156"/>
                  <a:pt x="4041953" y="2531050"/>
                </a:cubicBezTo>
                <a:lnTo>
                  <a:pt x="4041953" y="1376163"/>
                </a:lnTo>
                <a:cubicBezTo>
                  <a:pt x="4041953" y="1359913"/>
                  <a:pt x="4037914" y="1344625"/>
                  <a:pt x="4030856" y="1331166"/>
                </a:cubicBezTo>
                <a:cubicBezTo>
                  <a:pt x="4030837" y="1331128"/>
                  <a:pt x="4030866" y="1331090"/>
                  <a:pt x="4030847" y="1331052"/>
                </a:cubicBezTo>
                <a:lnTo>
                  <a:pt x="4030352" y="1330100"/>
                </a:lnTo>
                <a:cubicBezTo>
                  <a:pt x="4030285" y="1329976"/>
                  <a:pt x="4030228" y="1329861"/>
                  <a:pt x="4030161" y="1329728"/>
                </a:cubicBezTo>
                <a:lnTo>
                  <a:pt x="3360249" y="52035"/>
                </a:lnTo>
                <a:cubicBezTo>
                  <a:pt x="3343475" y="20041"/>
                  <a:pt x="3310338" y="0"/>
                  <a:pt x="3274219" y="0"/>
                </a:cubicBezTo>
                <a:lnTo>
                  <a:pt x="789727" y="0"/>
                </a:lnTo>
                <a:cubicBezTo>
                  <a:pt x="754075" y="0"/>
                  <a:pt x="721281" y="19536"/>
                  <a:pt x="704307" y="50883"/>
                </a:cubicBezTo>
                <a:lnTo>
                  <a:pt x="11916" y="1329528"/>
                </a:lnTo>
                <a:cubicBezTo>
                  <a:pt x="4334" y="1343378"/>
                  <a:pt x="0" y="1359256"/>
                  <a:pt x="0" y="1376163"/>
                </a:cubicBezTo>
                <a:lnTo>
                  <a:pt x="0" y="4366336"/>
                </a:lnTo>
                <a:cubicBezTo>
                  <a:pt x="0" y="4419981"/>
                  <a:pt x="43491" y="4463482"/>
                  <a:pt x="97145" y="4463482"/>
                </a:cubicBezTo>
                <a:lnTo>
                  <a:pt x="3944798" y="4463482"/>
                </a:lnTo>
                <a:cubicBezTo>
                  <a:pt x="3951904" y="4463482"/>
                  <a:pt x="3958800" y="4462672"/>
                  <a:pt x="3965458" y="4461225"/>
                </a:cubicBezTo>
                <a:cubicBezTo>
                  <a:pt x="3978183" y="4459634"/>
                  <a:pt x="3990670" y="4455548"/>
                  <a:pt x="4002129" y="4448909"/>
                </a:cubicBezTo>
                <a:cubicBezTo>
                  <a:pt x="4011044" y="4443737"/>
                  <a:pt x="4223138" y="4319645"/>
                  <a:pt x="4436802" y="4095741"/>
                </a:cubicBezTo>
                <a:cubicBezTo>
                  <a:pt x="4724658" y="3794122"/>
                  <a:pt x="4876800" y="3454013"/>
                  <a:pt x="4876800" y="3112199"/>
                </a:cubicBezTo>
                <a:cubicBezTo>
                  <a:pt x="4876800" y="3011681"/>
                  <a:pt x="4860493" y="2912354"/>
                  <a:pt x="4828308" y="2816981"/>
                </a:cubicBezTo>
                <a:close/>
                <a:moveTo>
                  <a:pt x="847601" y="194291"/>
                </a:moveTo>
                <a:lnTo>
                  <a:pt x="3215459" y="194291"/>
                </a:lnTo>
                <a:lnTo>
                  <a:pt x="3784178" y="1279008"/>
                </a:lnTo>
                <a:lnTo>
                  <a:pt x="260233" y="1279008"/>
                </a:lnTo>
                <a:lnTo>
                  <a:pt x="847601" y="194291"/>
                </a:lnTo>
                <a:close/>
                <a:moveTo>
                  <a:pt x="194291" y="1473308"/>
                </a:moveTo>
                <a:lnTo>
                  <a:pt x="3847643" y="1473308"/>
                </a:lnTo>
                <a:lnTo>
                  <a:pt x="3847643" y="2535755"/>
                </a:lnTo>
                <a:cubicBezTo>
                  <a:pt x="3822221" y="2545709"/>
                  <a:pt x="3797942" y="2559253"/>
                  <a:pt x="3775891" y="2576865"/>
                </a:cubicBezTo>
                <a:lnTo>
                  <a:pt x="3775891" y="2576865"/>
                </a:lnTo>
                <a:cubicBezTo>
                  <a:pt x="3644694" y="2681650"/>
                  <a:pt x="3417808" y="2746677"/>
                  <a:pt x="3168968" y="2750830"/>
                </a:cubicBezTo>
                <a:cubicBezTo>
                  <a:pt x="3127886" y="2751515"/>
                  <a:pt x="3091682" y="2777976"/>
                  <a:pt x="3078547" y="2816914"/>
                </a:cubicBezTo>
                <a:cubicBezTo>
                  <a:pt x="3046352" y="2912316"/>
                  <a:pt x="3030036" y="3011662"/>
                  <a:pt x="3030036" y="3112199"/>
                </a:cubicBezTo>
                <a:cubicBezTo>
                  <a:pt x="3030036" y="3454022"/>
                  <a:pt x="3182179" y="3794122"/>
                  <a:pt x="3470015" y="4095750"/>
                </a:cubicBezTo>
                <a:cubicBezTo>
                  <a:pt x="3533880" y="4162673"/>
                  <a:pt x="3597574" y="4220613"/>
                  <a:pt x="3655771" y="4269201"/>
                </a:cubicBezTo>
                <a:lnTo>
                  <a:pt x="2645797" y="4269201"/>
                </a:lnTo>
                <a:lnTo>
                  <a:pt x="2645797" y="2827287"/>
                </a:lnTo>
                <a:cubicBezTo>
                  <a:pt x="2645797" y="2773642"/>
                  <a:pt x="2602306" y="2730141"/>
                  <a:pt x="2548652" y="2730141"/>
                </a:cubicBezTo>
                <a:lnTo>
                  <a:pt x="1493291" y="2730141"/>
                </a:lnTo>
                <a:cubicBezTo>
                  <a:pt x="1439637" y="2730141"/>
                  <a:pt x="1396146" y="2773642"/>
                  <a:pt x="1396146" y="2827287"/>
                </a:cubicBezTo>
                <a:lnTo>
                  <a:pt x="1396146" y="4269201"/>
                </a:lnTo>
                <a:lnTo>
                  <a:pt x="194291" y="4269201"/>
                </a:lnTo>
                <a:lnTo>
                  <a:pt x="194291" y="1473308"/>
                </a:lnTo>
                <a:close/>
                <a:moveTo>
                  <a:pt x="1590437" y="4269191"/>
                </a:moveTo>
                <a:lnTo>
                  <a:pt x="1590437" y="2924432"/>
                </a:lnTo>
                <a:lnTo>
                  <a:pt x="2451507" y="2924432"/>
                </a:lnTo>
                <a:lnTo>
                  <a:pt x="2451507" y="4269191"/>
                </a:lnTo>
                <a:lnTo>
                  <a:pt x="1590437" y="4269191"/>
                </a:lnTo>
                <a:lnTo>
                  <a:pt x="1590437" y="4269191"/>
                </a:lnTo>
                <a:close/>
                <a:moveTo>
                  <a:pt x="3953428" y="4249646"/>
                </a:moveTo>
                <a:cubicBezTo>
                  <a:pt x="3782873" y="4135269"/>
                  <a:pt x="3224336" y="3714598"/>
                  <a:pt x="3224336" y="3112199"/>
                </a:cubicBezTo>
                <a:cubicBezTo>
                  <a:pt x="3224336" y="3054839"/>
                  <a:pt x="3231071" y="2997965"/>
                  <a:pt x="3244396" y="2942397"/>
                </a:cubicBezTo>
                <a:cubicBezTo>
                  <a:pt x="3509734" y="2926823"/>
                  <a:pt x="3744763" y="2850375"/>
                  <a:pt x="3897135" y="2728703"/>
                </a:cubicBezTo>
                <a:cubicBezTo>
                  <a:pt x="3928253" y="2703862"/>
                  <a:pt x="3973240" y="2703757"/>
                  <a:pt x="4004139" y="2728465"/>
                </a:cubicBezTo>
                <a:cubicBezTo>
                  <a:pt x="4155272" y="2849299"/>
                  <a:pt x="4397540" y="2927452"/>
                  <a:pt x="4662488" y="2942635"/>
                </a:cubicBezTo>
                <a:cubicBezTo>
                  <a:pt x="4675785" y="2998137"/>
                  <a:pt x="4682500" y="3054934"/>
                  <a:pt x="4682500" y="3112218"/>
                </a:cubicBezTo>
                <a:cubicBezTo>
                  <a:pt x="4682509" y="3714645"/>
                  <a:pt x="4123877" y="4135336"/>
                  <a:pt x="3953428" y="4249646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926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Risso</dc:creator>
  <cp:lastModifiedBy>Francesco Risso</cp:lastModifiedBy>
  <cp:revision>2</cp:revision>
  <dcterms:created xsi:type="dcterms:W3CDTF">2022-07-21T15:56:05Z</dcterms:created>
  <dcterms:modified xsi:type="dcterms:W3CDTF">2022-08-06T17:06:31Z</dcterms:modified>
</cp:coreProperties>
</file>