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8" r:id="rId5"/>
    <p:sldId id="257" r:id="rId6"/>
    <p:sldId id="259" r:id="rId7"/>
    <p:sldId id="262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7F45"/>
    <a:srgbClr val="0D9250"/>
    <a:srgbClr val="01A601"/>
    <a:srgbClr val="012169"/>
    <a:srgbClr val="C8102E"/>
    <a:srgbClr val="FFFFFF"/>
    <a:srgbClr val="DC0F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2F5C6B-FE6D-4D16-BB66-2BFD6C2C36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A410328-2BB4-447A-A656-25BBFC346B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A568E30-850E-444A-80FF-239BC037E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7162D-8E12-4195-A989-1A2779D7C83D}" type="datetimeFigureOut">
              <a:rPr lang="it-IT" smtClean="0"/>
              <a:t>31/08/2021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02CACFA-A9BD-449A-83DC-7817E967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A70B2F9-61FC-4C22-9C32-E14E366A3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D7-F8FA-47AB-9568-D96153FE30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1733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3C9EF9-4D56-42FB-A417-FD4A960B9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4A58AED-0942-40F7-9FB6-E83119629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AF72B11-1980-4212-94D5-2A8CE9ED7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7162D-8E12-4195-A989-1A2779D7C83D}" type="datetimeFigureOut">
              <a:rPr lang="it-IT" smtClean="0"/>
              <a:t>31/08/2021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A0427B5-7AC4-4C3F-85E2-819B129F1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64B19F7-4F71-40AB-8D5C-2DFB44FB2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D7-F8FA-47AB-9568-D96153FE30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6510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2747A15-301B-425E-88C9-6BA8154B49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1B934BA-7FF4-4E0C-A115-BAE07F715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C1090BD-D156-4606-8189-409729096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7162D-8E12-4195-A989-1A2779D7C83D}" type="datetimeFigureOut">
              <a:rPr lang="it-IT" smtClean="0"/>
              <a:t>31/08/2021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96C3132-110E-4F01-B153-4C4EE767D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667F8D9-80C1-4C79-9A78-BE7CDFBD4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D7-F8FA-47AB-9568-D96153FE30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9085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487C46-154C-47E5-9CE5-0498461A8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09CD68-A1C9-49A3-AC39-F6CE1FDD9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0009445-B556-47E2-A16D-6C35A97D2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7162D-8E12-4195-A989-1A2779D7C83D}" type="datetimeFigureOut">
              <a:rPr lang="it-IT" smtClean="0"/>
              <a:t>31/08/2021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499D7FF-F4DC-478B-AD0F-F5CE5EBA5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9B3E6C2-8723-41EB-ADB4-F34703A61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D7-F8FA-47AB-9568-D96153FE30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2898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85D209-4254-412C-BB2A-92F3F5801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C2F7FFB-508D-491D-9103-7AF2C94CA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CCC4826-FD4D-46B7-A537-4759CDE34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7162D-8E12-4195-A989-1A2779D7C83D}" type="datetimeFigureOut">
              <a:rPr lang="it-IT" smtClean="0"/>
              <a:t>31/08/2021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B20E1A5-5753-4A21-AABA-C04A14E12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CE51839-3249-4F45-A870-9BC1C603D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D7-F8FA-47AB-9568-D96153FE30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4309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97DE37-FAAD-4DC9-9835-A637A5115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809C75-4BFD-443A-8F26-247EE6C1A0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3D4386D-A25A-4E61-91F1-30A6EDE11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9723E01-7CEC-4D50-850C-83CEB2665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7162D-8E12-4195-A989-1A2779D7C83D}" type="datetimeFigureOut">
              <a:rPr lang="it-IT" smtClean="0"/>
              <a:t>31/08/2021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797044E-FC38-4914-9270-BDFD53F21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B25F887-4437-48C8-89F8-F47C90CB0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D7-F8FA-47AB-9568-D96153FE30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8040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95A4DA-548A-4054-A709-A03D35543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FAD6DED-1816-4738-88DF-7D49E01A8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2CA352F-52B8-4BC9-8176-DBF5E4E7A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B886A50-9B99-491D-9D13-EBED26C53B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2DA963E-D5A7-4F3C-8F3A-064E3E35A4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9EB9DD8-D10E-4C8D-9313-FDA465EE7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7162D-8E12-4195-A989-1A2779D7C83D}" type="datetimeFigureOut">
              <a:rPr lang="it-IT" smtClean="0"/>
              <a:t>31/08/2021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F441276-1490-49D1-8634-952D77B5F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53F4181-DE7C-4409-A17A-FCC2DBC7F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D7-F8FA-47AB-9568-D96153FE30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6068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3B2EA4-4BB1-4F30-8149-6A3553218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158B7C5-10E2-40D5-B268-11EBB1ECF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7162D-8E12-4195-A989-1A2779D7C83D}" type="datetimeFigureOut">
              <a:rPr lang="it-IT" smtClean="0"/>
              <a:t>31/08/2021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92D8BCC-D07D-4C61-84C9-F2B104689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7B9BB2A-D894-40D9-802E-D224A1A58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D7-F8FA-47AB-9568-D96153FE30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7094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1E91408-35BF-4B71-9D4D-31C1A66B8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7162D-8E12-4195-A989-1A2779D7C83D}" type="datetimeFigureOut">
              <a:rPr lang="it-IT" smtClean="0"/>
              <a:t>31/08/2021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7E98A2A-3229-4473-ADA4-EE59078C1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9FA83A1-5D0D-483A-A482-1BD72AB1A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D7-F8FA-47AB-9568-D96153FE30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9231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4C6FF6-9E1A-490B-AD84-DB9CE4F8A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A06121-ADA7-4750-B243-78A665793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CFA5DEE-2A90-416A-92D5-837215416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AD135C6-915E-41C2-92B3-5C88F9798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7162D-8E12-4195-A989-1A2779D7C83D}" type="datetimeFigureOut">
              <a:rPr lang="it-IT" smtClean="0"/>
              <a:t>31/08/2021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DB7948A-07B1-4948-BB2A-E08322BA6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E63AB6B-41EA-49C0-87E5-0F01B20E0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D7-F8FA-47AB-9568-D96153FE30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8979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453A5C-97AD-449C-89E2-D7807AD84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12B69C3-D536-4404-ABEA-63627FEB2A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24C722C-2491-4CF3-8B84-AFFDBCE42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70FB5E9-C070-4092-B93F-1CE9B32C6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7162D-8E12-4195-A989-1A2779D7C83D}" type="datetimeFigureOut">
              <a:rPr lang="it-IT" smtClean="0"/>
              <a:t>31/08/2021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A137AC6-F007-457E-819F-CAFCF3A71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50B769F-DD87-408D-A83C-63C5986C7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E0D7-F8FA-47AB-9568-D96153FE30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4110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B5EA08C-D681-4610-9D9E-0D9BE377B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33EC33C-ABF0-4601-A466-E0FDF4D0E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C125FF1-DF0D-474C-BE57-F47A7EC509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7162D-8E12-4195-A989-1A2779D7C83D}" type="datetimeFigureOut">
              <a:rPr lang="it-IT" smtClean="0"/>
              <a:t>31/08/2021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36C4CAF-789E-42B6-8A40-15146D448E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D1181A5-05B5-4DAA-83D8-005D6CC8C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0E0D7-F8FA-47AB-9568-D96153FE30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5511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svg"/><Relationship Id="rId7" Type="http://schemas.openxmlformats.org/officeDocument/2006/relationships/image" Target="../media/image15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7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oExplore Consulting -Italian Flag Analysis">
            <a:extLst>
              <a:ext uri="{FF2B5EF4-FFF2-40B4-BE49-F238E27FC236}">
                <a16:creationId xmlns:a16="http://schemas.microsoft.com/office/drawing/2014/main" id="{93DA8AC0-69DE-4067-AECF-020334B42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652" y="795428"/>
            <a:ext cx="26289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uppo 5">
            <a:extLst>
              <a:ext uri="{FF2B5EF4-FFF2-40B4-BE49-F238E27FC236}">
                <a16:creationId xmlns:a16="http://schemas.microsoft.com/office/drawing/2014/main" id="{A865D7BA-09D2-4F47-AC49-B47089ECCF96}"/>
              </a:ext>
            </a:extLst>
          </p:cNvPr>
          <p:cNvGrpSpPr/>
          <p:nvPr/>
        </p:nvGrpSpPr>
        <p:grpSpPr>
          <a:xfrm>
            <a:off x="533524" y="3997233"/>
            <a:ext cx="2700000" cy="1800000"/>
            <a:chOff x="1465341" y="3918856"/>
            <a:chExt cx="2700000" cy="1800000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712A05C7-ED7A-49F8-8D8F-8D1031BD87DC}"/>
                </a:ext>
              </a:extLst>
            </p:cNvPr>
            <p:cNvSpPr/>
            <p:nvPr/>
          </p:nvSpPr>
          <p:spPr>
            <a:xfrm>
              <a:off x="1465341" y="3918856"/>
              <a:ext cx="900000" cy="1800000"/>
            </a:xfrm>
            <a:prstGeom prst="rect">
              <a:avLst/>
            </a:prstGeom>
            <a:solidFill>
              <a:srgbClr val="0D92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Rettangolo 6">
              <a:extLst>
                <a:ext uri="{FF2B5EF4-FFF2-40B4-BE49-F238E27FC236}">
                  <a16:creationId xmlns:a16="http://schemas.microsoft.com/office/drawing/2014/main" id="{E150D028-62F4-49E9-9AB5-893F8FB4CDF2}"/>
                </a:ext>
              </a:extLst>
            </p:cNvPr>
            <p:cNvSpPr/>
            <p:nvPr/>
          </p:nvSpPr>
          <p:spPr>
            <a:xfrm>
              <a:off x="2365341" y="3918856"/>
              <a:ext cx="900000" cy="1800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D3F7403D-FD80-41E7-85B8-93F882841391}"/>
                </a:ext>
              </a:extLst>
            </p:cNvPr>
            <p:cNvSpPr/>
            <p:nvPr/>
          </p:nvSpPr>
          <p:spPr>
            <a:xfrm>
              <a:off x="3265341" y="3918856"/>
              <a:ext cx="900000" cy="1800000"/>
            </a:xfrm>
            <a:prstGeom prst="rect">
              <a:avLst/>
            </a:prstGeom>
            <a:solidFill>
              <a:srgbClr val="DC0F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1028" name="Picture 4" descr="Flag of the United Kingdom - Wikipedia">
            <a:extLst>
              <a:ext uri="{FF2B5EF4-FFF2-40B4-BE49-F238E27FC236}">
                <a16:creationId xmlns:a16="http://schemas.microsoft.com/office/drawing/2014/main" id="{E1F751E0-37E3-4EAF-9C74-09D4AC9D6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508" y="-151971"/>
            <a:ext cx="2700000" cy="179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uppo 29">
            <a:extLst>
              <a:ext uri="{FF2B5EF4-FFF2-40B4-BE49-F238E27FC236}">
                <a16:creationId xmlns:a16="http://schemas.microsoft.com/office/drawing/2014/main" id="{B9177C24-AFCC-4051-A200-4CAE27E20933}"/>
              </a:ext>
            </a:extLst>
          </p:cNvPr>
          <p:cNvGrpSpPr/>
          <p:nvPr/>
        </p:nvGrpSpPr>
        <p:grpSpPr>
          <a:xfrm>
            <a:off x="4585158" y="3997232"/>
            <a:ext cx="2700000" cy="1807391"/>
            <a:chOff x="4585158" y="3997232"/>
            <a:chExt cx="2700000" cy="1807391"/>
          </a:xfrm>
        </p:grpSpPr>
        <p:sp>
          <p:nvSpPr>
            <p:cNvPr id="4" name="Rettangolo 3">
              <a:extLst>
                <a:ext uri="{FF2B5EF4-FFF2-40B4-BE49-F238E27FC236}">
                  <a16:creationId xmlns:a16="http://schemas.microsoft.com/office/drawing/2014/main" id="{21C86855-50A9-426B-A1AA-0C774A815371}"/>
                </a:ext>
              </a:extLst>
            </p:cNvPr>
            <p:cNvSpPr/>
            <p:nvPr/>
          </p:nvSpPr>
          <p:spPr>
            <a:xfrm>
              <a:off x="4585158" y="3999817"/>
              <a:ext cx="2700000" cy="1800000"/>
            </a:xfrm>
            <a:prstGeom prst="rect">
              <a:avLst/>
            </a:prstGeom>
            <a:solidFill>
              <a:srgbClr val="0121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" name="Figura a mano libera: forma 18">
              <a:extLst>
                <a:ext uri="{FF2B5EF4-FFF2-40B4-BE49-F238E27FC236}">
                  <a16:creationId xmlns:a16="http://schemas.microsoft.com/office/drawing/2014/main" id="{0ED7D146-8451-42F2-B702-608DC32A7DAB}"/>
                </a:ext>
              </a:extLst>
            </p:cNvPr>
            <p:cNvSpPr/>
            <p:nvPr/>
          </p:nvSpPr>
          <p:spPr>
            <a:xfrm>
              <a:off x="4586288" y="3997233"/>
              <a:ext cx="2697956" cy="1800225"/>
            </a:xfrm>
            <a:custGeom>
              <a:avLst/>
              <a:gdLst>
                <a:gd name="connsiteX0" fmla="*/ 2697956 w 2697956"/>
                <a:gd name="connsiteY0" fmla="*/ 202406 h 1800225"/>
                <a:gd name="connsiteX1" fmla="*/ 2697956 w 2697956"/>
                <a:gd name="connsiteY1" fmla="*/ 0 h 1800225"/>
                <a:gd name="connsiteX2" fmla="*/ 2395537 w 2697956"/>
                <a:gd name="connsiteY2" fmla="*/ 0 h 1800225"/>
                <a:gd name="connsiteX3" fmla="*/ 0 w 2697956"/>
                <a:gd name="connsiteY3" fmla="*/ 1602581 h 1800225"/>
                <a:gd name="connsiteX4" fmla="*/ 0 w 2697956"/>
                <a:gd name="connsiteY4" fmla="*/ 1800225 h 1800225"/>
                <a:gd name="connsiteX5" fmla="*/ 304800 w 2697956"/>
                <a:gd name="connsiteY5" fmla="*/ 1800225 h 1800225"/>
                <a:gd name="connsiteX6" fmla="*/ 2697956 w 2697956"/>
                <a:gd name="connsiteY6" fmla="*/ 202406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97956" h="1800225">
                  <a:moveTo>
                    <a:pt x="2697956" y="202406"/>
                  </a:moveTo>
                  <a:lnTo>
                    <a:pt x="2697956" y="0"/>
                  </a:lnTo>
                  <a:lnTo>
                    <a:pt x="2395537" y="0"/>
                  </a:lnTo>
                  <a:lnTo>
                    <a:pt x="0" y="1602581"/>
                  </a:lnTo>
                  <a:lnTo>
                    <a:pt x="0" y="1800225"/>
                  </a:lnTo>
                  <a:lnTo>
                    <a:pt x="304800" y="1800225"/>
                  </a:lnTo>
                  <a:lnTo>
                    <a:pt x="2697956" y="2024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id="{5927D389-089C-4DB7-BEC9-94925878AE5F}"/>
                </a:ext>
              </a:extLst>
            </p:cNvPr>
            <p:cNvSpPr/>
            <p:nvPr/>
          </p:nvSpPr>
          <p:spPr>
            <a:xfrm>
              <a:off x="5710238" y="3999817"/>
              <a:ext cx="452438" cy="17999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0" name="Figura a mano libera: forma 19">
              <a:extLst>
                <a:ext uri="{FF2B5EF4-FFF2-40B4-BE49-F238E27FC236}">
                  <a16:creationId xmlns:a16="http://schemas.microsoft.com/office/drawing/2014/main" id="{FDDAF1E0-4493-49EA-B048-B3165EE1A48D}"/>
                </a:ext>
              </a:extLst>
            </p:cNvPr>
            <p:cNvSpPr/>
            <p:nvPr/>
          </p:nvSpPr>
          <p:spPr>
            <a:xfrm>
              <a:off x="4586288" y="3997233"/>
              <a:ext cx="2697956" cy="1804987"/>
            </a:xfrm>
            <a:custGeom>
              <a:avLst/>
              <a:gdLst>
                <a:gd name="connsiteX0" fmla="*/ 302418 w 2697956"/>
                <a:gd name="connsiteY0" fmla="*/ 0 h 1804987"/>
                <a:gd name="connsiteX1" fmla="*/ 0 w 2697956"/>
                <a:gd name="connsiteY1" fmla="*/ 0 h 1804987"/>
                <a:gd name="connsiteX2" fmla="*/ 0 w 2697956"/>
                <a:gd name="connsiteY2" fmla="*/ 204787 h 1804987"/>
                <a:gd name="connsiteX3" fmla="*/ 2397918 w 2697956"/>
                <a:gd name="connsiteY3" fmla="*/ 1804987 h 1804987"/>
                <a:gd name="connsiteX4" fmla="*/ 2697956 w 2697956"/>
                <a:gd name="connsiteY4" fmla="*/ 1804987 h 1804987"/>
                <a:gd name="connsiteX5" fmla="*/ 2697956 w 2697956"/>
                <a:gd name="connsiteY5" fmla="*/ 1602581 h 1804987"/>
                <a:gd name="connsiteX6" fmla="*/ 302418 w 2697956"/>
                <a:gd name="connsiteY6" fmla="*/ 0 h 1804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97956" h="1804987">
                  <a:moveTo>
                    <a:pt x="302418" y="0"/>
                  </a:moveTo>
                  <a:lnTo>
                    <a:pt x="0" y="0"/>
                  </a:lnTo>
                  <a:lnTo>
                    <a:pt x="0" y="204787"/>
                  </a:lnTo>
                  <a:lnTo>
                    <a:pt x="2397918" y="1804987"/>
                  </a:lnTo>
                  <a:lnTo>
                    <a:pt x="2697956" y="1804987"/>
                  </a:lnTo>
                  <a:lnTo>
                    <a:pt x="2697956" y="1602581"/>
                  </a:lnTo>
                  <a:lnTo>
                    <a:pt x="3024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" name="Parallelogramma 22">
              <a:extLst>
                <a:ext uri="{FF2B5EF4-FFF2-40B4-BE49-F238E27FC236}">
                  <a16:creationId xmlns:a16="http://schemas.microsoft.com/office/drawing/2014/main" id="{954E8D9C-DB58-4E9D-BB8D-1C4D3E943CFF}"/>
                </a:ext>
              </a:extLst>
            </p:cNvPr>
            <p:cNvSpPr/>
            <p:nvPr/>
          </p:nvSpPr>
          <p:spPr>
            <a:xfrm rot="16200000">
              <a:off x="4708358" y="3874032"/>
              <a:ext cx="878681" cy="1125082"/>
            </a:xfrm>
            <a:prstGeom prst="parallelogram">
              <a:avLst>
                <a:gd name="adj" fmla="val 84521"/>
              </a:avLst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1" name="Parallelogramma 30">
              <a:extLst>
                <a:ext uri="{FF2B5EF4-FFF2-40B4-BE49-F238E27FC236}">
                  <a16:creationId xmlns:a16="http://schemas.microsoft.com/office/drawing/2014/main" id="{320E67DB-5844-410E-8E7B-5D7EF0106C14}"/>
                </a:ext>
              </a:extLst>
            </p:cNvPr>
            <p:cNvSpPr/>
            <p:nvPr/>
          </p:nvSpPr>
          <p:spPr>
            <a:xfrm rot="16200000">
              <a:off x="6280606" y="4802742"/>
              <a:ext cx="878681" cy="1125082"/>
            </a:xfrm>
            <a:prstGeom prst="parallelogram">
              <a:avLst>
                <a:gd name="adj" fmla="val 84521"/>
              </a:avLst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6EEAA9F4-18FB-47B0-8CBA-A5CF63F22D59}"/>
                </a:ext>
              </a:extLst>
            </p:cNvPr>
            <p:cNvSpPr/>
            <p:nvPr/>
          </p:nvSpPr>
          <p:spPr>
            <a:xfrm>
              <a:off x="4585158" y="4599217"/>
              <a:ext cx="2700000" cy="601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33FFD4BB-F7A9-41A7-9E7C-A4637552CE05}"/>
                </a:ext>
              </a:extLst>
            </p:cNvPr>
            <p:cNvSpPr/>
            <p:nvPr/>
          </p:nvSpPr>
          <p:spPr>
            <a:xfrm>
              <a:off x="5800724" y="3999817"/>
              <a:ext cx="271463" cy="1799999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C7DF5D73-9612-4D6D-B2DA-9CCAB573FFF6}"/>
                </a:ext>
              </a:extLst>
            </p:cNvPr>
            <p:cNvSpPr/>
            <p:nvPr/>
          </p:nvSpPr>
          <p:spPr>
            <a:xfrm>
              <a:off x="4585158" y="4718016"/>
              <a:ext cx="2700000" cy="363600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2" name="Parallelogramma 21">
              <a:extLst>
                <a:ext uri="{FF2B5EF4-FFF2-40B4-BE49-F238E27FC236}">
                  <a16:creationId xmlns:a16="http://schemas.microsoft.com/office/drawing/2014/main" id="{632F2994-A2D0-4D31-9DE8-3AFA21549949}"/>
                </a:ext>
              </a:extLst>
            </p:cNvPr>
            <p:cNvSpPr/>
            <p:nvPr/>
          </p:nvSpPr>
          <p:spPr>
            <a:xfrm>
              <a:off x="6186488" y="3997233"/>
              <a:ext cx="1097756" cy="599580"/>
            </a:xfrm>
            <a:prstGeom prst="parallelogram">
              <a:avLst>
                <a:gd name="adj" fmla="val 148912"/>
              </a:avLst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Parallelogramma 24">
              <a:extLst>
                <a:ext uri="{FF2B5EF4-FFF2-40B4-BE49-F238E27FC236}">
                  <a16:creationId xmlns:a16="http://schemas.microsoft.com/office/drawing/2014/main" id="{5AB22636-8028-421B-9CB6-3CE5E073067C}"/>
                </a:ext>
              </a:extLst>
            </p:cNvPr>
            <p:cNvSpPr/>
            <p:nvPr/>
          </p:nvSpPr>
          <p:spPr>
            <a:xfrm>
              <a:off x="4588670" y="5196609"/>
              <a:ext cx="1097756" cy="599580"/>
            </a:xfrm>
            <a:prstGeom prst="parallelogram">
              <a:avLst>
                <a:gd name="adj" fmla="val 148912"/>
              </a:avLst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1359500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EF96E2A9-6435-4BCB-8A54-F4B355D657B9}"/>
              </a:ext>
            </a:extLst>
          </p:cNvPr>
          <p:cNvSpPr/>
          <p:nvPr/>
        </p:nvSpPr>
        <p:spPr>
          <a:xfrm>
            <a:off x="997772" y="0"/>
            <a:ext cx="10196455" cy="6892453"/>
          </a:xfrm>
          <a:prstGeom prst="roundRect">
            <a:avLst/>
          </a:prstGeom>
          <a:solidFill>
            <a:srgbClr val="0D925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54A6928C-4BEA-4D7F-A385-668EE9DF6CF5}"/>
              </a:ext>
            </a:extLst>
          </p:cNvPr>
          <p:cNvGrpSpPr/>
          <p:nvPr/>
        </p:nvGrpSpPr>
        <p:grpSpPr>
          <a:xfrm>
            <a:off x="4642204" y="3299325"/>
            <a:ext cx="3042030" cy="4040368"/>
            <a:chOff x="4268288" y="2277817"/>
            <a:chExt cx="1827712" cy="2427533"/>
          </a:xfrm>
        </p:grpSpPr>
        <p:grpSp>
          <p:nvGrpSpPr>
            <p:cNvPr id="4" name="Elemento grafico 2">
              <a:extLst>
                <a:ext uri="{FF2B5EF4-FFF2-40B4-BE49-F238E27FC236}">
                  <a16:creationId xmlns:a16="http://schemas.microsoft.com/office/drawing/2014/main" id="{F9353069-CC11-46A1-B722-B1049300A3C8}"/>
                </a:ext>
              </a:extLst>
            </p:cNvPr>
            <p:cNvGrpSpPr/>
            <p:nvPr/>
          </p:nvGrpSpPr>
          <p:grpSpPr>
            <a:xfrm>
              <a:off x="4268288" y="2277817"/>
              <a:ext cx="846637" cy="1151183"/>
              <a:chOff x="4106363" y="2438672"/>
              <a:chExt cx="1323975" cy="1800225"/>
            </a:xfrm>
          </p:grpSpPr>
          <p:sp>
            <p:nvSpPr>
              <p:cNvPr id="5" name="Figura a mano libera: forma 4">
                <a:extLst>
                  <a:ext uri="{FF2B5EF4-FFF2-40B4-BE49-F238E27FC236}">
                    <a16:creationId xmlns:a16="http://schemas.microsoft.com/office/drawing/2014/main" id="{9D693AEC-F74C-4CA2-96C4-53108C8368C2}"/>
                  </a:ext>
                </a:extLst>
              </p:cNvPr>
              <p:cNvSpPr/>
              <p:nvPr/>
            </p:nvSpPr>
            <p:spPr>
              <a:xfrm>
                <a:off x="4144463" y="2476772"/>
                <a:ext cx="1285875" cy="1762125"/>
              </a:xfrm>
              <a:custGeom>
                <a:avLst/>
                <a:gdLst>
                  <a:gd name="connsiteX0" fmla="*/ 152400 w 1285875"/>
                  <a:gd name="connsiteY0" fmla="*/ 0 h 1762125"/>
                  <a:gd name="connsiteX1" fmla="*/ 1133475 w 1285875"/>
                  <a:gd name="connsiteY1" fmla="*/ 0 h 1762125"/>
                  <a:gd name="connsiteX2" fmla="*/ 1285875 w 1285875"/>
                  <a:gd name="connsiteY2" fmla="*/ 152400 h 1762125"/>
                  <a:gd name="connsiteX3" fmla="*/ 1285875 w 1285875"/>
                  <a:gd name="connsiteY3" fmla="*/ 1609725 h 1762125"/>
                  <a:gd name="connsiteX4" fmla="*/ 1133475 w 1285875"/>
                  <a:gd name="connsiteY4" fmla="*/ 1762125 h 1762125"/>
                  <a:gd name="connsiteX5" fmla="*/ 152400 w 1285875"/>
                  <a:gd name="connsiteY5" fmla="*/ 1762125 h 1762125"/>
                  <a:gd name="connsiteX6" fmla="*/ 0 w 1285875"/>
                  <a:gd name="connsiteY6" fmla="*/ 1609725 h 1762125"/>
                  <a:gd name="connsiteX7" fmla="*/ 0 w 1285875"/>
                  <a:gd name="connsiteY7" fmla="*/ 152400 h 1762125"/>
                  <a:gd name="connsiteX8" fmla="*/ 152400 w 1285875"/>
                  <a:gd name="connsiteY8" fmla="*/ 0 h 1762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85875" h="1762125">
                    <a:moveTo>
                      <a:pt x="152400" y="0"/>
                    </a:moveTo>
                    <a:lnTo>
                      <a:pt x="1133475" y="0"/>
                    </a:lnTo>
                    <a:cubicBezTo>
                      <a:pt x="1217867" y="0"/>
                      <a:pt x="1285875" y="67970"/>
                      <a:pt x="1285875" y="152400"/>
                    </a:cubicBezTo>
                    <a:lnTo>
                      <a:pt x="1285875" y="1609725"/>
                    </a:lnTo>
                    <a:cubicBezTo>
                      <a:pt x="1285875" y="1694117"/>
                      <a:pt x="1217867" y="1762125"/>
                      <a:pt x="1133475" y="1762125"/>
                    </a:cubicBezTo>
                    <a:lnTo>
                      <a:pt x="152400" y="1762125"/>
                    </a:lnTo>
                    <a:cubicBezTo>
                      <a:pt x="67970" y="1762125"/>
                      <a:pt x="0" y="1694117"/>
                      <a:pt x="0" y="1609725"/>
                    </a:cubicBezTo>
                    <a:lnTo>
                      <a:pt x="0" y="152400"/>
                    </a:lnTo>
                    <a:cubicBezTo>
                      <a:pt x="0" y="67970"/>
                      <a:pt x="67970" y="0"/>
                      <a:pt x="152400" y="0"/>
                    </a:cubicBezTo>
                    <a:close/>
                  </a:path>
                </a:pathLst>
              </a:custGeom>
              <a:solidFill>
                <a:srgbClr val="000000">
                  <a:alpha val="5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6" name="Figura a mano libera: forma 5">
                <a:extLst>
                  <a:ext uri="{FF2B5EF4-FFF2-40B4-BE49-F238E27FC236}">
                    <a16:creationId xmlns:a16="http://schemas.microsoft.com/office/drawing/2014/main" id="{D9263078-87E0-4CDF-B360-EC6ECA0FB129}"/>
                  </a:ext>
                </a:extLst>
              </p:cNvPr>
              <p:cNvSpPr/>
              <p:nvPr/>
            </p:nvSpPr>
            <p:spPr>
              <a:xfrm>
                <a:off x="4106363" y="2438672"/>
                <a:ext cx="1285875" cy="1762125"/>
              </a:xfrm>
              <a:custGeom>
                <a:avLst/>
                <a:gdLst>
                  <a:gd name="connsiteX0" fmla="*/ 152400 w 1285875"/>
                  <a:gd name="connsiteY0" fmla="*/ 0 h 1762125"/>
                  <a:gd name="connsiteX1" fmla="*/ 1133475 w 1285875"/>
                  <a:gd name="connsiteY1" fmla="*/ 0 h 1762125"/>
                  <a:gd name="connsiteX2" fmla="*/ 1285875 w 1285875"/>
                  <a:gd name="connsiteY2" fmla="*/ 152400 h 1762125"/>
                  <a:gd name="connsiteX3" fmla="*/ 1285875 w 1285875"/>
                  <a:gd name="connsiteY3" fmla="*/ 1609725 h 1762125"/>
                  <a:gd name="connsiteX4" fmla="*/ 1133475 w 1285875"/>
                  <a:gd name="connsiteY4" fmla="*/ 1762125 h 1762125"/>
                  <a:gd name="connsiteX5" fmla="*/ 152400 w 1285875"/>
                  <a:gd name="connsiteY5" fmla="*/ 1762125 h 1762125"/>
                  <a:gd name="connsiteX6" fmla="*/ 0 w 1285875"/>
                  <a:gd name="connsiteY6" fmla="*/ 1609725 h 1762125"/>
                  <a:gd name="connsiteX7" fmla="*/ 0 w 1285875"/>
                  <a:gd name="connsiteY7" fmla="*/ 152400 h 1762125"/>
                  <a:gd name="connsiteX8" fmla="*/ 152400 w 1285875"/>
                  <a:gd name="connsiteY8" fmla="*/ 0 h 1762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85875" h="1762125">
                    <a:moveTo>
                      <a:pt x="152400" y="0"/>
                    </a:moveTo>
                    <a:lnTo>
                      <a:pt x="1133475" y="0"/>
                    </a:lnTo>
                    <a:cubicBezTo>
                      <a:pt x="1217867" y="0"/>
                      <a:pt x="1285875" y="67970"/>
                      <a:pt x="1285875" y="152400"/>
                    </a:cubicBezTo>
                    <a:lnTo>
                      <a:pt x="1285875" y="1609725"/>
                    </a:lnTo>
                    <a:cubicBezTo>
                      <a:pt x="1285875" y="1694117"/>
                      <a:pt x="1217867" y="1762125"/>
                      <a:pt x="1133475" y="1762125"/>
                    </a:cubicBezTo>
                    <a:lnTo>
                      <a:pt x="152400" y="1762125"/>
                    </a:lnTo>
                    <a:cubicBezTo>
                      <a:pt x="67970" y="1762125"/>
                      <a:pt x="0" y="1694117"/>
                      <a:pt x="0" y="1609725"/>
                    </a:cubicBezTo>
                    <a:lnTo>
                      <a:pt x="0" y="152400"/>
                    </a:lnTo>
                    <a:cubicBezTo>
                      <a:pt x="0" y="67970"/>
                      <a:pt x="67970" y="0"/>
                      <a:pt x="152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7" name="Figura a mano libera: forma 6">
                <a:extLst>
                  <a:ext uri="{FF2B5EF4-FFF2-40B4-BE49-F238E27FC236}">
                    <a16:creationId xmlns:a16="http://schemas.microsoft.com/office/drawing/2014/main" id="{2FD86620-6161-410E-8A7C-6AF6B3167CBE}"/>
                  </a:ext>
                </a:extLst>
              </p:cNvPr>
              <p:cNvSpPr/>
              <p:nvPr/>
            </p:nvSpPr>
            <p:spPr>
              <a:xfrm>
                <a:off x="4125413" y="2457722"/>
                <a:ext cx="1285875" cy="1762125"/>
              </a:xfrm>
              <a:custGeom>
                <a:avLst/>
                <a:gdLst>
                  <a:gd name="connsiteX0" fmla="*/ 152400 w 1285875"/>
                  <a:gd name="connsiteY0" fmla="*/ 0 h 1762125"/>
                  <a:gd name="connsiteX1" fmla="*/ 1133475 w 1285875"/>
                  <a:gd name="connsiteY1" fmla="*/ 0 h 1762125"/>
                  <a:gd name="connsiteX2" fmla="*/ 1285875 w 1285875"/>
                  <a:gd name="connsiteY2" fmla="*/ 152400 h 1762125"/>
                  <a:gd name="connsiteX3" fmla="*/ 1285875 w 1285875"/>
                  <a:gd name="connsiteY3" fmla="*/ 1609725 h 1762125"/>
                  <a:gd name="connsiteX4" fmla="*/ 1133475 w 1285875"/>
                  <a:gd name="connsiteY4" fmla="*/ 1762125 h 1762125"/>
                  <a:gd name="connsiteX5" fmla="*/ 152400 w 1285875"/>
                  <a:gd name="connsiteY5" fmla="*/ 1762125 h 1762125"/>
                  <a:gd name="connsiteX6" fmla="*/ 0 w 1285875"/>
                  <a:gd name="connsiteY6" fmla="*/ 1609725 h 1762125"/>
                  <a:gd name="connsiteX7" fmla="*/ 0 w 1285875"/>
                  <a:gd name="connsiteY7" fmla="*/ 152400 h 1762125"/>
                  <a:gd name="connsiteX8" fmla="*/ 152400 w 1285875"/>
                  <a:gd name="connsiteY8" fmla="*/ 0 h 1762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85875" h="1762125">
                    <a:moveTo>
                      <a:pt x="152400" y="0"/>
                    </a:moveTo>
                    <a:lnTo>
                      <a:pt x="1133475" y="0"/>
                    </a:lnTo>
                    <a:cubicBezTo>
                      <a:pt x="1217867" y="0"/>
                      <a:pt x="1285875" y="67970"/>
                      <a:pt x="1285875" y="152400"/>
                    </a:cubicBezTo>
                    <a:lnTo>
                      <a:pt x="1285875" y="1609725"/>
                    </a:lnTo>
                    <a:cubicBezTo>
                      <a:pt x="1285875" y="1694117"/>
                      <a:pt x="1217867" y="1762125"/>
                      <a:pt x="1133475" y="1762125"/>
                    </a:cubicBezTo>
                    <a:lnTo>
                      <a:pt x="152400" y="1762125"/>
                    </a:lnTo>
                    <a:cubicBezTo>
                      <a:pt x="67970" y="1762125"/>
                      <a:pt x="0" y="1694117"/>
                      <a:pt x="0" y="1609725"/>
                    </a:cubicBezTo>
                    <a:lnTo>
                      <a:pt x="0" y="152400"/>
                    </a:lnTo>
                    <a:cubicBezTo>
                      <a:pt x="0" y="67970"/>
                      <a:pt x="67970" y="0"/>
                      <a:pt x="152400" y="0"/>
                    </a:cubicBezTo>
                    <a:close/>
                  </a:path>
                </a:pathLst>
              </a:custGeom>
              <a:solidFill>
                <a:srgbClr val="0B7F4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</p:grpSp>
        <p:grpSp>
          <p:nvGrpSpPr>
            <p:cNvPr id="13" name="Elemento grafico 2">
              <a:extLst>
                <a:ext uri="{FF2B5EF4-FFF2-40B4-BE49-F238E27FC236}">
                  <a16:creationId xmlns:a16="http://schemas.microsoft.com/office/drawing/2014/main" id="{AA5DB14D-4896-421D-AAE9-D2BDA2EB6864}"/>
                </a:ext>
              </a:extLst>
            </p:cNvPr>
            <p:cNvGrpSpPr/>
            <p:nvPr/>
          </p:nvGrpSpPr>
          <p:grpSpPr>
            <a:xfrm>
              <a:off x="5249363" y="2277817"/>
              <a:ext cx="846637" cy="1151183"/>
              <a:chOff x="4106363" y="2438672"/>
              <a:chExt cx="1323975" cy="1800225"/>
            </a:xfrm>
          </p:grpSpPr>
          <p:sp>
            <p:nvSpPr>
              <p:cNvPr id="14" name="Figura a mano libera: forma 13">
                <a:extLst>
                  <a:ext uri="{FF2B5EF4-FFF2-40B4-BE49-F238E27FC236}">
                    <a16:creationId xmlns:a16="http://schemas.microsoft.com/office/drawing/2014/main" id="{E09EFB17-FD1F-4871-83E5-69991F9FB4EF}"/>
                  </a:ext>
                </a:extLst>
              </p:cNvPr>
              <p:cNvSpPr/>
              <p:nvPr/>
            </p:nvSpPr>
            <p:spPr>
              <a:xfrm>
                <a:off x="4144463" y="2476772"/>
                <a:ext cx="1285875" cy="1762125"/>
              </a:xfrm>
              <a:custGeom>
                <a:avLst/>
                <a:gdLst>
                  <a:gd name="connsiteX0" fmla="*/ 152400 w 1285875"/>
                  <a:gd name="connsiteY0" fmla="*/ 0 h 1762125"/>
                  <a:gd name="connsiteX1" fmla="*/ 1133475 w 1285875"/>
                  <a:gd name="connsiteY1" fmla="*/ 0 h 1762125"/>
                  <a:gd name="connsiteX2" fmla="*/ 1285875 w 1285875"/>
                  <a:gd name="connsiteY2" fmla="*/ 152400 h 1762125"/>
                  <a:gd name="connsiteX3" fmla="*/ 1285875 w 1285875"/>
                  <a:gd name="connsiteY3" fmla="*/ 1609725 h 1762125"/>
                  <a:gd name="connsiteX4" fmla="*/ 1133475 w 1285875"/>
                  <a:gd name="connsiteY4" fmla="*/ 1762125 h 1762125"/>
                  <a:gd name="connsiteX5" fmla="*/ 152400 w 1285875"/>
                  <a:gd name="connsiteY5" fmla="*/ 1762125 h 1762125"/>
                  <a:gd name="connsiteX6" fmla="*/ 0 w 1285875"/>
                  <a:gd name="connsiteY6" fmla="*/ 1609725 h 1762125"/>
                  <a:gd name="connsiteX7" fmla="*/ 0 w 1285875"/>
                  <a:gd name="connsiteY7" fmla="*/ 152400 h 1762125"/>
                  <a:gd name="connsiteX8" fmla="*/ 152400 w 1285875"/>
                  <a:gd name="connsiteY8" fmla="*/ 0 h 1762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85875" h="1762125">
                    <a:moveTo>
                      <a:pt x="152400" y="0"/>
                    </a:moveTo>
                    <a:lnTo>
                      <a:pt x="1133475" y="0"/>
                    </a:lnTo>
                    <a:cubicBezTo>
                      <a:pt x="1217867" y="0"/>
                      <a:pt x="1285875" y="67970"/>
                      <a:pt x="1285875" y="152400"/>
                    </a:cubicBezTo>
                    <a:lnTo>
                      <a:pt x="1285875" y="1609725"/>
                    </a:lnTo>
                    <a:cubicBezTo>
                      <a:pt x="1285875" y="1694117"/>
                      <a:pt x="1217867" y="1762125"/>
                      <a:pt x="1133475" y="1762125"/>
                    </a:cubicBezTo>
                    <a:lnTo>
                      <a:pt x="152400" y="1762125"/>
                    </a:lnTo>
                    <a:cubicBezTo>
                      <a:pt x="67970" y="1762125"/>
                      <a:pt x="0" y="1694117"/>
                      <a:pt x="0" y="1609725"/>
                    </a:cubicBezTo>
                    <a:lnTo>
                      <a:pt x="0" y="152400"/>
                    </a:lnTo>
                    <a:cubicBezTo>
                      <a:pt x="0" y="67970"/>
                      <a:pt x="67970" y="0"/>
                      <a:pt x="152400" y="0"/>
                    </a:cubicBezTo>
                    <a:close/>
                  </a:path>
                </a:pathLst>
              </a:custGeom>
              <a:solidFill>
                <a:srgbClr val="000000">
                  <a:alpha val="5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15" name="Figura a mano libera: forma 14">
                <a:extLst>
                  <a:ext uri="{FF2B5EF4-FFF2-40B4-BE49-F238E27FC236}">
                    <a16:creationId xmlns:a16="http://schemas.microsoft.com/office/drawing/2014/main" id="{28A202BC-7558-482E-B534-5C2FE3480ECA}"/>
                  </a:ext>
                </a:extLst>
              </p:cNvPr>
              <p:cNvSpPr/>
              <p:nvPr/>
            </p:nvSpPr>
            <p:spPr>
              <a:xfrm>
                <a:off x="4106363" y="2438672"/>
                <a:ext cx="1285875" cy="1762125"/>
              </a:xfrm>
              <a:custGeom>
                <a:avLst/>
                <a:gdLst>
                  <a:gd name="connsiteX0" fmla="*/ 152400 w 1285875"/>
                  <a:gd name="connsiteY0" fmla="*/ 0 h 1762125"/>
                  <a:gd name="connsiteX1" fmla="*/ 1133475 w 1285875"/>
                  <a:gd name="connsiteY1" fmla="*/ 0 h 1762125"/>
                  <a:gd name="connsiteX2" fmla="*/ 1285875 w 1285875"/>
                  <a:gd name="connsiteY2" fmla="*/ 152400 h 1762125"/>
                  <a:gd name="connsiteX3" fmla="*/ 1285875 w 1285875"/>
                  <a:gd name="connsiteY3" fmla="*/ 1609725 h 1762125"/>
                  <a:gd name="connsiteX4" fmla="*/ 1133475 w 1285875"/>
                  <a:gd name="connsiteY4" fmla="*/ 1762125 h 1762125"/>
                  <a:gd name="connsiteX5" fmla="*/ 152400 w 1285875"/>
                  <a:gd name="connsiteY5" fmla="*/ 1762125 h 1762125"/>
                  <a:gd name="connsiteX6" fmla="*/ 0 w 1285875"/>
                  <a:gd name="connsiteY6" fmla="*/ 1609725 h 1762125"/>
                  <a:gd name="connsiteX7" fmla="*/ 0 w 1285875"/>
                  <a:gd name="connsiteY7" fmla="*/ 152400 h 1762125"/>
                  <a:gd name="connsiteX8" fmla="*/ 152400 w 1285875"/>
                  <a:gd name="connsiteY8" fmla="*/ 0 h 1762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85875" h="1762125">
                    <a:moveTo>
                      <a:pt x="152400" y="0"/>
                    </a:moveTo>
                    <a:lnTo>
                      <a:pt x="1133475" y="0"/>
                    </a:lnTo>
                    <a:cubicBezTo>
                      <a:pt x="1217867" y="0"/>
                      <a:pt x="1285875" y="67970"/>
                      <a:pt x="1285875" y="152400"/>
                    </a:cubicBezTo>
                    <a:lnTo>
                      <a:pt x="1285875" y="1609725"/>
                    </a:lnTo>
                    <a:cubicBezTo>
                      <a:pt x="1285875" y="1694117"/>
                      <a:pt x="1217867" y="1762125"/>
                      <a:pt x="1133475" y="1762125"/>
                    </a:cubicBezTo>
                    <a:lnTo>
                      <a:pt x="152400" y="1762125"/>
                    </a:lnTo>
                    <a:cubicBezTo>
                      <a:pt x="67970" y="1762125"/>
                      <a:pt x="0" y="1694117"/>
                      <a:pt x="0" y="1609725"/>
                    </a:cubicBezTo>
                    <a:lnTo>
                      <a:pt x="0" y="152400"/>
                    </a:lnTo>
                    <a:cubicBezTo>
                      <a:pt x="0" y="67970"/>
                      <a:pt x="67970" y="0"/>
                      <a:pt x="152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16" name="Figura a mano libera: forma 15">
                <a:extLst>
                  <a:ext uri="{FF2B5EF4-FFF2-40B4-BE49-F238E27FC236}">
                    <a16:creationId xmlns:a16="http://schemas.microsoft.com/office/drawing/2014/main" id="{9DCBF436-31C8-4241-BCF2-413B8694D881}"/>
                  </a:ext>
                </a:extLst>
              </p:cNvPr>
              <p:cNvSpPr/>
              <p:nvPr/>
            </p:nvSpPr>
            <p:spPr>
              <a:xfrm>
                <a:off x="4125413" y="2457722"/>
                <a:ext cx="1285875" cy="1762125"/>
              </a:xfrm>
              <a:custGeom>
                <a:avLst/>
                <a:gdLst>
                  <a:gd name="connsiteX0" fmla="*/ 152400 w 1285875"/>
                  <a:gd name="connsiteY0" fmla="*/ 0 h 1762125"/>
                  <a:gd name="connsiteX1" fmla="*/ 1133475 w 1285875"/>
                  <a:gd name="connsiteY1" fmla="*/ 0 h 1762125"/>
                  <a:gd name="connsiteX2" fmla="*/ 1285875 w 1285875"/>
                  <a:gd name="connsiteY2" fmla="*/ 152400 h 1762125"/>
                  <a:gd name="connsiteX3" fmla="*/ 1285875 w 1285875"/>
                  <a:gd name="connsiteY3" fmla="*/ 1609725 h 1762125"/>
                  <a:gd name="connsiteX4" fmla="*/ 1133475 w 1285875"/>
                  <a:gd name="connsiteY4" fmla="*/ 1762125 h 1762125"/>
                  <a:gd name="connsiteX5" fmla="*/ 152400 w 1285875"/>
                  <a:gd name="connsiteY5" fmla="*/ 1762125 h 1762125"/>
                  <a:gd name="connsiteX6" fmla="*/ 0 w 1285875"/>
                  <a:gd name="connsiteY6" fmla="*/ 1609725 h 1762125"/>
                  <a:gd name="connsiteX7" fmla="*/ 0 w 1285875"/>
                  <a:gd name="connsiteY7" fmla="*/ 152400 h 1762125"/>
                  <a:gd name="connsiteX8" fmla="*/ 152400 w 1285875"/>
                  <a:gd name="connsiteY8" fmla="*/ 0 h 1762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85875" h="1762125">
                    <a:moveTo>
                      <a:pt x="152400" y="0"/>
                    </a:moveTo>
                    <a:lnTo>
                      <a:pt x="1133475" y="0"/>
                    </a:lnTo>
                    <a:cubicBezTo>
                      <a:pt x="1217867" y="0"/>
                      <a:pt x="1285875" y="67970"/>
                      <a:pt x="1285875" y="152400"/>
                    </a:cubicBezTo>
                    <a:lnTo>
                      <a:pt x="1285875" y="1609725"/>
                    </a:lnTo>
                    <a:cubicBezTo>
                      <a:pt x="1285875" y="1694117"/>
                      <a:pt x="1217867" y="1762125"/>
                      <a:pt x="1133475" y="1762125"/>
                    </a:cubicBezTo>
                    <a:lnTo>
                      <a:pt x="152400" y="1762125"/>
                    </a:lnTo>
                    <a:cubicBezTo>
                      <a:pt x="67970" y="1762125"/>
                      <a:pt x="0" y="1694117"/>
                      <a:pt x="0" y="1609725"/>
                    </a:cubicBezTo>
                    <a:lnTo>
                      <a:pt x="0" y="152400"/>
                    </a:lnTo>
                    <a:cubicBezTo>
                      <a:pt x="0" y="67970"/>
                      <a:pt x="67970" y="0"/>
                      <a:pt x="152400" y="0"/>
                    </a:cubicBezTo>
                    <a:close/>
                  </a:path>
                </a:pathLst>
              </a:custGeom>
              <a:solidFill>
                <a:srgbClr val="0B7F4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</p:grpSp>
        <p:grpSp>
          <p:nvGrpSpPr>
            <p:cNvPr id="17" name="Elemento grafico 2">
              <a:extLst>
                <a:ext uri="{FF2B5EF4-FFF2-40B4-BE49-F238E27FC236}">
                  <a16:creationId xmlns:a16="http://schemas.microsoft.com/office/drawing/2014/main" id="{36014BE0-E74F-46F9-B3CC-5AD2F9D57989}"/>
                </a:ext>
              </a:extLst>
            </p:cNvPr>
            <p:cNvGrpSpPr/>
            <p:nvPr/>
          </p:nvGrpSpPr>
          <p:grpSpPr>
            <a:xfrm>
              <a:off x="4268288" y="3554167"/>
              <a:ext cx="846637" cy="1151183"/>
              <a:chOff x="4106363" y="2438672"/>
              <a:chExt cx="1323975" cy="1800225"/>
            </a:xfrm>
          </p:grpSpPr>
          <p:sp>
            <p:nvSpPr>
              <p:cNvPr id="18" name="Figura a mano libera: forma 17">
                <a:extLst>
                  <a:ext uri="{FF2B5EF4-FFF2-40B4-BE49-F238E27FC236}">
                    <a16:creationId xmlns:a16="http://schemas.microsoft.com/office/drawing/2014/main" id="{FD821BEB-8C7D-4D1E-84F1-26D571FB74FF}"/>
                  </a:ext>
                </a:extLst>
              </p:cNvPr>
              <p:cNvSpPr/>
              <p:nvPr/>
            </p:nvSpPr>
            <p:spPr>
              <a:xfrm>
                <a:off x="4144463" y="2476772"/>
                <a:ext cx="1285875" cy="1762125"/>
              </a:xfrm>
              <a:custGeom>
                <a:avLst/>
                <a:gdLst>
                  <a:gd name="connsiteX0" fmla="*/ 152400 w 1285875"/>
                  <a:gd name="connsiteY0" fmla="*/ 0 h 1762125"/>
                  <a:gd name="connsiteX1" fmla="*/ 1133475 w 1285875"/>
                  <a:gd name="connsiteY1" fmla="*/ 0 h 1762125"/>
                  <a:gd name="connsiteX2" fmla="*/ 1285875 w 1285875"/>
                  <a:gd name="connsiteY2" fmla="*/ 152400 h 1762125"/>
                  <a:gd name="connsiteX3" fmla="*/ 1285875 w 1285875"/>
                  <a:gd name="connsiteY3" fmla="*/ 1609725 h 1762125"/>
                  <a:gd name="connsiteX4" fmla="*/ 1133475 w 1285875"/>
                  <a:gd name="connsiteY4" fmla="*/ 1762125 h 1762125"/>
                  <a:gd name="connsiteX5" fmla="*/ 152400 w 1285875"/>
                  <a:gd name="connsiteY5" fmla="*/ 1762125 h 1762125"/>
                  <a:gd name="connsiteX6" fmla="*/ 0 w 1285875"/>
                  <a:gd name="connsiteY6" fmla="*/ 1609725 h 1762125"/>
                  <a:gd name="connsiteX7" fmla="*/ 0 w 1285875"/>
                  <a:gd name="connsiteY7" fmla="*/ 152400 h 1762125"/>
                  <a:gd name="connsiteX8" fmla="*/ 152400 w 1285875"/>
                  <a:gd name="connsiteY8" fmla="*/ 0 h 1762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85875" h="1762125">
                    <a:moveTo>
                      <a:pt x="152400" y="0"/>
                    </a:moveTo>
                    <a:lnTo>
                      <a:pt x="1133475" y="0"/>
                    </a:lnTo>
                    <a:cubicBezTo>
                      <a:pt x="1217867" y="0"/>
                      <a:pt x="1285875" y="67970"/>
                      <a:pt x="1285875" y="152400"/>
                    </a:cubicBezTo>
                    <a:lnTo>
                      <a:pt x="1285875" y="1609725"/>
                    </a:lnTo>
                    <a:cubicBezTo>
                      <a:pt x="1285875" y="1694117"/>
                      <a:pt x="1217867" y="1762125"/>
                      <a:pt x="1133475" y="1762125"/>
                    </a:cubicBezTo>
                    <a:lnTo>
                      <a:pt x="152400" y="1762125"/>
                    </a:lnTo>
                    <a:cubicBezTo>
                      <a:pt x="67970" y="1762125"/>
                      <a:pt x="0" y="1694117"/>
                      <a:pt x="0" y="1609725"/>
                    </a:cubicBezTo>
                    <a:lnTo>
                      <a:pt x="0" y="152400"/>
                    </a:lnTo>
                    <a:cubicBezTo>
                      <a:pt x="0" y="67970"/>
                      <a:pt x="67970" y="0"/>
                      <a:pt x="152400" y="0"/>
                    </a:cubicBezTo>
                    <a:close/>
                  </a:path>
                </a:pathLst>
              </a:custGeom>
              <a:solidFill>
                <a:srgbClr val="000000">
                  <a:alpha val="5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19" name="Figura a mano libera: forma 18">
                <a:extLst>
                  <a:ext uri="{FF2B5EF4-FFF2-40B4-BE49-F238E27FC236}">
                    <a16:creationId xmlns:a16="http://schemas.microsoft.com/office/drawing/2014/main" id="{6C447492-4416-4E5D-8772-DDE2E510D508}"/>
                  </a:ext>
                </a:extLst>
              </p:cNvPr>
              <p:cNvSpPr/>
              <p:nvPr/>
            </p:nvSpPr>
            <p:spPr>
              <a:xfrm>
                <a:off x="4106363" y="2438672"/>
                <a:ext cx="1285875" cy="1762125"/>
              </a:xfrm>
              <a:custGeom>
                <a:avLst/>
                <a:gdLst>
                  <a:gd name="connsiteX0" fmla="*/ 152400 w 1285875"/>
                  <a:gd name="connsiteY0" fmla="*/ 0 h 1762125"/>
                  <a:gd name="connsiteX1" fmla="*/ 1133475 w 1285875"/>
                  <a:gd name="connsiteY1" fmla="*/ 0 h 1762125"/>
                  <a:gd name="connsiteX2" fmla="*/ 1285875 w 1285875"/>
                  <a:gd name="connsiteY2" fmla="*/ 152400 h 1762125"/>
                  <a:gd name="connsiteX3" fmla="*/ 1285875 w 1285875"/>
                  <a:gd name="connsiteY3" fmla="*/ 1609725 h 1762125"/>
                  <a:gd name="connsiteX4" fmla="*/ 1133475 w 1285875"/>
                  <a:gd name="connsiteY4" fmla="*/ 1762125 h 1762125"/>
                  <a:gd name="connsiteX5" fmla="*/ 152400 w 1285875"/>
                  <a:gd name="connsiteY5" fmla="*/ 1762125 h 1762125"/>
                  <a:gd name="connsiteX6" fmla="*/ 0 w 1285875"/>
                  <a:gd name="connsiteY6" fmla="*/ 1609725 h 1762125"/>
                  <a:gd name="connsiteX7" fmla="*/ 0 w 1285875"/>
                  <a:gd name="connsiteY7" fmla="*/ 152400 h 1762125"/>
                  <a:gd name="connsiteX8" fmla="*/ 152400 w 1285875"/>
                  <a:gd name="connsiteY8" fmla="*/ 0 h 1762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85875" h="1762125">
                    <a:moveTo>
                      <a:pt x="152400" y="0"/>
                    </a:moveTo>
                    <a:lnTo>
                      <a:pt x="1133475" y="0"/>
                    </a:lnTo>
                    <a:cubicBezTo>
                      <a:pt x="1217867" y="0"/>
                      <a:pt x="1285875" y="67970"/>
                      <a:pt x="1285875" y="152400"/>
                    </a:cubicBezTo>
                    <a:lnTo>
                      <a:pt x="1285875" y="1609725"/>
                    </a:lnTo>
                    <a:cubicBezTo>
                      <a:pt x="1285875" y="1694117"/>
                      <a:pt x="1217867" y="1762125"/>
                      <a:pt x="1133475" y="1762125"/>
                    </a:cubicBezTo>
                    <a:lnTo>
                      <a:pt x="152400" y="1762125"/>
                    </a:lnTo>
                    <a:cubicBezTo>
                      <a:pt x="67970" y="1762125"/>
                      <a:pt x="0" y="1694117"/>
                      <a:pt x="0" y="1609725"/>
                    </a:cubicBezTo>
                    <a:lnTo>
                      <a:pt x="0" y="152400"/>
                    </a:lnTo>
                    <a:cubicBezTo>
                      <a:pt x="0" y="67970"/>
                      <a:pt x="67970" y="0"/>
                      <a:pt x="152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20" name="Figura a mano libera: forma 19">
                <a:extLst>
                  <a:ext uri="{FF2B5EF4-FFF2-40B4-BE49-F238E27FC236}">
                    <a16:creationId xmlns:a16="http://schemas.microsoft.com/office/drawing/2014/main" id="{7700878F-0C62-4051-AA71-298CBC7C2E15}"/>
                  </a:ext>
                </a:extLst>
              </p:cNvPr>
              <p:cNvSpPr/>
              <p:nvPr/>
            </p:nvSpPr>
            <p:spPr>
              <a:xfrm>
                <a:off x="4125413" y="2457722"/>
                <a:ext cx="1285875" cy="1762125"/>
              </a:xfrm>
              <a:custGeom>
                <a:avLst/>
                <a:gdLst>
                  <a:gd name="connsiteX0" fmla="*/ 152400 w 1285875"/>
                  <a:gd name="connsiteY0" fmla="*/ 0 h 1762125"/>
                  <a:gd name="connsiteX1" fmla="*/ 1133475 w 1285875"/>
                  <a:gd name="connsiteY1" fmla="*/ 0 h 1762125"/>
                  <a:gd name="connsiteX2" fmla="*/ 1285875 w 1285875"/>
                  <a:gd name="connsiteY2" fmla="*/ 152400 h 1762125"/>
                  <a:gd name="connsiteX3" fmla="*/ 1285875 w 1285875"/>
                  <a:gd name="connsiteY3" fmla="*/ 1609725 h 1762125"/>
                  <a:gd name="connsiteX4" fmla="*/ 1133475 w 1285875"/>
                  <a:gd name="connsiteY4" fmla="*/ 1762125 h 1762125"/>
                  <a:gd name="connsiteX5" fmla="*/ 152400 w 1285875"/>
                  <a:gd name="connsiteY5" fmla="*/ 1762125 h 1762125"/>
                  <a:gd name="connsiteX6" fmla="*/ 0 w 1285875"/>
                  <a:gd name="connsiteY6" fmla="*/ 1609725 h 1762125"/>
                  <a:gd name="connsiteX7" fmla="*/ 0 w 1285875"/>
                  <a:gd name="connsiteY7" fmla="*/ 152400 h 1762125"/>
                  <a:gd name="connsiteX8" fmla="*/ 152400 w 1285875"/>
                  <a:gd name="connsiteY8" fmla="*/ 0 h 1762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85875" h="1762125">
                    <a:moveTo>
                      <a:pt x="152400" y="0"/>
                    </a:moveTo>
                    <a:lnTo>
                      <a:pt x="1133475" y="0"/>
                    </a:lnTo>
                    <a:cubicBezTo>
                      <a:pt x="1217867" y="0"/>
                      <a:pt x="1285875" y="67970"/>
                      <a:pt x="1285875" y="152400"/>
                    </a:cubicBezTo>
                    <a:lnTo>
                      <a:pt x="1285875" y="1609725"/>
                    </a:lnTo>
                    <a:cubicBezTo>
                      <a:pt x="1285875" y="1694117"/>
                      <a:pt x="1217867" y="1762125"/>
                      <a:pt x="1133475" y="1762125"/>
                    </a:cubicBezTo>
                    <a:lnTo>
                      <a:pt x="152400" y="1762125"/>
                    </a:lnTo>
                    <a:cubicBezTo>
                      <a:pt x="67970" y="1762125"/>
                      <a:pt x="0" y="1694117"/>
                      <a:pt x="0" y="1609725"/>
                    </a:cubicBezTo>
                    <a:lnTo>
                      <a:pt x="0" y="152400"/>
                    </a:lnTo>
                    <a:cubicBezTo>
                      <a:pt x="0" y="67970"/>
                      <a:pt x="67970" y="0"/>
                      <a:pt x="152400" y="0"/>
                    </a:cubicBezTo>
                    <a:close/>
                  </a:path>
                </a:pathLst>
              </a:custGeom>
              <a:solidFill>
                <a:srgbClr val="0B7F4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</p:grpSp>
        <p:grpSp>
          <p:nvGrpSpPr>
            <p:cNvPr id="21" name="Elemento grafico 2">
              <a:extLst>
                <a:ext uri="{FF2B5EF4-FFF2-40B4-BE49-F238E27FC236}">
                  <a16:creationId xmlns:a16="http://schemas.microsoft.com/office/drawing/2014/main" id="{32764AAC-306C-4670-BEC6-A4A31056A9B9}"/>
                </a:ext>
              </a:extLst>
            </p:cNvPr>
            <p:cNvGrpSpPr/>
            <p:nvPr/>
          </p:nvGrpSpPr>
          <p:grpSpPr>
            <a:xfrm>
              <a:off x="5249363" y="3554167"/>
              <a:ext cx="846637" cy="1151183"/>
              <a:chOff x="4106363" y="2438672"/>
              <a:chExt cx="1323975" cy="1800225"/>
            </a:xfrm>
          </p:grpSpPr>
          <p:sp>
            <p:nvSpPr>
              <p:cNvPr id="22" name="Figura a mano libera: forma 21">
                <a:extLst>
                  <a:ext uri="{FF2B5EF4-FFF2-40B4-BE49-F238E27FC236}">
                    <a16:creationId xmlns:a16="http://schemas.microsoft.com/office/drawing/2014/main" id="{25512CEE-E25C-49BD-86DC-8651A261C451}"/>
                  </a:ext>
                </a:extLst>
              </p:cNvPr>
              <p:cNvSpPr/>
              <p:nvPr/>
            </p:nvSpPr>
            <p:spPr>
              <a:xfrm>
                <a:off x="4144463" y="2476772"/>
                <a:ext cx="1285875" cy="1762125"/>
              </a:xfrm>
              <a:custGeom>
                <a:avLst/>
                <a:gdLst>
                  <a:gd name="connsiteX0" fmla="*/ 152400 w 1285875"/>
                  <a:gd name="connsiteY0" fmla="*/ 0 h 1762125"/>
                  <a:gd name="connsiteX1" fmla="*/ 1133475 w 1285875"/>
                  <a:gd name="connsiteY1" fmla="*/ 0 h 1762125"/>
                  <a:gd name="connsiteX2" fmla="*/ 1285875 w 1285875"/>
                  <a:gd name="connsiteY2" fmla="*/ 152400 h 1762125"/>
                  <a:gd name="connsiteX3" fmla="*/ 1285875 w 1285875"/>
                  <a:gd name="connsiteY3" fmla="*/ 1609725 h 1762125"/>
                  <a:gd name="connsiteX4" fmla="*/ 1133475 w 1285875"/>
                  <a:gd name="connsiteY4" fmla="*/ 1762125 h 1762125"/>
                  <a:gd name="connsiteX5" fmla="*/ 152400 w 1285875"/>
                  <a:gd name="connsiteY5" fmla="*/ 1762125 h 1762125"/>
                  <a:gd name="connsiteX6" fmla="*/ 0 w 1285875"/>
                  <a:gd name="connsiteY6" fmla="*/ 1609725 h 1762125"/>
                  <a:gd name="connsiteX7" fmla="*/ 0 w 1285875"/>
                  <a:gd name="connsiteY7" fmla="*/ 152400 h 1762125"/>
                  <a:gd name="connsiteX8" fmla="*/ 152400 w 1285875"/>
                  <a:gd name="connsiteY8" fmla="*/ 0 h 1762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85875" h="1762125">
                    <a:moveTo>
                      <a:pt x="152400" y="0"/>
                    </a:moveTo>
                    <a:lnTo>
                      <a:pt x="1133475" y="0"/>
                    </a:lnTo>
                    <a:cubicBezTo>
                      <a:pt x="1217867" y="0"/>
                      <a:pt x="1285875" y="67970"/>
                      <a:pt x="1285875" y="152400"/>
                    </a:cubicBezTo>
                    <a:lnTo>
                      <a:pt x="1285875" y="1609725"/>
                    </a:lnTo>
                    <a:cubicBezTo>
                      <a:pt x="1285875" y="1694117"/>
                      <a:pt x="1217867" y="1762125"/>
                      <a:pt x="1133475" y="1762125"/>
                    </a:cubicBezTo>
                    <a:lnTo>
                      <a:pt x="152400" y="1762125"/>
                    </a:lnTo>
                    <a:cubicBezTo>
                      <a:pt x="67970" y="1762125"/>
                      <a:pt x="0" y="1694117"/>
                      <a:pt x="0" y="1609725"/>
                    </a:cubicBezTo>
                    <a:lnTo>
                      <a:pt x="0" y="152400"/>
                    </a:lnTo>
                    <a:cubicBezTo>
                      <a:pt x="0" y="67970"/>
                      <a:pt x="67970" y="0"/>
                      <a:pt x="152400" y="0"/>
                    </a:cubicBezTo>
                    <a:close/>
                  </a:path>
                </a:pathLst>
              </a:custGeom>
              <a:solidFill>
                <a:srgbClr val="000000">
                  <a:alpha val="5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23" name="Figura a mano libera: forma 22">
                <a:extLst>
                  <a:ext uri="{FF2B5EF4-FFF2-40B4-BE49-F238E27FC236}">
                    <a16:creationId xmlns:a16="http://schemas.microsoft.com/office/drawing/2014/main" id="{AD8229A5-4763-4C0A-BA41-A7AAFB957E0C}"/>
                  </a:ext>
                </a:extLst>
              </p:cNvPr>
              <p:cNvSpPr/>
              <p:nvPr/>
            </p:nvSpPr>
            <p:spPr>
              <a:xfrm>
                <a:off x="4106363" y="2438672"/>
                <a:ext cx="1285875" cy="1762125"/>
              </a:xfrm>
              <a:custGeom>
                <a:avLst/>
                <a:gdLst>
                  <a:gd name="connsiteX0" fmla="*/ 152400 w 1285875"/>
                  <a:gd name="connsiteY0" fmla="*/ 0 h 1762125"/>
                  <a:gd name="connsiteX1" fmla="*/ 1133475 w 1285875"/>
                  <a:gd name="connsiteY1" fmla="*/ 0 h 1762125"/>
                  <a:gd name="connsiteX2" fmla="*/ 1285875 w 1285875"/>
                  <a:gd name="connsiteY2" fmla="*/ 152400 h 1762125"/>
                  <a:gd name="connsiteX3" fmla="*/ 1285875 w 1285875"/>
                  <a:gd name="connsiteY3" fmla="*/ 1609725 h 1762125"/>
                  <a:gd name="connsiteX4" fmla="*/ 1133475 w 1285875"/>
                  <a:gd name="connsiteY4" fmla="*/ 1762125 h 1762125"/>
                  <a:gd name="connsiteX5" fmla="*/ 152400 w 1285875"/>
                  <a:gd name="connsiteY5" fmla="*/ 1762125 h 1762125"/>
                  <a:gd name="connsiteX6" fmla="*/ 0 w 1285875"/>
                  <a:gd name="connsiteY6" fmla="*/ 1609725 h 1762125"/>
                  <a:gd name="connsiteX7" fmla="*/ 0 w 1285875"/>
                  <a:gd name="connsiteY7" fmla="*/ 152400 h 1762125"/>
                  <a:gd name="connsiteX8" fmla="*/ 152400 w 1285875"/>
                  <a:gd name="connsiteY8" fmla="*/ 0 h 1762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85875" h="1762125">
                    <a:moveTo>
                      <a:pt x="152400" y="0"/>
                    </a:moveTo>
                    <a:lnTo>
                      <a:pt x="1133475" y="0"/>
                    </a:lnTo>
                    <a:cubicBezTo>
                      <a:pt x="1217867" y="0"/>
                      <a:pt x="1285875" y="67970"/>
                      <a:pt x="1285875" y="152400"/>
                    </a:cubicBezTo>
                    <a:lnTo>
                      <a:pt x="1285875" y="1609725"/>
                    </a:lnTo>
                    <a:cubicBezTo>
                      <a:pt x="1285875" y="1694117"/>
                      <a:pt x="1217867" y="1762125"/>
                      <a:pt x="1133475" y="1762125"/>
                    </a:cubicBezTo>
                    <a:lnTo>
                      <a:pt x="152400" y="1762125"/>
                    </a:lnTo>
                    <a:cubicBezTo>
                      <a:pt x="67970" y="1762125"/>
                      <a:pt x="0" y="1694117"/>
                      <a:pt x="0" y="1609725"/>
                    </a:cubicBezTo>
                    <a:lnTo>
                      <a:pt x="0" y="152400"/>
                    </a:lnTo>
                    <a:cubicBezTo>
                      <a:pt x="0" y="67970"/>
                      <a:pt x="67970" y="0"/>
                      <a:pt x="152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24" name="Figura a mano libera: forma 23">
                <a:extLst>
                  <a:ext uri="{FF2B5EF4-FFF2-40B4-BE49-F238E27FC236}">
                    <a16:creationId xmlns:a16="http://schemas.microsoft.com/office/drawing/2014/main" id="{D6057C57-8939-49F9-8E2E-B39691B5F048}"/>
                  </a:ext>
                </a:extLst>
              </p:cNvPr>
              <p:cNvSpPr/>
              <p:nvPr/>
            </p:nvSpPr>
            <p:spPr>
              <a:xfrm>
                <a:off x="4125413" y="2457722"/>
                <a:ext cx="1285875" cy="1762125"/>
              </a:xfrm>
              <a:custGeom>
                <a:avLst/>
                <a:gdLst>
                  <a:gd name="connsiteX0" fmla="*/ 152400 w 1285875"/>
                  <a:gd name="connsiteY0" fmla="*/ 0 h 1762125"/>
                  <a:gd name="connsiteX1" fmla="*/ 1133475 w 1285875"/>
                  <a:gd name="connsiteY1" fmla="*/ 0 h 1762125"/>
                  <a:gd name="connsiteX2" fmla="*/ 1285875 w 1285875"/>
                  <a:gd name="connsiteY2" fmla="*/ 152400 h 1762125"/>
                  <a:gd name="connsiteX3" fmla="*/ 1285875 w 1285875"/>
                  <a:gd name="connsiteY3" fmla="*/ 1609725 h 1762125"/>
                  <a:gd name="connsiteX4" fmla="*/ 1133475 w 1285875"/>
                  <a:gd name="connsiteY4" fmla="*/ 1762125 h 1762125"/>
                  <a:gd name="connsiteX5" fmla="*/ 152400 w 1285875"/>
                  <a:gd name="connsiteY5" fmla="*/ 1762125 h 1762125"/>
                  <a:gd name="connsiteX6" fmla="*/ 0 w 1285875"/>
                  <a:gd name="connsiteY6" fmla="*/ 1609725 h 1762125"/>
                  <a:gd name="connsiteX7" fmla="*/ 0 w 1285875"/>
                  <a:gd name="connsiteY7" fmla="*/ 152400 h 1762125"/>
                  <a:gd name="connsiteX8" fmla="*/ 152400 w 1285875"/>
                  <a:gd name="connsiteY8" fmla="*/ 0 h 1762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85875" h="1762125">
                    <a:moveTo>
                      <a:pt x="152400" y="0"/>
                    </a:moveTo>
                    <a:lnTo>
                      <a:pt x="1133475" y="0"/>
                    </a:lnTo>
                    <a:cubicBezTo>
                      <a:pt x="1217867" y="0"/>
                      <a:pt x="1285875" y="67970"/>
                      <a:pt x="1285875" y="152400"/>
                    </a:cubicBezTo>
                    <a:lnTo>
                      <a:pt x="1285875" y="1609725"/>
                    </a:lnTo>
                    <a:cubicBezTo>
                      <a:pt x="1285875" y="1694117"/>
                      <a:pt x="1217867" y="1762125"/>
                      <a:pt x="1133475" y="1762125"/>
                    </a:cubicBezTo>
                    <a:lnTo>
                      <a:pt x="152400" y="1762125"/>
                    </a:lnTo>
                    <a:cubicBezTo>
                      <a:pt x="67970" y="1762125"/>
                      <a:pt x="0" y="1694117"/>
                      <a:pt x="0" y="1609725"/>
                    </a:cubicBezTo>
                    <a:lnTo>
                      <a:pt x="0" y="152400"/>
                    </a:lnTo>
                    <a:cubicBezTo>
                      <a:pt x="0" y="67970"/>
                      <a:pt x="67970" y="0"/>
                      <a:pt x="152400" y="0"/>
                    </a:cubicBezTo>
                    <a:close/>
                  </a:path>
                </a:pathLst>
              </a:custGeom>
              <a:solidFill>
                <a:srgbClr val="0B7F4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</p:grpSp>
      </p:grpSp>
      <p:grpSp>
        <p:nvGrpSpPr>
          <p:cNvPr id="128" name="Gruppo 127">
            <a:extLst>
              <a:ext uri="{FF2B5EF4-FFF2-40B4-BE49-F238E27FC236}">
                <a16:creationId xmlns:a16="http://schemas.microsoft.com/office/drawing/2014/main" id="{DEE693E8-6228-460D-B29B-9B574BF20BAC}"/>
              </a:ext>
            </a:extLst>
          </p:cNvPr>
          <p:cNvGrpSpPr/>
          <p:nvPr/>
        </p:nvGrpSpPr>
        <p:grpSpPr>
          <a:xfrm>
            <a:off x="1703798" y="4912160"/>
            <a:ext cx="1827712" cy="2427533"/>
            <a:chOff x="4268288" y="2277817"/>
            <a:chExt cx="1827712" cy="2427533"/>
          </a:xfrm>
        </p:grpSpPr>
        <p:grpSp>
          <p:nvGrpSpPr>
            <p:cNvPr id="129" name="Elemento grafico 2">
              <a:extLst>
                <a:ext uri="{FF2B5EF4-FFF2-40B4-BE49-F238E27FC236}">
                  <a16:creationId xmlns:a16="http://schemas.microsoft.com/office/drawing/2014/main" id="{4D8F85EC-0335-41BE-A138-FCEA75E909CF}"/>
                </a:ext>
              </a:extLst>
            </p:cNvPr>
            <p:cNvGrpSpPr/>
            <p:nvPr/>
          </p:nvGrpSpPr>
          <p:grpSpPr>
            <a:xfrm>
              <a:off x="4268288" y="2277817"/>
              <a:ext cx="846637" cy="1151183"/>
              <a:chOff x="4106363" y="2438672"/>
              <a:chExt cx="1323975" cy="1800225"/>
            </a:xfrm>
          </p:grpSpPr>
          <p:sp>
            <p:nvSpPr>
              <p:cNvPr id="142" name="Figura a mano libera: forma 141">
                <a:extLst>
                  <a:ext uri="{FF2B5EF4-FFF2-40B4-BE49-F238E27FC236}">
                    <a16:creationId xmlns:a16="http://schemas.microsoft.com/office/drawing/2014/main" id="{8F7D2998-8AAD-4537-BA61-FC120794022E}"/>
                  </a:ext>
                </a:extLst>
              </p:cNvPr>
              <p:cNvSpPr/>
              <p:nvPr/>
            </p:nvSpPr>
            <p:spPr>
              <a:xfrm>
                <a:off x="4144463" y="2476772"/>
                <a:ext cx="1285875" cy="1762125"/>
              </a:xfrm>
              <a:custGeom>
                <a:avLst/>
                <a:gdLst>
                  <a:gd name="connsiteX0" fmla="*/ 152400 w 1285875"/>
                  <a:gd name="connsiteY0" fmla="*/ 0 h 1762125"/>
                  <a:gd name="connsiteX1" fmla="*/ 1133475 w 1285875"/>
                  <a:gd name="connsiteY1" fmla="*/ 0 h 1762125"/>
                  <a:gd name="connsiteX2" fmla="*/ 1285875 w 1285875"/>
                  <a:gd name="connsiteY2" fmla="*/ 152400 h 1762125"/>
                  <a:gd name="connsiteX3" fmla="*/ 1285875 w 1285875"/>
                  <a:gd name="connsiteY3" fmla="*/ 1609725 h 1762125"/>
                  <a:gd name="connsiteX4" fmla="*/ 1133475 w 1285875"/>
                  <a:gd name="connsiteY4" fmla="*/ 1762125 h 1762125"/>
                  <a:gd name="connsiteX5" fmla="*/ 152400 w 1285875"/>
                  <a:gd name="connsiteY5" fmla="*/ 1762125 h 1762125"/>
                  <a:gd name="connsiteX6" fmla="*/ 0 w 1285875"/>
                  <a:gd name="connsiteY6" fmla="*/ 1609725 h 1762125"/>
                  <a:gd name="connsiteX7" fmla="*/ 0 w 1285875"/>
                  <a:gd name="connsiteY7" fmla="*/ 152400 h 1762125"/>
                  <a:gd name="connsiteX8" fmla="*/ 152400 w 1285875"/>
                  <a:gd name="connsiteY8" fmla="*/ 0 h 1762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85875" h="1762125">
                    <a:moveTo>
                      <a:pt x="152400" y="0"/>
                    </a:moveTo>
                    <a:lnTo>
                      <a:pt x="1133475" y="0"/>
                    </a:lnTo>
                    <a:cubicBezTo>
                      <a:pt x="1217867" y="0"/>
                      <a:pt x="1285875" y="67970"/>
                      <a:pt x="1285875" y="152400"/>
                    </a:cubicBezTo>
                    <a:lnTo>
                      <a:pt x="1285875" y="1609725"/>
                    </a:lnTo>
                    <a:cubicBezTo>
                      <a:pt x="1285875" y="1694117"/>
                      <a:pt x="1217867" y="1762125"/>
                      <a:pt x="1133475" y="1762125"/>
                    </a:cubicBezTo>
                    <a:lnTo>
                      <a:pt x="152400" y="1762125"/>
                    </a:lnTo>
                    <a:cubicBezTo>
                      <a:pt x="67970" y="1762125"/>
                      <a:pt x="0" y="1694117"/>
                      <a:pt x="0" y="1609725"/>
                    </a:cubicBezTo>
                    <a:lnTo>
                      <a:pt x="0" y="152400"/>
                    </a:lnTo>
                    <a:cubicBezTo>
                      <a:pt x="0" y="67970"/>
                      <a:pt x="67970" y="0"/>
                      <a:pt x="152400" y="0"/>
                    </a:cubicBezTo>
                    <a:close/>
                  </a:path>
                </a:pathLst>
              </a:custGeom>
              <a:solidFill>
                <a:srgbClr val="000000">
                  <a:alpha val="5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143" name="Figura a mano libera: forma 142">
                <a:extLst>
                  <a:ext uri="{FF2B5EF4-FFF2-40B4-BE49-F238E27FC236}">
                    <a16:creationId xmlns:a16="http://schemas.microsoft.com/office/drawing/2014/main" id="{B216FA0A-FDE5-47F0-95D4-331A068EA363}"/>
                  </a:ext>
                </a:extLst>
              </p:cNvPr>
              <p:cNvSpPr/>
              <p:nvPr/>
            </p:nvSpPr>
            <p:spPr>
              <a:xfrm>
                <a:off x="4106363" y="2438672"/>
                <a:ext cx="1285875" cy="1762125"/>
              </a:xfrm>
              <a:custGeom>
                <a:avLst/>
                <a:gdLst>
                  <a:gd name="connsiteX0" fmla="*/ 152400 w 1285875"/>
                  <a:gd name="connsiteY0" fmla="*/ 0 h 1762125"/>
                  <a:gd name="connsiteX1" fmla="*/ 1133475 w 1285875"/>
                  <a:gd name="connsiteY1" fmla="*/ 0 h 1762125"/>
                  <a:gd name="connsiteX2" fmla="*/ 1285875 w 1285875"/>
                  <a:gd name="connsiteY2" fmla="*/ 152400 h 1762125"/>
                  <a:gd name="connsiteX3" fmla="*/ 1285875 w 1285875"/>
                  <a:gd name="connsiteY3" fmla="*/ 1609725 h 1762125"/>
                  <a:gd name="connsiteX4" fmla="*/ 1133475 w 1285875"/>
                  <a:gd name="connsiteY4" fmla="*/ 1762125 h 1762125"/>
                  <a:gd name="connsiteX5" fmla="*/ 152400 w 1285875"/>
                  <a:gd name="connsiteY5" fmla="*/ 1762125 h 1762125"/>
                  <a:gd name="connsiteX6" fmla="*/ 0 w 1285875"/>
                  <a:gd name="connsiteY6" fmla="*/ 1609725 h 1762125"/>
                  <a:gd name="connsiteX7" fmla="*/ 0 w 1285875"/>
                  <a:gd name="connsiteY7" fmla="*/ 152400 h 1762125"/>
                  <a:gd name="connsiteX8" fmla="*/ 152400 w 1285875"/>
                  <a:gd name="connsiteY8" fmla="*/ 0 h 1762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85875" h="1762125">
                    <a:moveTo>
                      <a:pt x="152400" y="0"/>
                    </a:moveTo>
                    <a:lnTo>
                      <a:pt x="1133475" y="0"/>
                    </a:lnTo>
                    <a:cubicBezTo>
                      <a:pt x="1217867" y="0"/>
                      <a:pt x="1285875" y="67970"/>
                      <a:pt x="1285875" y="152400"/>
                    </a:cubicBezTo>
                    <a:lnTo>
                      <a:pt x="1285875" y="1609725"/>
                    </a:lnTo>
                    <a:cubicBezTo>
                      <a:pt x="1285875" y="1694117"/>
                      <a:pt x="1217867" y="1762125"/>
                      <a:pt x="1133475" y="1762125"/>
                    </a:cubicBezTo>
                    <a:lnTo>
                      <a:pt x="152400" y="1762125"/>
                    </a:lnTo>
                    <a:cubicBezTo>
                      <a:pt x="67970" y="1762125"/>
                      <a:pt x="0" y="1694117"/>
                      <a:pt x="0" y="1609725"/>
                    </a:cubicBezTo>
                    <a:lnTo>
                      <a:pt x="0" y="152400"/>
                    </a:lnTo>
                    <a:cubicBezTo>
                      <a:pt x="0" y="67970"/>
                      <a:pt x="67970" y="0"/>
                      <a:pt x="152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144" name="Figura a mano libera: forma 143">
                <a:extLst>
                  <a:ext uri="{FF2B5EF4-FFF2-40B4-BE49-F238E27FC236}">
                    <a16:creationId xmlns:a16="http://schemas.microsoft.com/office/drawing/2014/main" id="{C09778C4-A7E3-425C-8DB0-204591D98504}"/>
                  </a:ext>
                </a:extLst>
              </p:cNvPr>
              <p:cNvSpPr/>
              <p:nvPr/>
            </p:nvSpPr>
            <p:spPr>
              <a:xfrm>
                <a:off x="4125413" y="2457722"/>
                <a:ext cx="1285875" cy="1762125"/>
              </a:xfrm>
              <a:custGeom>
                <a:avLst/>
                <a:gdLst>
                  <a:gd name="connsiteX0" fmla="*/ 152400 w 1285875"/>
                  <a:gd name="connsiteY0" fmla="*/ 0 h 1762125"/>
                  <a:gd name="connsiteX1" fmla="*/ 1133475 w 1285875"/>
                  <a:gd name="connsiteY1" fmla="*/ 0 h 1762125"/>
                  <a:gd name="connsiteX2" fmla="*/ 1285875 w 1285875"/>
                  <a:gd name="connsiteY2" fmla="*/ 152400 h 1762125"/>
                  <a:gd name="connsiteX3" fmla="*/ 1285875 w 1285875"/>
                  <a:gd name="connsiteY3" fmla="*/ 1609725 h 1762125"/>
                  <a:gd name="connsiteX4" fmla="*/ 1133475 w 1285875"/>
                  <a:gd name="connsiteY4" fmla="*/ 1762125 h 1762125"/>
                  <a:gd name="connsiteX5" fmla="*/ 152400 w 1285875"/>
                  <a:gd name="connsiteY5" fmla="*/ 1762125 h 1762125"/>
                  <a:gd name="connsiteX6" fmla="*/ 0 w 1285875"/>
                  <a:gd name="connsiteY6" fmla="*/ 1609725 h 1762125"/>
                  <a:gd name="connsiteX7" fmla="*/ 0 w 1285875"/>
                  <a:gd name="connsiteY7" fmla="*/ 152400 h 1762125"/>
                  <a:gd name="connsiteX8" fmla="*/ 152400 w 1285875"/>
                  <a:gd name="connsiteY8" fmla="*/ 0 h 1762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85875" h="1762125">
                    <a:moveTo>
                      <a:pt x="152400" y="0"/>
                    </a:moveTo>
                    <a:lnTo>
                      <a:pt x="1133475" y="0"/>
                    </a:lnTo>
                    <a:cubicBezTo>
                      <a:pt x="1217867" y="0"/>
                      <a:pt x="1285875" y="67970"/>
                      <a:pt x="1285875" y="152400"/>
                    </a:cubicBezTo>
                    <a:lnTo>
                      <a:pt x="1285875" y="1609725"/>
                    </a:lnTo>
                    <a:cubicBezTo>
                      <a:pt x="1285875" y="1694117"/>
                      <a:pt x="1217867" y="1762125"/>
                      <a:pt x="1133475" y="1762125"/>
                    </a:cubicBezTo>
                    <a:lnTo>
                      <a:pt x="152400" y="1762125"/>
                    </a:lnTo>
                    <a:cubicBezTo>
                      <a:pt x="67970" y="1762125"/>
                      <a:pt x="0" y="1694117"/>
                      <a:pt x="0" y="1609725"/>
                    </a:cubicBezTo>
                    <a:lnTo>
                      <a:pt x="0" y="152400"/>
                    </a:lnTo>
                    <a:cubicBezTo>
                      <a:pt x="0" y="67970"/>
                      <a:pt x="67970" y="0"/>
                      <a:pt x="152400" y="0"/>
                    </a:cubicBezTo>
                    <a:close/>
                  </a:path>
                </a:pathLst>
              </a:custGeom>
              <a:solidFill>
                <a:srgbClr val="0B7F4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</p:grpSp>
        <p:grpSp>
          <p:nvGrpSpPr>
            <p:cNvPr id="130" name="Elemento grafico 2">
              <a:extLst>
                <a:ext uri="{FF2B5EF4-FFF2-40B4-BE49-F238E27FC236}">
                  <a16:creationId xmlns:a16="http://schemas.microsoft.com/office/drawing/2014/main" id="{A3562F9B-59F0-42AA-B74E-E68A61BAC244}"/>
                </a:ext>
              </a:extLst>
            </p:cNvPr>
            <p:cNvGrpSpPr/>
            <p:nvPr/>
          </p:nvGrpSpPr>
          <p:grpSpPr>
            <a:xfrm>
              <a:off x="5249363" y="2277817"/>
              <a:ext cx="846637" cy="1151183"/>
              <a:chOff x="4106363" y="2438672"/>
              <a:chExt cx="1323975" cy="1800225"/>
            </a:xfrm>
          </p:grpSpPr>
          <p:sp>
            <p:nvSpPr>
              <p:cNvPr id="139" name="Figura a mano libera: forma 138">
                <a:extLst>
                  <a:ext uri="{FF2B5EF4-FFF2-40B4-BE49-F238E27FC236}">
                    <a16:creationId xmlns:a16="http://schemas.microsoft.com/office/drawing/2014/main" id="{E88BF7B9-3AE1-49B2-85D6-51D538617BB5}"/>
                  </a:ext>
                </a:extLst>
              </p:cNvPr>
              <p:cNvSpPr/>
              <p:nvPr/>
            </p:nvSpPr>
            <p:spPr>
              <a:xfrm>
                <a:off x="4144463" y="2476772"/>
                <a:ext cx="1285875" cy="1762125"/>
              </a:xfrm>
              <a:custGeom>
                <a:avLst/>
                <a:gdLst>
                  <a:gd name="connsiteX0" fmla="*/ 152400 w 1285875"/>
                  <a:gd name="connsiteY0" fmla="*/ 0 h 1762125"/>
                  <a:gd name="connsiteX1" fmla="*/ 1133475 w 1285875"/>
                  <a:gd name="connsiteY1" fmla="*/ 0 h 1762125"/>
                  <a:gd name="connsiteX2" fmla="*/ 1285875 w 1285875"/>
                  <a:gd name="connsiteY2" fmla="*/ 152400 h 1762125"/>
                  <a:gd name="connsiteX3" fmla="*/ 1285875 w 1285875"/>
                  <a:gd name="connsiteY3" fmla="*/ 1609725 h 1762125"/>
                  <a:gd name="connsiteX4" fmla="*/ 1133475 w 1285875"/>
                  <a:gd name="connsiteY4" fmla="*/ 1762125 h 1762125"/>
                  <a:gd name="connsiteX5" fmla="*/ 152400 w 1285875"/>
                  <a:gd name="connsiteY5" fmla="*/ 1762125 h 1762125"/>
                  <a:gd name="connsiteX6" fmla="*/ 0 w 1285875"/>
                  <a:gd name="connsiteY6" fmla="*/ 1609725 h 1762125"/>
                  <a:gd name="connsiteX7" fmla="*/ 0 w 1285875"/>
                  <a:gd name="connsiteY7" fmla="*/ 152400 h 1762125"/>
                  <a:gd name="connsiteX8" fmla="*/ 152400 w 1285875"/>
                  <a:gd name="connsiteY8" fmla="*/ 0 h 1762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85875" h="1762125">
                    <a:moveTo>
                      <a:pt x="152400" y="0"/>
                    </a:moveTo>
                    <a:lnTo>
                      <a:pt x="1133475" y="0"/>
                    </a:lnTo>
                    <a:cubicBezTo>
                      <a:pt x="1217867" y="0"/>
                      <a:pt x="1285875" y="67970"/>
                      <a:pt x="1285875" y="152400"/>
                    </a:cubicBezTo>
                    <a:lnTo>
                      <a:pt x="1285875" y="1609725"/>
                    </a:lnTo>
                    <a:cubicBezTo>
                      <a:pt x="1285875" y="1694117"/>
                      <a:pt x="1217867" y="1762125"/>
                      <a:pt x="1133475" y="1762125"/>
                    </a:cubicBezTo>
                    <a:lnTo>
                      <a:pt x="152400" y="1762125"/>
                    </a:lnTo>
                    <a:cubicBezTo>
                      <a:pt x="67970" y="1762125"/>
                      <a:pt x="0" y="1694117"/>
                      <a:pt x="0" y="1609725"/>
                    </a:cubicBezTo>
                    <a:lnTo>
                      <a:pt x="0" y="152400"/>
                    </a:lnTo>
                    <a:cubicBezTo>
                      <a:pt x="0" y="67970"/>
                      <a:pt x="67970" y="0"/>
                      <a:pt x="152400" y="0"/>
                    </a:cubicBezTo>
                    <a:close/>
                  </a:path>
                </a:pathLst>
              </a:custGeom>
              <a:solidFill>
                <a:srgbClr val="000000">
                  <a:alpha val="5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140" name="Figura a mano libera: forma 139">
                <a:extLst>
                  <a:ext uri="{FF2B5EF4-FFF2-40B4-BE49-F238E27FC236}">
                    <a16:creationId xmlns:a16="http://schemas.microsoft.com/office/drawing/2014/main" id="{C31E3EFE-276E-49B1-AC5C-FE8C3EA1E096}"/>
                  </a:ext>
                </a:extLst>
              </p:cNvPr>
              <p:cNvSpPr/>
              <p:nvPr/>
            </p:nvSpPr>
            <p:spPr>
              <a:xfrm>
                <a:off x="4106363" y="2438672"/>
                <a:ext cx="1285875" cy="1762125"/>
              </a:xfrm>
              <a:custGeom>
                <a:avLst/>
                <a:gdLst>
                  <a:gd name="connsiteX0" fmla="*/ 152400 w 1285875"/>
                  <a:gd name="connsiteY0" fmla="*/ 0 h 1762125"/>
                  <a:gd name="connsiteX1" fmla="*/ 1133475 w 1285875"/>
                  <a:gd name="connsiteY1" fmla="*/ 0 h 1762125"/>
                  <a:gd name="connsiteX2" fmla="*/ 1285875 w 1285875"/>
                  <a:gd name="connsiteY2" fmla="*/ 152400 h 1762125"/>
                  <a:gd name="connsiteX3" fmla="*/ 1285875 w 1285875"/>
                  <a:gd name="connsiteY3" fmla="*/ 1609725 h 1762125"/>
                  <a:gd name="connsiteX4" fmla="*/ 1133475 w 1285875"/>
                  <a:gd name="connsiteY4" fmla="*/ 1762125 h 1762125"/>
                  <a:gd name="connsiteX5" fmla="*/ 152400 w 1285875"/>
                  <a:gd name="connsiteY5" fmla="*/ 1762125 h 1762125"/>
                  <a:gd name="connsiteX6" fmla="*/ 0 w 1285875"/>
                  <a:gd name="connsiteY6" fmla="*/ 1609725 h 1762125"/>
                  <a:gd name="connsiteX7" fmla="*/ 0 w 1285875"/>
                  <a:gd name="connsiteY7" fmla="*/ 152400 h 1762125"/>
                  <a:gd name="connsiteX8" fmla="*/ 152400 w 1285875"/>
                  <a:gd name="connsiteY8" fmla="*/ 0 h 1762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85875" h="1762125">
                    <a:moveTo>
                      <a:pt x="152400" y="0"/>
                    </a:moveTo>
                    <a:lnTo>
                      <a:pt x="1133475" y="0"/>
                    </a:lnTo>
                    <a:cubicBezTo>
                      <a:pt x="1217867" y="0"/>
                      <a:pt x="1285875" y="67970"/>
                      <a:pt x="1285875" y="152400"/>
                    </a:cubicBezTo>
                    <a:lnTo>
                      <a:pt x="1285875" y="1609725"/>
                    </a:lnTo>
                    <a:cubicBezTo>
                      <a:pt x="1285875" y="1694117"/>
                      <a:pt x="1217867" y="1762125"/>
                      <a:pt x="1133475" y="1762125"/>
                    </a:cubicBezTo>
                    <a:lnTo>
                      <a:pt x="152400" y="1762125"/>
                    </a:lnTo>
                    <a:cubicBezTo>
                      <a:pt x="67970" y="1762125"/>
                      <a:pt x="0" y="1694117"/>
                      <a:pt x="0" y="1609725"/>
                    </a:cubicBezTo>
                    <a:lnTo>
                      <a:pt x="0" y="152400"/>
                    </a:lnTo>
                    <a:cubicBezTo>
                      <a:pt x="0" y="67970"/>
                      <a:pt x="67970" y="0"/>
                      <a:pt x="152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141" name="Figura a mano libera: forma 140">
                <a:extLst>
                  <a:ext uri="{FF2B5EF4-FFF2-40B4-BE49-F238E27FC236}">
                    <a16:creationId xmlns:a16="http://schemas.microsoft.com/office/drawing/2014/main" id="{1A6D481A-29CE-4ED0-8F60-5100D86E03F1}"/>
                  </a:ext>
                </a:extLst>
              </p:cNvPr>
              <p:cNvSpPr/>
              <p:nvPr/>
            </p:nvSpPr>
            <p:spPr>
              <a:xfrm>
                <a:off x="4125413" y="2457722"/>
                <a:ext cx="1285875" cy="1762125"/>
              </a:xfrm>
              <a:custGeom>
                <a:avLst/>
                <a:gdLst>
                  <a:gd name="connsiteX0" fmla="*/ 152400 w 1285875"/>
                  <a:gd name="connsiteY0" fmla="*/ 0 h 1762125"/>
                  <a:gd name="connsiteX1" fmla="*/ 1133475 w 1285875"/>
                  <a:gd name="connsiteY1" fmla="*/ 0 h 1762125"/>
                  <a:gd name="connsiteX2" fmla="*/ 1285875 w 1285875"/>
                  <a:gd name="connsiteY2" fmla="*/ 152400 h 1762125"/>
                  <a:gd name="connsiteX3" fmla="*/ 1285875 w 1285875"/>
                  <a:gd name="connsiteY3" fmla="*/ 1609725 h 1762125"/>
                  <a:gd name="connsiteX4" fmla="*/ 1133475 w 1285875"/>
                  <a:gd name="connsiteY4" fmla="*/ 1762125 h 1762125"/>
                  <a:gd name="connsiteX5" fmla="*/ 152400 w 1285875"/>
                  <a:gd name="connsiteY5" fmla="*/ 1762125 h 1762125"/>
                  <a:gd name="connsiteX6" fmla="*/ 0 w 1285875"/>
                  <a:gd name="connsiteY6" fmla="*/ 1609725 h 1762125"/>
                  <a:gd name="connsiteX7" fmla="*/ 0 w 1285875"/>
                  <a:gd name="connsiteY7" fmla="*/ 152400 h 1762125"/>
                  <a:gd name="connsiteX8" fmla="*/ 152400 w 1285875"/>
                  <a:gd name="connsiteY8" fmla="*/ 0 h 1762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85875" h="1762125">
                    <a:moveTo>
                      <a:pt x="152400" y="0"/>
                    </a:moveTo>
                    <a:lnTo>
                      <a:pt x="1133475" y="0"/>
                    </a:lnTo>
                    <a:cubicBezTo>
                      <a:pt x="1217867" y="0"/>
                      <a:pt x="1285875" y="67970"/>
                      <a:pt x="1285875" y="152400"/>
                    </a:cubicBezTo>
                    <a:lnTo>
                      <a:pt x="1285875" y="1609725"/>
                    </a:lnTo>
                    <a:cubicBezTo>
                      <a:pt x="1285875" y="1694117"/>
                      <a:pt x="1217867" y="1762125"/>
                      <a:pt x="1133475" y="1762125"/>
                    </a:cubicBezTo>
                    <a:lnTo>
                      <a:pt x="152400" y="1762125"/>
                    </a:lnTo>
                    <a:cubicBezTo>
                      <a:pt x="67970" y="1762125"/>
                      <a:pt x="0" y="1694117"/>
                      <a:pt x="0" y="1609725"/>
                    </a:cubicBezTo>
                    <a:lnTo>
                      <a:pt x="0" y="152400"/>
                    </a:lnTo>
                    <a:cubicBezTo>
                      <a:pt x="0" y="67970"/>
                      <a:pt x="67970" y="0"/>
                      <a:pt x="152400" y="0"/>
                    </a:cubicBezTo>
                    <a:close/>
                  </a:path>
                </a:pathLst>
              </a:custGeom>
              <a:solidFill>
                <a:srgbClr val="0B7F4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</p:grpSp>
        <p:grpSp>
          <p:nvGrpSpPr>
            <p:cNvPr id="131" name="Elemento grafico 2">
              <a:extLst>
                <a:ext uri="{FF2B5EF4-FFF2-40B4-BE49-F238E27FC236}">
                  <a16:creationId xmlns:a16="http://schemas.microsoft.com/office/drawing/2014/main" id="{E7EBACB3-2BB8-470B-8C3A-7AC3809E5B9F}"/>
                </a:ext>
              </a:extLst>
            </p:cNvPr>
            <p:cNvGrpSpPr/>
            <p:nvPr/>
          </p:nvGrpSpPr>
          <p:grpSpPr>
            <a:xfrm>
              <a:off x="4268288" y="3554167"/>
              <a:ext cx="846637" cy="1151183"/>
              <a:chOff x="4106363" y="2438672"/>
              <a:chExt cx="1323975" cy="1800225"/>
            </a:xfrm>
          </p:grpSpPr>
          <p:sp>
            <p:nvSpPr>
              <p:cNvPr id="136" name="Figura a mano libera: forma 135">
                <a:extLst>
                  <a:ext uri="{FF2B5EF4-FFF2-40B4-BE49-F238E27FC236}">
                    <a16:creationId xmlns:a16="http://schemas.microsoft.com/office/drawing/2014/main" id="{BF9B017F-06FC-44A1-90B2-437B8D10F7C8}"/>
                  </a:ext>
                </a:extLst>
              </p:cNvPr>
              <p:cNvSpPr/>
              <p:nvPr/>
            </p:nvSpPr>
            <p:spPr>
              <a:xfrm>
                <a:off x="4144463" y="2476772"/>
                <a:ext cx="1285875" cy="1762125"/>
              </a:xfrm>
              <a:custGeom>
                <a:avLst/>
                <a:gdLst>
                  <a:gd name="connsiteX0" fmla="*/ 152400 w 1285875"/>
                  <a:gd name="connsiteY0" fmla="*/ 0 h 1762125"/>
                  <a:gd name="connsiteX1" fmla="*/ 1133475 w 1285875"/>
                  <a:gd name="connsiteY1" fmla="*/ 0 h 1762125"/>
                  <a:gd name="connsiteX2" fmla="*/ 1285875 w 1285875"/>
                  <a:gd name="connsiteY2" fmla="*/ 152400 h 1762125"/>
                  <a:gd name="connsiteX3" fmla="*/ 1285875 w 1285875"/>
                  <a:gd name="connsiteY3" fmla="*/ 1609725 h 1762125"/>
                  <a:gd name="connsiteX4" fmla="*/ 1133475 w 1285875"/>
                  <a:gd name="connsiteY4" fmla="*/ 1762125 h 1762125"/>
                  <a:gd name="connsiteX5" fmla="*/ 152400 w 1285875"/>
                  <a:gd name="connsiteY5" fmla="*/ 1762125 h 1762125"/>
                  <a:gd name="connsiteX6" fmla="*/ 0 w 1285875"/>
                  <a:gd name="connsiteY6" fmla="*/ 1609725 h 1762125"/>
                  <a:gd name="connsiteX7" fmla="*/ 0 w 1285875"/>
                  <a:gd name="connsiteY7" fmla="*/ 152400 h 1762125"/>
                  <a:gd name="connsiteX8" fmla="*/ 152400 w 1285875"/>
                  <a:gd name="connsiteY8" fmla="*/ 0 h 1762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85875" h="1762125">
                    <a:moveTo>
                      <a:pt x="152400" y="0"/>
                    </a:moveTo>
                    <a:lnTo>
                      <a:pt x="1133475" y="0"/>
                    </a:lnTo>
                    <a:cubicBezTo>
                      <a:pt x="1217867" y="0"/>
                      <a:pt x="1285875" y="67970"/>
                      <a:pt x="1285875" y="152400"/>
                    </a:cubicBezTo>
                    <a:lnTo>
                      <a:pt x="1285875" y="1609725"/>
                    </a:lnTo>
                    <a:cubicBezTo>
                      <a:pt x="1285875" y="1694117"/>
                      <a:pt x="1217867" y="1762125"/>
                      <a:pt x="1133475" y="1762125"/>
                    </a:cubicBezTo>
                    <a:lnTo>
                      <a:pt x="152400" y="1762125"/>
                    </a:lnTo>
                    <a:cubicBezTo>
                      <a:pt x="67970" y="1762125"/>
                      <a:pt x="0" y="1694117"/>
                      <a:pt x="0" y="1609725"/>
                    </a:cubicBezTo>
                    <a:lnTo>
                      <a:pt x="0" y="152400"/>
                    </a:lnTo>
                    <a:cubicBezTo>
                      <a:pt x="0" y="67970"/>
                      <a:pt x="67970" y="0"/>
                      <a:pt x="152400" y="0"/>
                    </a:cubicBezTo>
                    <a:close/>
                  </a:path>
                </a:pathLst>
              </a:custGeom>
              <a:solidFill>
                <a:srgbClr val="000000">
                  <a:alpha val="5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137" name="Figura a mano libera: forma 136">
                <a:extLst>
                  <a:ext uri="{FF2B5EF4-FFF2-40B4-BE49-F238E27FC236}">
                    <a16:creationId xmlns:a16="http://schemas.microsoft.com/office/drawing/2014/main" id="{964C8332-9E90-4CF6-8B0E-FE4B95CAE90B}"/>
                  </a:ext>
                </a:extLst>
              </p:cNvPr>
              <p:cNvSpPr/>
              <p:nvPr/>
            </p:nvSpPr>
            <p:spPr>
              <a:xfrm>
                <a:off x="4106363" y="2438672"/>
                <a:ext cx="1285875" cy="1762125"/>
              </a:xfrm>
              <a:custGeom>
                <a:avLst/>
                <a:gdLst>
                  <a:gd name="connsiteX0" fmla="*/ 152400 w 1285875"/>
                  <a:gd name="connsiteY0" fmla="*/ 0 h 1762125"/>
                  <a:gd name="connsiteX1" fmla="*/ 1133475 w 1285875"/>
                  <a:gd name="connsiteY1" fmla="*/ 0 h 1762125"/>
                  <a:gd name="connsiteX2" fmla="*/ 1285875 w 1285875"/>
                  <a:gd name="connsiteY2" fmla="*/ 152400 h 1762125"/>
                  <a:gd name="connsiteX3" fmla="*/ 1285875 w 1285875"/>
                  <a:gd name="connsiteY3" fmla="*/ 1609725 h 1762125"/>
                  <a:gd name="connsiteX4" fmla="*/ 1133475 w 1285875"/>
                  <a:gd name="connsiteY4" fmla="*/ 1762125 h 1762125"/>
                  <a:gd name="connsiteX5" fmla="*/ 152400 w 1285875"/>
                  <a:gd name="connsiteY5" fmla="*/ 1762125 h 1762125"/>
                  <a:gd name="connsiteX6" fmla="*/ 0 w 1285875"/>
                  <a:gd name="connsiteY6" fmla="*/ 1609725 h 1762125"/>
                  <a:gd name="connsiteX7" fmla="*/ 0 w 1285875"/>
                  <a:gd name="connsiteY7" fmla="*/ 152400 h 1762125"/>
                  <a:gd name="connsiteX8" fmla="*/ 152400 w 1285875"/>
                  <a:gd name="connsiteY8" fmla="*/ 0 h 1762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85875" h="1762125">
                    <a:moveTo>
                      <a:pt x="152400" y="0"/>
                    </a:moveTo>
                    <a:lnTo>
                      <a:pt x="1133475" y="0"/>
                    </a:lnTo>
                    <a:cubicBezTo>
                      <a:pt x="1217867" y="0"/>
                      <a:pt x="1285875" y="67970"/>
                      <a:pt x="1285875" y="152400"/>
                    </a:cubicBezTo>
                    <a:lnTo>
                      <a:pt x="1285875" y="1609725"/>
                    </a:lnTo>
                    <a:cubicBezTo>
                      <a:pt x="1285875" y="1694117"/>
                      <a:pt x="1217867" y="1762125"/>
                      <a:pt x="1133475" y="1762125"/>
                    </a:cubicBezTo>
                    <a:lnTo>
                      <a:pt x="152400" y="1762125"/>
                    </a:lnTo>
                    <a:cubicBezTo>
                      <a:pt x="67970" y="1762125"/>
                      <a:pt x="0" y="1694117"/>
                      <a:pt x="0" y="1609725"/>
                    </a:cubicBezTo>
                    <a:lnTo>
                      <a:pt x="0" y="152400"/>
                    </a:lnTo>
                    <a:cubicBezTo>
                      <a:pt x="0" y="67970"/>
                      <a:pt x="67970" y="0"/>
                      <a:pt x="152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138" name="Figura a mano libera: forma 137">
                <a:extLst>
                  <a:ext uri="{FF2B5EF4-FFF2-40B4-BE49-F238E27FC236}">
                    <a16:creationId xmlns:a16="http://schemas.microsoft.com/office/drawing/2014/main" id="{C04791DC-21E9-4FC0-8A08-8E047E6E626E}"/>
                  </a:ext>
                </a:extLst>
              </p:cNvPr>
              <p:cNvSpPr/>
              <p:nvPr/>
            </p:nvSpPr>
            <p:spPr>
              <a:xfrm>
                <a:off x="4125413" y="2457722"/>
                <a:ext cx="1285875" cy="1762125"/>
              </a:xfrm>
              <a:custGeom>
                <a:avLst/>
                <a:gdLst>
                  <a:gd name="connsiteX0" fmla="*/ 152400 w 1285875"/>
                  <a:gd name="connsiteY0" fmla="*/ 0 h 1762125"/>
                  <a:gd name="connsiteX1" fmla="*/ 1133475 w 1285875"/>
                  <a:gd name="connsiteY1" fmla="*/ 0 h 1762125"/>
                  <a:gd name="connsiteX2" fmla="*/ 1285875 w 1285875"/>
                  <a:gd name="connsiteY2" fmla="*/ 152400 h 1762125"/>
                  <a:gd name="connsiteX3" fmla="*/ 1285875 w 1285875"/>
                  <a:gd name="connsiteY3" fmla="*/ 1609725 h 1762125"/>
                  <a:gd name="connsiteX4" fmla="*/ 1133475 w 1285875"/>
                  <a:gd name="connsiteY4" fmla="*/ 1762125 h 1762125"/>
                  <a:gd name="connsiteX5" fmla="*/ 152400 w 1285875"/>
                  <a:gd name="connsiteY5" fmla="*/ 1762125 h 1762125"/>
                  <a:gd name="connsiteX6" fmla="*/ 0 w 1285875"/>
                  <a:gd name="connsiteY6" fmla="*/ 1609725 h 1762125"/>
                  <a:gd name="connsiteX7" fmla="*/ 0 w 1285875"/>
                  <a:gd name="connsiteY7" fmla="*/ 152400 h 1762125"/>
                  <a:gd name="connsiteX8" fmla="*/ 152400 w 1285875"/>
                  <a:gd name="connsiteY8" fmla="*/ 0 h 1762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85875" h="1762125">
                    <a:moveTo>
                      <a:pt x="152400" y="0"/>
                    </a:moveTo>
                    <a:lnTo>
                      <a:pt x="1133475" y="0"/>
                    </a:lnTo>
                    <a:cubicBezTo>
                      <a:pt x="1217867" y="0"/>
                      <a:pt x="1285875" y="67970"/>
                      <a:pt x="1285875" y="152400"/>
                    </a:cubicBezTo>
                    <a:lnTo>
                      <a:pt x="1285875" y="1609725"/>
                    </a:lnTo>
                    <a:cubicBezTo>
                      <a:pt x="1285875" y="1694117"/>
                      <a:pt x="1217867" y="1762125"/>
                      <a:pt x="1133475" y="1762125"/>
                    </a:cubicBezTo>
                    <a:lnTo>
                      <a:pt x="152400" y="1762125"/>
                    </a:lnTo>
                    <a:cubicBezTo>
                      <a:pt x="67970" y="1762125"/>
                      <a:pt x="0" y="1694117"/>
                      <a:pt x="0" y="1609725"/>
                    </a:cubicBezTo>
                    <a:lnTo>
                      <a:pt x="0" y="152400"/>
                    </a:lnTo>
                    <a:cubicBezTo>
                      <a:pt x="0" y="67970"/>
                      <a:pt x="67970" y="0"/>
                      <a:pt x="152400" y="0"/>
                    </a:cubicBezTo>
                    <a:close/>
                  </a:path>
                </a:pathLst>
              </a:custGeom>
              <a:solidFill>
                <a:srgbClr val="0B7F4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</p:grpSp>
        <p:grpSp>
          <p:nvGrpSpPr>
            <p:cNvPr id="132" name="Elemento grafico 2">
              <a:extLst>
                <a:ext uri="{FF2B5EF4-FFF2-40B4-BE49-F238E27FC236}">
                  <a16:creationId xmlns:a16="http://schemas.microsoft.com/office/drawing/2014/main" id="{0CB3D07A-1739-491D-ADB8-73D23FDB4CDE}"/>
                </a:ext>
              </a:extLst>
            </p:cNvPr>
            <p:cNvGrpSpPr/>
            <p:nvPr/>
          </p:nvGrpSpPr>
          <p:grpSpPr>
            <a:xfrm>
              <a:off x="5249363" y="3554167"/>
              <a:ext cx="846637" cy="1151183"/>
              <a:chOff x="4106363" y="2438672"/>
              <a:chExt cx="1323975" cy="1800225"/>
            </a:xfrm>
          </p:grpSpPr>
          <p:sp>
            <p:nvSpPr>
              <p:cNvPr id="133" name="Figura a mano libera: forma 132">
                <a:extLst>
                  <a:ext uri="{FF2B5EF4-FFF2-40B4-BE49-F238E27FC236}">
                    <a16:creationId xmlns:a16="http://schemas.microsoft.com/office/drawing/2014/main" id="{C9246F33-7FF4-4F56-80AB-828A08188CCB}"/>
                  </a:ext>
                </a:extLst>
              </p:cNvPr>
              <p:cNvSpPr/>
              <p:nvPr/>
            </p:nvSpPr>
            <p:spPr>
              <a:xfrm>
                <a:off x="4144463" y="2476772"/>
                <a:ext cx="1285875" cy="1762125"/>
              </a:xfrm>
              <a:custGeom>
                <a:avLst/>
                <a:gdLst>
                  <a:gd name="connsiteX0" fmla="*/ 152400 w 1285875"/>
                  <a:gd name="connsiteY0" fmla="*/ 0 h 1762125"/>
                  <a:gd name="connsiteX1" fmla="*/ 1133475 w 1285875"/>
                  <a:gd name="connsiteY1" fmla="*/ 0 h 1762125"/>
                  <a:gd name="connsiteX2" fmla="*/ 1285875 w 1285875"/>
                  <a:gd name="connsiteY2" fmla="*/ 152400 h 1762125"/>
                  <a:gd name="connsiteX3" fmla="*/ 1285875 w 1285875"/>
                  <a:gd name="connsiteY3" fmla="*/ 1609725 h 1762125"/>
                  <a:gd name="connsiteX4" fmla="*/ 1133475 w 1285875"/>
                  <a:gd name="connsiteY4" fmla="*/ 1762125 h 1762125"/>
                  <a:gd name="connsiteX5" fmla="*/ 152400 w 1285875"/>
                  <a:gd name="connsiteY5" fmla="*/ 1762125 h 1762125"/>
                  <a:gd name="connsiteX6" fmla="*/ 0 w 1285875"/>
                  <a:gd name="connsiteY6" fmla="*/ 1609725 h 1762125"/>
                  <a:gd name="connsiteX7" fmla="*/ 0 w 1285875"/>
                  <a:gd name="connsiteY7" fmla="*/ 152400 h 1762125"/>
                  <a:gd name="connsiteX8" fmla="*/ 152400 w 1285875"/>
                  <a:gd name="connsiteY8" fmla="*/ 0 h 1762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85875" h="1762125">
                    <a:moveTo>
                      <a:pt x="152400" y="0"/>
                    </a:moveTo>
                    <a:lnTo>
                      <a:pt x="1133475" y="0"/>
                    </a:lnTo>
                    <a:cubicBezTo>
                      <a:pt x="1217867" y="0"/>
                      <a:pt x="1285875" y="67970"/>
                      <a:pt x="1285875" y="152400"/>
                    </a:cubicBezTo>
                    <a:lnTo>
                      <a:pt x="1285875" y="1609725"/>
                    </a:lnTo>
                    <a:cubicBezTo>
                      <a:pt x="1285875" y="1694117"/>
                      <a:pt x="1217867" y="1762125"/>
                      <a:pt x="1133475" y="1762125"/>
                    </a:cubicBezTo>
                    <a:lnTo>
                      <a:pt x="152400" y="1762125"/>
                    </a:lnTo>
                    <a:cubicBezTo>
                      <a:pt x="67970" y="1762125"/>
                      <a:pt x="0" y="1694117"/>
                      <a:pt x="0" y="1609725"/>
                    </a:cubicBezTo>
                    <a:lnTo>
                      <a:pt x="0" y="152400"/>
                    </a:lnTo>
                    <a:cubicBezTo>
                      <a:pt x="0" y="67970"/>
                      <a:pt x="67970" y="0"/>
                      <a:pt x="152400" y="0"/>
                    </a:cubicBezTo>
                    <a:close/>
                  </a:path>
                </a:pathLst>
              </a:custGeom>
              <a:solidFill>
                <a:srgbClr val="000000">
                  <a:alpha val="5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134" name="Figura a mano libera: forma 133">
                <a:extLst>
                  <a:ext uri="{FF2B5EF4-FFF2-40B4-BE49-F238E27FC236}">
                    <a16:creationId xmlns:a16="http://schemas.microsoft.com/office/drawing/2014/main" id="{54600B78-8565-431A-B008-21795F6C283D}"/>
                  </a:ext>
                </a:extLst>
              </p:cNvPr>
              <p:cNvSpPr/>
              <p:nvPr/>
            </p:nvSpPr>
            <p:spPr>
              <a:xfrm>
                <a:off x="4106363" y="2438672"/>
                <a:ext cx="1285875" cy="1762125"/>
              </a:xfrm>
              <a:custGeom>
                <a:avLst/>
                <a:gdLst>
                  <a:gd name="connsiteX0" fmla="*/ 152400 w 1285875"/>
                  <a:gd name="connsiteY0" fmla="*/ 0 h 1762125"/>
                  <a:gd name="connsiteX1" fmla="*/ 1133475 w 1285875"/>
                  <a:gd name="connsiteY1" fmla="*/ 0 h 1762125"/>
                  <a:gd name="connsiteX2" fmla="*/ 1285875 w 1285875"/>
                  <a:gd name="connsiteY2" fmla="*/ 152400 h 1762125"/>
                  <a:gd name="connsiteX3" fmla="*/ 1285875 w 1285875"/>
                  <a:gd name="connsiteY3" fmla="*/ 1609725 h 1762125"/>
                  <a:gd name="connsiteX4" fmla="*/ 1133475 w 1285875"/>
                  <a:gd name="connsiteY4" fmla="*/ 1762125 h 1762125"/>
                  <a:gd name="connsiteX5" fmla="*/ 152400 w 1285875"/>
                  <a:gd name="connsiteY5" fmla="*/ 1762125 h 1762125"/>
                  <a:gd name="connsiteX6" fmla="*/ 0 w 1285875"/>
                  <a:gd name="connsiteY6" fmla="*/ 1609725 h 1762125"/>
                  <a:gd name="connsiteX7" fmla="*/ 0 w 1285875"/>
                  <a:gd name="connsiteY7" fmla="*/ 152400 h 1762125"/>
                  <a:gd name="connsiteX8" fmla="*/ 152400 w 1285875"/>
                  <a:gd name="connsiteY8" fmla="*/ 0 h 1762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85875" h="1762125">
                    <a:moveTo>
                      <a:pt x="152400" y="0"/>
                    </a:moveTo>
                    <a:lnTo>
                      <a:pt x="1133475" y="0"/>
                    </a:lnTo>
                    <a:cubicBezTo>
                      <a:pt x="1217867" y="0"/>
                      <a:pt x="1285875" y="67970"/>
                      <a:pt x="1285875" y="152400"/>
                    </a:cubicBezTo>
                    <a:lnTo>
                      <a:pt x="1285875" y="1609725"/>
                    </a:lnTo>
                    <a:cubicBezTo>
                      <a:pt x="1285875" y="1694117"/>
                      <a:pt x="1217867" y="1762125"/>
                      <a:pt x="1133475" y="1762125"/>
                    </a:cubicBezTo>
                    <a:lnTo>
                      <a:pt x="152400" y="1762125"/>
                    </a:lnTo>
                    <a:cubicBezTo>
                      <a:pt x="67970" y="1762125"/>
                      <a:pt x="0" y="1694117"/>
                      <a:pt x="0" y="1609725"/>
                    </a:cubicBezTo>
                    <a:lnTo>
                      <a:pt x="0" y="152400"/>
                    </a:lnTo>
                    <a:cubicBezTo>
                      <a:pt x="0" y="67970"/>
                      <a:pt x="67970" y="0"/>
                      <a:pt x="152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135" name="Figura a mano libera: forma 134">
                <a:extLst>
                  <a:ext uri="{FF2B5EF4-FFF2-40B4-BE49-F238E27FC236}">
                    <a16:creationId xmlns:a16="http://schemas.microsoft.com/office/drawing/2014/main" id="{915FD381-5BD7-4607-B99E-044F80D75FF9}"/>
                  </a:ext>
                </a:extLst>
              </p:cNvPr>
              <p:cNvSpPr/>
              <p:nvPr/>
            </p:nvSpPr>
            <p:spPr>
              <a:xfrm>
                <a:off x="4125413" y="2457722"/>
                <a:ext cx="1285875" cy="1762125"/>
              </a:xfrm>
              <a:custGeom>
                <a:avLst/>
                <a:gdLst>
                  <a:gd name="connsiteX0" fmla="*/ 152400 w 1285875"/>
                  <a:gd name="connsiteY0" fmla="*/ 0 h 1762125"/>
                  <a:gd name="connsiteX1" fmla="*/ 1133475 w 1285875"/>
                  <a:gd name="connsiteY1" fmla="*/ 0 h 1762125"/>
                  <a:gd name="connsiteX2" fmla="*/ 1285875 w 1285875"/>
                  <a:gd name="connsiteY2" fmla="*/ 152400 h 1762125"/>
                  <a:gd name="connsiteX3" fmla="*/ 1285875 w 1285875"/>
                  <a:gd name="connsiteY3" fmla="*/ 1609725 h 1762125"/>
                  <a:gd name="connsiteX4" fmla="*/ 1133475 w 1285875"/>
                  <a:gd name="connsiteY4" fmla="*/ 1762125 h 1762125"/>
                  <a:gd name="connsiteX5" fmla="*/ 152400 w 1285875"/>
                  <a:gd name="connsiteY5" fmla="*/ 1762125 h 1762125"/>
                  <a:gd name="connsiteX6" fmla="*/ 0 w 1285875"/>
                  <a:gd name="connsiteY6" fmla="*/ 1609725 h 1762125"/>
                  <a:gd name="connsiteX7" fmla="*/ 0 w 1285875"/>
                  <a:gd name="connsiteY7" fmla="*/ 152400 h 1762125"/>
                  <a:gd name="connsiteX8" fmla="*/ 152400 w 1285875"/>
                  <a:gd name="connsiteY8" fmla="*/ 0 h 1762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85875" h="1762125">
                    <a:moveTo>
                      <a:pt x="152400" y="0"/>
                    </a:moveTo>
                    <a:lnTo>
                      <a:pt x="1133475" y="0"/>
                    </a:lnTo>
                    <a:cubicBezTo>
                      <a:pt x="1217867" y="0"/>
                      <a:pt x="1285875" y="67970"/>
                      <a:pt x="1285875" y="152400"/>
                    </a:cubicBezTo>
                    <a:lnTo>
                      <a:pt x="1285875" y="1609725"/>
                    </a:lnTo>
                    <a:cubicBezTo>
                      <a:pt x="1285875" y="1694117"/>
                      <a:pt x="1217867" y="1762125"/>
                      <a:pt x="1133475" y="1762125"/>
                    </a:cubicBezTo>
                    <a:lnTo>
                      <a:pt x="152400" y="1762125"/>
                    </a:lnTo>
                    <a:cubicBezTo>
                      <a:pt x="67970" y="1762125"/>
                      <a:pt x="0" y="1694117"/>
                      <a:pt x="0" y="1609725"/>
                    </a:cubicBezTo>
                    <a:lnTo>
                      <a:pt x="0" y="152400"/>
                    </a:lnTo>
                    <a:cubicBezTo>
                      <a:pt x="0" y="67970"/>
                      <a:pt x="67970" y="0"/>
                      <a:pt x="152400" y="0"/>
                    </a:cubicBezTo>
                    <a:close/>
                  </a:path>
                </a:pathLst>
              </a:custGeom>
              <a:solidFill>
                <a:srgbClr val="0B7F4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</p:grpSp>
      </p:grpSp>
      <p:grpSp>
        <p:nvGrpSpPr>
          <p:cNvPr id="145" name="Gruppo 144">
            <a:extLst>
              <a:ext uri="{FF2B5EF4-FFF2-40B4-BE49-F238E27FC236}">
                <a16:creationId xmlns:a16="http://schemas.microsoft.com/office/drawing/2014/main" id="{4D035A3E-0D43-452A-A720-21A05A3B950D}"/>
              </a:ext>
            </a:extLst>
          </p:cNvPr>
          <p:cNvGrpSpPr/>
          <p:nvPr/>
        </p:nvGrpSpPr>
        <p:grpSpPr>
          <a:xfrm>
            <a:off x="8945961" y="4912160"/>
            <a:ext cx="1827712" cy="2427533"/>
            <a:chOff x="4268288" y="2277817"/>
            <a:chExt cx="1827712" cy="2427533"/>
          </a:xfrm>
        </p:grpSpPr>
        <p:grpSp>
          <p:nvGrpSpPr>
            <p:cNvPr id="146" name="Elemento grafico 2">
              <a:extLst>
                <a:ext uri="{FF2B5EF4-FFF2-40B4-BE49-F238E27FC236}">
                  <a16:creationId xmlns:a16="http://schemas.microsoft.com/office/drawing/2014/main" id="{E8C1E138-B390-4C4D-B523-DF8F1B4ECC03}"/>
                </a:ext>
              </a:extLst>
            </p:cNvPr>
            <p:cNvGrpSpPr/>
            <p:nvPr/>
          </p:nvGrpSpPr>
          <p:grpSpPr>
            <a:xfrm>
              <a:off x="4268288" y="2277817"/>
              <a:ext cx="846637" cy="1151183"/>
              <a:chOff x="4106363" y="2438672"/>
              <a:chExt cx="1323975" cy="1800225"/>
            </a:xfrm>
          </p:grpSpPr>
          <p:sp>
            <p:nvSpPr>
              <p:cNvPr id="159" name="Figura a mano libera: forma 158">
                <a:extLst>
                  <a:ext uri="{FF2B5EF4-FFF2-40B4-BE49-F238E27FC236}">
                    <a16:creationId xmlns:a16="http://schemas.microsoft.com/office/drawing/2014/main" id="{E705165A-BE06-4B2D-9685-F87E8D72FBAF}"/>
                  </a:ext>
                </a:extLst>
              </p:cNvPr>
              <p:cNvSpPr/>
              <p:nvPr/>
            </p:nvSpPr>
            <p:spPr>
              <a:xfrm>
                <a:off x="4144463" y="2476772"/>
                <a:ext cx="1285875" cy="1762125"/>
              </a:xfrm>
              <a:custGeom>
                <a:avLst/>
                <a:gdLst>
                  <a:gd name="connsiteX0" fmla="*/ 152400 w 1285875"/>
                  <a:gd name="connsiteY0" fmla="*/ 0 h 1762125"/>
                  <a:gd name="connsiteX1" fmla="*/ 1133475 w 1285875"/>
                  <a:gd name="connsiteY1" fmla="*/ 0 h 1762125"/>
                  <a:gd name="connsiteX2" fmla="*/ 1285875 w 1285875"/>
                  <a:gd name="connsiteY2" fmla="*/ 152400 h 1762125"/>
                  <a:gd name="connsiteX3" fmla="*/ 1285875 w 1285875"/>
                  <a:gd name="connsiteY3" fmla="*/ 1609725 h 1762125"/>
                  <a:gd name="connsiteX4" fmla="*/ 1133475 w 1285875"/>
                  <a:gd name="connsiteY4" fmla="*/ 1762125 h 1762125"/>
                  <a:gd name="connsiteX5" fmla="*/ 152400 w 1285875"/>
                  <a:gd name="connsiteY5" fmla="*/ 1762125 h 1762125"/>
                  <a:gd name="connsiteX6" fmla="*/ 0 w 1285875"/>
                  <a:gd name="connsiteY6" fmla="*/ 1609725 h 1762125"/>
                  <a:gd name="connsiteX7" fmla="*/ 0 w 1285875"/>
                  <a:gd name="connsiteY7" fmla="*/ 152400 h 1762125"/>
                  <a:gd name="connsiteX8" fmla="*/ 152400 w 1285875"/>
                  <a:gd name="connsiteY8" fmla="*/ 0 h 1762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85875" h="1762125">
                    <a:moveTo>
                      <a:pt x="152400" y="0"/>
                    </a:moveTo>
                    <a:lnTo>
                      <a:pt x="1133475" y="0"/>
                    </a:lnTo>
                    <a:cubicBezTo>
                      <a:pt x="1217867" y="0"/>
                      <a:pt x="1285875" y="67970"/>
                      <a:pt x="1285875" y="152400"/>
                    </a:cubicBezTo>
                    <a:lnTo>
                      <a:pt x="1285875" y="1609725"/>
                    </a:lnTo>
                    <a:cubicBezTo>
                      <a:pt x="1285875" y="1694117"/>
                      <a:pt x="1217867" y="1762125"/>
                      <a:pt x="1133475" y="1762125"/>
                    </a:cubicBezTo>
                    <a:lnTo>
                      <a:pt x="152400" y="1762125"/>
                    </a:lnTo>
                    <a:cubicBezTo>
                      <a:pt x="67970" y="1762125"/>
                      <a:pt x="0" y="1694117"/>
                      <a:pt x="0" y="1609725"/>
                    </a:cubicBezTo>
                    <a:lnTo>
                      <a:pt x="0" y="152400"/>
                    </a:lnTo>
                    <a:cubicBezTo>
                      <a:pt x="0" y="67970"/>
                      <a:pt x="67970" y="0"/>
                      <a:pt x="152400" y="0"/>
                    </a:cubicBezTo>
                    <a:close/>
                  </a:path>
                </a:pathLst>
              </a:custGeom>
              <a:solidFill>
                <a:srgbClr val="000000">
                  <a:alpha val="5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160" name="Figura a mano libera: forma 159">
                <a:extLst>
                  <a:ext uri="{FF2B5EF4-FFF2-40B4-BE49-F238E27FC236}">
                    <a16:creationId xmlns:a16="http://schemas.microsoft.com/office/drawing/2014/main" id="{20D8B088-C00C-457E-8A06-4B0858C38709}"/>
                  </a:ext>
                </a:extLst>
              </p:cNvPr>
              <p:cNvSpPr/>
              <p:nvPr/>
            </p:nvSpPr>
            <p:spPr>
              <a:xfrm>
                <a:off x="4106363" y="2438672"/>
                <a:ext cx="1285875" cy="1762125"/>
              </a:xfrm>
              <a:custGeom>
                <a:avLst/>
                <a:gdLst>
                  <a:gd name="connsiteX0" fmla="*/ 152400 w 1285875"/>
                  <a:gd name="connsiteY0" fmla="*/ 0 h 1762125"/>
                  <a:gd name="connsiteX1" fmla="*/ 1133475 w 1285875"/>
                  <a:gd name="connsiteY1" fmla="*/ 0 h 1762125"/>
                  <a:gd name="connsiteX2" fmla="*/ 1285875 w 1285875"/>
                  <a:gd name="connsiteY2" fmla="*/ 152400 h 1762125"/>
                  <a:gd name="connsiteX3" fmla="*/ 1285875 w 1285875"/>
                  <a:gd name="connsiteY3" fmla="*/ 1609725 h 1762125"/>
                  <a:gd name="connsiteX4" fmla="*/ 1133475 w 1285875"/>
                  <a:gd name="connsiteY4" fmla="*/ 1762125 h 1762125"/>
                  <a:gd name="connsiteX5" fmla="*/ 152400 w 1285875"/>
                  <a:gd name="connsiteY5" fmla="*/ 1762125 h 1762125"/>
                  <a:gd name="connsiteX6" fmla="*/ 0 w 1285875"/>
                  <a:gd name="connsiteY6" fmla="*/ 1609725 h 1762125"/>
                  <a:gd name="connsiteX7" fmla="*/ 0 w 1285875"/>
                  <a:gd name="connsiteY7" fmla="*/ 152400 h 1762125"/>
                  <a:gd name="connsiteX8" fmla="*/ 152400 w 1285875"/>
                  <a:gd name="connsiteY8" fmla="*/ 0 h 1762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85875" h="1762125">
                    <a:moveTo>
                      <a:pt x="152400" y="0"/>
                    </a:moveTo>
                    <a:lnTo>
                      <a:pt x="1133475" y="0"/>
                    </a:lnTo>
                    <a:cubicBezTo>
                      <a:pt x="1217867" y="0"/>
                      <a:pt x="1285875" y="67970"/>
                      <a:pt x="1285875" y="152400"/>
                    </a:cubicBezTo>
                    <a:lnTo>
                      <a:pt x="1285875" y="1609725"/>
                    </a:lnTo>
                    <a:cubicBezTo>
                      <a:pt x="1285875" y="1694117"/>
                      <a:pt x="1217867" y="1762125"/>
                      <a:pt x="1133475" y="1762125"/>
                    </a:cubicBezTo>
                    <a:lnTo>
                      <a:pt x="152400" y="1762125"/>
                    </a:lnTo>
                    <a:cubicBezTo>
                      <a:pt x="67970" y="1762125"/>
                      <a:pt x="0" y="1694117"/>
                      <a:pt x="0" y="1609725"/>
                    </a:cubicBezTo>
                    <a:lnTo>
                      <a:pt x="0" y="152400"/>
                    </a:lnTo>
                    <a:cubicBezTo>
                      <a:pt x="0" y="67970"/>
                      <a:pt x="67970" y="0"/>
                      <a:pt x="152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161" name="Figura a mano libera: forma 160">
                <a:extLst>
                  <a:ext uri="{FF2B5EF4-FFF2-40B4-BE49-F238E27FC236}">
                    <a16:creationId xmlns:a16="http://schemas.microsoft.com/office/drawing/2014/main" id="{021376FE-18B7-4787-8CD1-B0A15CEA7261}"/>
                  </a:ext>
                </a:extLst>
              </p:cNvPr>
              <p:cNvSpPr/>
              <p:nvPr/>
            </p:nvSpPr>
            <p:spPr>
              <a:xfrm>
                <a:off x="4125413" y="2457722"/>
                <a:ext cx="1285875" cy="1762125"/>
              </a:xfrm>
              <a:custGeom>
                <a:avLst/>
                <a:gdLst>
                  <a:gd name="connsiteX0" fmla="*/ 152400 w 1285875"/>
                  <a:gd name="connsiteY0" fmla="*/ 0 h 1762125"/>
                  <a:gd name="connsiteX1" fmla="*/ 1133475 w 1285875"/>
                  <a:gd name="connsiteY1" fmla="*/ 0 h 1762125"/>
                  <a:gd name="connsiteX2" fmla="*/ 1285875 w 1285875"/>
                  <a:gd name="connsiteY2" fmla="*/ 152400 h 1762125"/>
                  <a:gd name="connsiteX3" fmla="*/ 1285875 w 1285875"/>
                  <a:gd name="connsiteY3" fmla="*/ 1609725 h 1762125"/>
                  <a:gd name="connsiteX4" fmla="*/ 1133475 w 1285875"/>
                  <a:gd name="connsiteY4" fmla="*/ 1762125 h 1762125"/>
                  <a:gd name="connsiteX5" fmla="*/ 152400 w 1285875"/>
                  <a:gd name="connsiteY5" fmla="*/ 1762125 h 1762125"/>
                  <a:gd name="connsiteX6" fmla="*/ 0 w 1285875"/>
                  <a:gd name="connsiteY6" fmla="*/ 1609725 h 1762125"/>
                  <a:gd name="connsiteX7" fmla="*/ 0 w 1285875"/>
                  <a:gd name="connsiteY7" fmla="*/ 152400 h 1762125"/>
                  <a:gd name="connsiteX8" fmla="*/ 152400 w 1285875"/>
                  <a:gd name="connsiteY8" fmla="*/ 0 h 1762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85875" h="1762125">
                    <a:moveTo>
                      <a:pt x="152400" y="0"/>
                    </a:moveTo>
                    <a:lnTo>
                      <a:pt x="1133475" y="0"/>
                    </a:lnTo>
                    <a:cubicBezTo>
                      <a:pt x="1217867" y="0"/>
                      <a:pt x="1285875" y="67970"/>
                      <a:pt x="1285875" y="152400"/>
                    </a:cubicBezTo>
                    <a:lnTo>
                      <a:pt x="1285875" y="1609725"/>
                    </a:lnTo>
                    <a:cubicBezTo>
                      <a:pt x="1285875" y="1694117"/>
                      <a:pt x="1217867" y="1762125"/>
                      <a:pt x="1133475" y="1762125"/>
                    </a:cubicBezTo>
                    <a:lnTo>
                      <a:pt x="152400" y="1762125"/>
                    </a:lnTo>
                    <a:cubicBezTo>
                      <a:pt x="67970" y="1762125"/>
                      <a:pt x="0" y="1694117"/>
                      <a:pt x="0" y="1609725"/>
                    </a:cubicBezTo>
                    <a:lnTo>
                      <a:pt x="0" y="152400"/>
                    </a:lnTo>
                    <a:cubicBezTo>
                      <a:pt x="0" y="67970"/>
                      <a:pt x="67970" y="0"/>
                      <a:pt x="152400" y="0"/>
                    </a:cubicBezTo>
                    <a:close/>
                  </a:path>
                </a:pathLst>
              </a:custGeom>
              <a:solidFill>
                <a:srgbClr val="0B7F4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</p:grpSp>
        <p:grpSp>
          <p:nvGrpSpPr>
            <p:cNvPr id="147" name="Elemento grafico 2">
              <a:extLst>
                <a:ext uri="{FF2B5EF4-FFF2-40B4-BE49-F238E27FC236}">
                  <a16:creationId xmlns:a16="http://schemas.microsoft.com/office/drawing/2014/main" id="{FD4CB277-C21F-4AB7-8C97-42F7F1D3D8D3}"/>
                </a:ext>
              </a:extLst>
            </p:cNvPr>
            <p:cNvGrpSpPr/>
            <p:nvPr/>
          </p:nvGrpSpPr>
          <p:grpSpPr>
            <a:xfrm>
              <a:off x="5249363" y="2277817"/>
              <a:ext cx="846637" cy="1151183"/>
              <a:chOff x="4106363" y="2438672"/>
              <a:chExt cx="1323975" cy="1800225"/>
            </a:xfrm>
          </p:grpSpPr>
          <p:sp>
            <p:nvSpPr>
              <p:cNvPr id="156" name="Figura a mano libera: forma 155">
                <a:extLst>
                  <a:ext uri="{FF2B5EF4-FFF2-40B4-BE49-F238E27FC236}">
                    <a16:creationId xmlns:a16="http://schemas.microsoft.com/office/drawing/2014/main" id="{F9C79E93-6B12-47B1-905D-E22B2BE07354}"/>
                  </a:ext>
                </a:extLst>
              </p:cNvPr>
              <p:cNvSpPr/>
              <p:nvPr/>
            </p:nvSpPr>
            <p:spPr>
              <a:xfrm>
                <a:off x="4144463" y="2476772"/>
                <a:ext cx="1285875" cy="1762125"/>
              </a:xfrm>
              <a:custGeom>
                <a:avLst/>
                <a:gdLst>
                  <a:gd name="connsiteX0" fmla="*/ 152400 w 1285875"/>
                  <a:gd name="connsiteY0" fmla="*/ 0 h 1762125"/>
                  <a:gd name="connsiteX1" fmla="*/ 1133475 w 1285875"/>
                  <a:gd name="connsiteY1" fmla="*/ 0 h 1762125"/>
                  <a:gd name="connsiteX2" fmla="*/ 1285875 w 1285875"/>
                  <a:gd name="connsiteY2" fmla="*/ 152400 h 1762125"/>
                  <a:gd name="connsiteX3" fmla="*/ 1285875 w 1285875"/>
                  <a:gd name="connsiteY3" fmla="*/ 1609725 h 1762125"/>
                  <a:gd name="connsiteX4" fmla="*/ 1133475 w 1285875"/>
                  <a:gd name="connsiteY4" fmla="*/ 1762125 h 1762125"/>
                  <a:gd name="connsiteX5" fmla="*/ 152400 w 1285875"/>
                  <a:gd name="connsiteY5" fmla="*/ 1762125 h 1762125"/>
                  <a:gd name="connsiteX6" fmla="*/ 0 w 1285875"/>
                  <a:gd name="connsiteY6" fmla="*/ 1609725 h 1762125"/>
                  <a:gd name="connsiteX7" fmla="*/ 0 w 1285875"/>
                  <a:gd name="connsiteY7" fmla="*/ 152400 h 1762125"/>
                  <a:gd name="connsiteX8" fmla="*/ 152400 w 1285875"/>
                  <a:gd name="connsiteY8" fmla="*/ 0 h 1762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85875" h="1762125">
                    <a:moveTo>
                      <a:pt x="152400" y="0"/>
                    </a:moveTo>
                    <a:lnTo>
                      <a:pt x="1133475" y="0"/>
                    </a:lnTo>
                    <a:cubicBezTo>
                      <a:pt x="1217867" y="0"/>
                      <a:pt x="1285875" y="67970"/>
                      <a:pt x="1285875" y="152400"/>
                    </a:cubicBezTo>
                    <a:lnTo>
                      <a:pt x="1285875" y="1609725"/>
                    </a:lnTo>
                    <a:cubicBezTo>
                      <a:pt x="1285875" y="1694117"/>
                      <a:pt x="1217867" y="1762125"/>
                      <a:pt x="1133475" y="1762125"/>
                    </a:cubicBezTo>
                    <a:lnTo>
                      <a:pt x="152400" y="1762125"/>
                    </a:lnTo>
                    <a:cubicBezTo>
                      <a:pt x="67970" y="1762125"/>
                      <a:pt x="0" y="1694117"/>
                      <a:pt x="0" y="1609725"/>
                    </a:cubicBezTo>
                    <a:lnTo>
                      <a:pt x="0" y="152400"/>
                    </a:lnTo>
                    <a:cubicBezTo>
                      <a:pt x="0" y="67970"/>
                      <a:pt x="67970" y="0"/>
                      <a:pt x="152400" y="0"/>
                    </a:cubicBezTo>
                    <a:close/>
                  </a:path>
                </a:pathLst>
              </a:custGeom>
              <a:solidFill>
                <a:srgbClr val="000000">
                  <a:alpha val="5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157" name="Figura a mano libera: forma 156">
                <a:extLst>
                  <a:ext uri="{FF2B5EF4-FFF2-40B4-BE49-F238E27FC236}">
                    <a16:creationId xmlns:a16="http://schemas.microsoft.com/office/drawing/2014/main" id="{F250D446-AF65-45A1-836D-A215423565F3}"/>
                  </a:ext>
                </a:extLst>
              </p:cNvPr>
              <p:cNvSpPr/>
              <p:nvPr/>
            </p:nvSpPr>
            <p:spPr>
              <a:xfrm>
                <a:off x="4106363" y="2438672"/>
                <a:ext cx="1285875" cy="1762125"/>
              </a:xfrm>
              <a:custGeom>
                <a:avLst/>
                <a:gdLst>
                  <a:gd name="connsiteX0" fmla="*/ 152400 w 1285875"/>
                  <a:gd name="connsiteY0" fmla="*/ 0 h 1762125"/>
                  <a:gd name="connsiteX1" fmla="*/ 1133475 w 1285875"/>
                  <a:gd name="connsiteY1" fmla="*/ 0 h 1762125"/>
                  <a:gd name="connsiteX2" fmla="*/ 1285875 w 1285875"/>
                  <a:gd name="connsiteY2" fmla="*/ 152400 h 1762125"/>
                  <a:gd name="connsiteX3" fmla="*/ 1285875 w 1285875"/>
                  <a:gd name="connsiteY3" fmla="*/ 1609725 h 1762125"/>
                  <a:gd name="connsiteX4" fmla="*/ 1133475 w 1285875"/>
                  <a:gd name="connsiteY4" fmla="*/ 1762125 h 1762125"/>
                  <a:gd name="connsiteX5" fmla="*/ 152400 w 1285875"/>
                  <a:gd name="connsiteY5" fmla="*/ 1762125 h 1762125"/>
                  <a:gd name="connsiteX6" fmla="*/ 0 w 1285875"/>
                  <a:gd name="connsiteY6" fmla="*/ 1609725 h 1762125"/>
                  <a:gd name="connsiteX7" fmla="*/ 0 w 1285875"/>
                  <a:gd name="connsiteY7" fmla="*/ 152400 h 1762125"/>
                  <a:gd name="connsiteX8" fmla="*/ 152400 w 1285875"/>
                  <a:gd name="connsiteY8" fmla="*/ 0 h 1762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85875" h="1762125">
                    <a:moveTo>
                      <a:pt x="152400" y="0"/>
                    </a:moveTo>
                    <a:lnTo>
                      <a:pt x="1133475" y="0"/>
                    </a:lnTo>
                    <a:cubicBezTo>
                      <a:pt x="1217867" y="0"/>
                      <a:pt x="1285875" y="67970"/>
                      <a:pt x="1285875" y="152400"/>
                    </a:cubicBezTo>
                    <a:lnTo>
                      <a:pt x="1285875" y="1609725"/>
                    </a:lnTo>
                    <a:cubicBezTo>
                      <a:pt x="1285875" y="1694117"/>
                      <a:pt x="1217867" y="1762125"/>
                      <a:pt x="1133475" y="1762125"/>
                    </a:cubicBezTo>
                    <a:lnTo>
                      <a:pt x="152400" y="1762125"/>
                    </a:lnTo>
                    <a:cubicBezTo>
                      <a:pt x="67970" y="1762125"/>
                      <a:pt x="0" y="1694117"/>
                      <a:pt x="0" y="1609725"/>
                    </a:cubicBezTo>
                    <a:lnTo>
                      <a:pt x="0" y="152400"/>
                    </a:lnTo>
                    <a:cubicBezTo>
                      <a:pt x="0" y="67970"/>
                      <a:pt x="67970" y="0"/>
                      <a:pt x="152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158" name="Figura a mano libera: forma 157">
                <a:extLst>
                  <a:ext uri="{FF2B5EF4-FFF2-40B4-BE49-F238E27FC236}">
                    <a16:creationId xmlns:a16="http://schemas.microsoft.com/office/drawing/2014/main" id="{3499D935-78BB-42E4-B2AB-FD9C726AF317}"/>
                  </a:ext>
                </a:extLst>
              </p:cNvPr>
              <p:cNvSpPr/>
              <p:nvPr/>
            </p:nvSpPr>
            <p:spPr>
              <a:xfrm>
                <a:off x="4125413" y="2457722"/>
                <a:ext cx="1285875" cy="1762125"/>
              </a:xfrm>
              <a:custGeom>
                <a:avLst/>
                <a:gdLst>
                  <a:gd name="connsiteX0" fmla="*/ 152400 w 1285875"/>
                  <a:gd name="connsiteY0" fmla="*/ 0 h 1762125"/>
                  <a:gd name="connsiteX1" fmla="*/ 1133475 w 1285875"/>
                  <a:gd name="connsiteY1" fmla="*/ 0 h 1762125"/>
                  <a:gd name="connsiteX2" fmla="*/ 1285875 w 1285875"/>
                  <a:gd name="connsiteY2" fmla="*/ 152400 h 1762125"/>
                  <a:gd name="connsiteX3" fmla="*/ 1285875 w 1285875"/>
                  <a:gd name="connsiteY3" fmla="*/ 1609725 h 1762125"/>
                  <a:gd name="connsiteX4" fmla="*/ 1133475 w 1285875"/>
                  <a:gd name="connsiteY4" fmla="*/ 1762125 h 1762125"/>
                  <a:gd name="connsiteX5" fmla="*/ 152400 w 1285875"/>
                  <a:gd name="connsiteY5" fmla="*/ 1762125 h 1762125"/>
                  <a:gd name="connsiteX6" fmla="*/ 0 w 1285875"/>
                  <a:gd name="connsiteY6" fmla="*/ 1609725 h 1762125"/>
                  <a:gd name="connsiteX7" fmla="*/ 0 w 1285875"/>
                  <a:gd name="connsiteY7" fmla="*/ 152400 h 1762125"/>
                  <a:gd name="connsiteX8" fmla="*/ 152400 w 1285875"/>
                  <a:gd name="connsiteY8" fmla="*/ 0 h 1762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85875" h="1762125">
                    <a:moveTo>
                      <a:pt x="152400" y="0"/>
                    </a:moveTo>
                    <a:lnTo>
                      <a:pt x="1133475" y="0"/>
                    </a:lnTo>
                    <a:cubicBezTo>
                      <a:pt x="1217867" y="0"/>
                      <a:pt x="1285875" y="67970"/>
                      <a:pt x="1285875" y="152400"/>
                    </a:cubicBezTo>
                    <a:lnTo>
                      <a:pt x="1285875" y="1609725"/>
                    </a:lnTo>
                    <a:cubicBezTo>
                      <a:pt x="1285875" y="1694117"/>
                      <a:pt x="1217867" y="1762125"/>
                      <a:pt x="1133475" y="1762125"/>
                    </a:cubicBezTo>
                    <a:lnTo>
                      <a:pt x="152400" y="1762125"/>
                    </a:lnTo>
                    <a:cubicBezTo>
                      <a:pt x="67970" y="1762125"/>
                      <a:pt x="0" y="1694117"/>
                      <a:pt x="0" y="1609725"/>
                    </a:cubicBezTo>
                    <a:lnTo>
                      <a:pt x="0" y="152400"/>
                    </a:lnTo>
                    <a:cubicBezTo>
                      <a:pt x="0" y="67970"/>
                      <a:pt x="67970" y="0"/>
                      <a:pt x="152400" y="0"/>
                    </a:cubicBezTo>
                    <a:close/>
                  </a:path>
                </a:pathLst>
              </a:custGeom>
              <a:solidFill>
                <a:srgbClr val="0B7F4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 dirty="0"/>
              </a:p>
            </p:txBody>
          </p:sp>
        </p:grpSp>
        <p:grpSp>
          <p:nvGrpSpPr>
            <p:cNvPr id="148" name="Elemento grafico 2">
              <a:extLst>
                <a:ext uri="{FF2B5EF4-FFF2-40B4-BE49-F238E27FC236}">
                  <a16:creationId xmlns:a16="http://schemas.microsoft.com/office/drawing/2014/main" id="{8AF679D8-4F26-4D55-AB2C-859412ED153B}"/>
                </a:ext>
              </a:extLst>
            </p:cNvPr>
            <p:cNvGrpSpPr/>
            <p:nvPr/>
          </p:nvGrpSpPr>
          <p:grpSpPr>
            <a:xfrm>
              <a:off x="4268288" y="3554167"/>
              <a:ext cx="846637" cy="1151183"/>
              <a:chOff x="4106363" y="2438672"/>
              <a:chExt cx="1323975" cy="1800225"/>
            </a:xfrm>
          </p:grpSpPr>
          <p:sp>
            <p:nvSpPr>
              <p:cNvPr id="153" name="Figura a mano libera: forma 152">
                <a:extLst>
                  <a:ext uri="{FF2B5EF4-FFF2-40B4-BE49-F238E27FC236}">
                    <a16:creationId xmlns:a16="http://schemas.microsoft.com/office/drawing/2014/main" id="{FC114CC6-4257-480E-92B6-C485C6A6EE18}"/>
                  </a:ext>
                </a:extLst>
              </p:cNvPr>
              <p:cNvSpPr/>
              <p:nvPr/>
            </p:nvSpPr>
            <p:spPr>
              <a:xfrm>
                <a:off x="4144463" y="2476772"/>
                <a:ext cx="1285875" cy="1762125"/>
              </a:xfrm>
              <a:custGeom>
                <a:avLst/>
                <a:gdLst>
                  <a:gd name="connsiteX0" fmla="*/ 152400 w 1285875"/>
                  <a:gd name="connsiteY0" fmla="*/ 0 h 1762125"/>
                  <a:gd name="connsiteX1" fmla="*/ 1133475 w 1285875"/>
                  <a:gd name="connsiteY1" fmla="*/ 0 h 1762125"/>
                  <a:gd name="connsiteX2" fmla="*/ 1285875 w 1285875"/>
                  <a:gd name="connsiteY2" fmla="*/ 152400 h 1762125"/>
                  <a:gd name="connsiteX3" fmla="*/ 1285875 w 1285875"/>
                  <a:gd name="connsiteY3" fmla="*/ 1609725 h 1762125"/>
                  <a:gd name="connsiteX4" fmla="*/ 1133475 w 1285875"/>
                  <a:gd name="connsiteY4" fmla="*/ 1762125 h 1762125"/>
                  <a:gd name="connsiteX5" fmla="*/ 152400 w 1285875"/>
                  <a:gd name="connsiteY5" fmla="*/ 1762125 h 1762125"/>
                  <a:gd name="connsiteX6" fmla="*/ 0 w 1285875"/>
                  <a:gd name="connsiteY6" fmla="*/ 1609725 h 1762125"/>
                  <a:gd name="connsiteX7" fmla="*/ 0 w 1285875"/>
                  <a:gd name="connsiteY7" fmla="*/ 152400 h 1762125"/>
                  <a:gd name="connsiteX8" fmla="*/ 152400 w 1285875"/>
                  <a:gd name="connsiteY8" fmla="*/ 0 h 1762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85875" h="1762125">
                    <a:moveTo>
                      <a:pt x="152400" y="0"/>
                    </a:moveTo>
                    <a:lnTo>
                      <a:pt x="1133475" y="0"/>
                    </a:lnTo>
                    <a:cubicBezTo>
                      <a:pt x="1217867" y="0"/>
                      <a:pt x="1285875" y="67970"/>
                      <a:pt x="1285875" y="152400"/>
                    </a:cubicBezTo>
                    <a:lnTo>
                      <a:pt x="1285875" y="1609725"/>
                    </a:lnTo>
                    <a:cubicBezTo>
                      <a:pt x="1285875" y="1694117"/>
                      <a:pt x="1217867" y="1762125"/>
                      <a:pt x="1133475" y="1762125"/>
                    </a:cubicBezTo>
                    <a:lnTo>
                      <a:pt x="152400" y="1762125"/>
                    </a:lnTo>
                    <a:cubicBezTo>
                      <a:pt x="67970" y="1762125"/>
                      <a:pt x="0" y="1694117"/>
                      <a:pt x="0" y="1609725"/>
                    </a:cubicBezTo>
                    <a:lnTo>
                      <a:pt x="0" y="152400"/>
                    </a:lnTo>
                    <a:cubicBezTo>
                      <a:pt x="0" y="67970"/>
                      <a:pt x="67970" y="0"/>
                      <a:pt x="152400" y="0"/>
                    </a:cubicBezTo>
                    <a:close/>
                  </a:path>
                </a:pathLst>
              </a:custGeom>
              <a:solidFill>
                <a:srgbClr val="000000">
                  <a:alpha val="5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154" name="Figura a mano libera: forma 153">
                <a:extLst>
                  <a:ext uri="{FF2B5EF4-FFF2-40B4-BE49-F238E27FC236}">
                    <a16:creationId xmlns:a16="http://schemas.microsoft.com/office/drawing/2014/main" id="{A7B444A9-D495-41DB-9B25-86FB8F10411D}"/>
                  </a:ext>
                </a:extLst>
              </p:cNvPr>
              <p:cNvSpPr/>
              <p:nvPr/>
            </p:nvSpPr>
            <p:spPr>
              <a:xfrm>
                <a:off x="4106363" y="2438672"/>
                <a:ext cx="1285875" cy="1762125"/>
              </a:xfrm>
              <a:custGeom>
                <a:avLst/>
                <a:gdLst>
                  <a:gd name="connsiteX0" fmla="*/ 152400 w 1285875"/>
                  <a:gd name="connsiteY0" fmla="*/ 0 h 1762125"/>
                  <a:gd name="connsiteX1" fmla="*/ 1133475 w 1285875"/>
                  <a:gd name="connsiteY1" fmla="*/ 0 h 1762125"/>
                  <a:gd name="connsiteX2" fmla="*/ 1285875 w 1285875"/>
                  <a:gd name="connsiteY2" fmla="*/ 152400 h 1762125"/>
                  <a:gd name="connsiteX3" fmla="*/ 1285875 w 1285875"/>
                  <a:gd name="connsiteY3" fmla="*/ 1609725 h 1762125"/>
                  <a:gd name="connsiteX4" fmla="*/ 1133475 w 1285875"/>
                  <a:gd name="connsiteY4" fmla="*/ 1762125 h 1762125"/>
                  <a:gd name="connsiteX5" fmla="*/ 152400 w 1285875"/>
                  <a:gd name="connsiteY5" fmla="*/ 1762125 h 1762125"/>
                  <a:gd name="connsiteX6" fmla="*/ 0 w 1285875"/>
                  <a:gd name="connsiteY6" fmla="*/ 1609725 h 1762125"/>
                  <a:gd name="connsiteX7" fmla="*/ 0 w 1285875"/>
                  <a:gd name="connsiteY7" fmla="*/ 152400 h 1762125"/>
                  <a:gd name="connsiteX8" fmla="*/ 152400 w 1285875"/>
                  <a:gd name="connsiteY8" fmla="*/ 0 h 1762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85875" h="1762125">
                    <a:moveTo>
                      <a:pt x="152400" y="0"/>
                    </a:moveTo>
                    <a:lnTo>
                      <a:pt x="1133475" y="0"/>
                    </a:lnTo>
                    <a:cubicBezTo>
                      <a:pt x="1217867" y="0"/>
                      <a:pt x="1285875" y="67970"/>
                      <a:pt x="1285875" y="152400"/>
                    </a:cubicBezTo>
                    <a:lnTo>
                      <a:pt x="1285875" y="1609725"/>
                    </a:lnTo>
                    <a:cubicBezTo>
                      <a:pt x="1285875" y="1694117"/>
                      <a:pt x="1217867" y="1762125"/>
                      <a:pt x="1133475" y="1762125"/>
                    </a:cubicBezTo>
                    <a:lnTo>
                      <a:pt x="152400" y="1762125"/>
                    </a:lnTo>
                    <a:cubicBezTo>
                      <a:pt x="67970" y="1762125"/>
                      <a:pt x="0" y="1694117"/>
                      <a:pt x="0" y="1609725"/>
                    </a:cubicBezTo>
                    <a:lnTo>
                      <a:pt x="0" y="152400"/>
                    </a:lnTo>
                    <a:cubicBezTo>
                      <a:pt x="0" y="67970"/>
                      <a:pt x="67970" y="0"/>
                      <a:pt x="152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155" name="Figura a mano libera: forma 154">
                <a:extLst>
                  <a:ext uri="{FF2B5EF4-FFF2-40B4-BE49-F238E27FC236}">
                    <a16:creationId xmlns:a16="http://schemas.microsoft.com/office/drawing/2014/main" id="{D7C653BB-3690-40D4-BE8D-0518FE498E06}"/>
                  </a:ext>
                </a:extLst>
              </p:cNvPr>
              <p:cNvSpPr/>
              <p:nvPr/>
            </p:nvSpPr>
            <p:spPr>
              <a:xfrm>
                <a:off x="4125413" y="2457722"/>
                <a:ext cx="1285875" cy="1762125"/>
              </a:xfrm>
              <a:custGeom>
                <a:avLst/>
                <a:gdLst>
                  <a:gd name="connsiteX0" fmla="*/ 152400 w 1285875"/>
                  <a:gd name="connsiteY0" fmla="*/ 0 h 1762125"/>
                  <a:gd name="connsiteX1" fmla="*/ 1133475 w 1285875"/>
                  <a:gd name="connsiteY1" fmla="*/ 0 h 1762125"/>
                  <a:gd name="connsiteX2" fmla="*/ 1285875 w 1285875"/>
                  <a:gd name="connsiteY2" fmla="*/ 152400 h 1762125"/>
                  <a:gd name="connsiteX3" fmla="*/ 1285875 w 1285875"/>
                  <a:gd name="connsiteY3" fmla="*/ 1609725 h 1762125"/>
                  <a:gd name="connsiteX4" fmla="*/ 1133475 w 1285875"/>
                  <a:gd name="connsiteY4" fmla="*/ 1762125 h 1762125"/>
                  <a:gd name="connsiteX5" fmla="*/ 152400 w 1285875"/>
                  <a:gd name="connsiteY5" fmla="*/ 1762125 h 1762125"/>
                  <a:gd name="connsiteX6" fmla="*/ 0 w 1285875"/>
                  <a:gd name="connsiteY6" fmla="*/ 1609725 h 1762125"/>
                  <a:gd name="connsiteX7" fmla="*/ 0 w 1285875"/>
                  <a:gd name="connsiteY7" fmla="*/ 152400 h 1762125"/>
                  <a:gd name="connsiteX8" fmla="*/ 152400 w 1285875"/>
                  <a:gd name="connsiteY8" fmla="*/ 0 h 1762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85875" h="1762125">
                    <a:moveTo>
                      <a:pt x="152400" y="0"/>
                    </a:moveTo>
                    <a:lnTo>
                      <a:pt x="1133475" y="0"/>
                    </a:lnTo>
                    <a:cubicBezTo>
                      <a:pt x="1217867" y="0"/>
                      <a:pt x="1285875" y="67970"/>
                      <a:pt x="1285875" y="152400"/>
                    </a:cubicBezTo>
                    <a:lnTo>
                      <a:pt x="1285875" y="1609725"/>
                    </a:lnTo>
                    <a:cubicBezTo>
                      <a:pt x="1285875" y="1694117"/>
                      <a:pt x="1217867" y="1762125"/>
                      <a:pt x="1133475" y="1762125"/>
                    </a:cubicBezTo>
                    <a:lnTo>
                      <a:pt x="152400" y="1762125"/>
                    </a:lnTo>
                    <a:cubicBezTo>
                      <a:pt x="67970" y="1762125"/>
                      <a:pt x="0" y="1694117"/>
                      <a:pt x="0" y="1609725"/>
                    </a:cubicBezTo>
                    <a:lnTo>
                      <a:pt x="0" y="152400"/>
                    </a:lnTo>
                    <a:cubicBezTo>
                      <a:pt x="0" y="67970"/>
                      <a:pt x="67970" y="0"/>
                      <a:pt x="152400" y="0"/>
                    </a:cubicBezTo>
                    <a:close/>
                  </a:path>
                </a:pathLst>
              </a:custGeom>
              <a:solidFill>
                <a:srgbClr val="0B7F4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</p:grpSp>
        <p:grpSp>
          <p:nvGrpSpPr>
            <p:cNvPr id="149" name="Elemento grafico 2">
              <a:extLst>
                <a:ext uri="{FF2B5EF4-FFF2-40B4-BE49-F238E27FC236}">
                  <a16:creationId xmlns:a16="http://schemas.microsoft.com/office/drawing/2014/main" id="{F35CAE6E-20D0-48E3-8D37-FC0869C7B841}"/>
                </a:ext>
              </a:extLst>
            </p:cNvPr>
            <p:cNvGrpSpPr/>
            <p:nvPr/>
          </p:nvGrpSpPr>
          <p:grpSpPr>
            <a:xfrm>
              <a:off x="5249363" y="3554167"/>
              <a:ext cx="846637" cy="1151183"/>
              <a:chOff x="4106363" y="2438672"/>
              <a:chExt cx="1323975" cy="1800225"/>
            </a:xfrm>
          </p:grpSpPr>
          <p:sp>
            <p:nvSpPr>
              <p:cNvPr id="150" name="Figura a mano libera: forma 149">
                <a:extLst>
                  <a:ext uri="{FF2B5EF4-FFF2-40B4-BE49-F238E27FC236}">
                    <a16:creationId xmlns:a16="http://schemas.microsoft.com/office/drawing/2014/main" id="{BF1FD367-B7A1-4B70-B7AF-331BC9018FA4}"/>
                  </a:ext>
                </a:extLst>
              </p:cNvPr>
              <p:cNvSpPr/>
              <p:nvPr/>
            </p:nvSpPr>
            <p:spPr>
              <a:xfrm>
                <a:off x="4144463" y="2476772"/>
                <a:ext cx="1285875" cy="1762125"/>
              </a:xfrm>
              <a:custGeom>
                <a:avLst/>
                <a:gdLst>
                  <a:gd name="connsiteX0" fmla="*/ 152400 w 1285875"/>
                  <a:gd name="connsiteY0" fmla="*/ 0 h 1762125"/>
                  <a:gd name="connsiteX1" fmla="*/ 1133475 w 1285875"/>
                  <a:gd name="connsiteY1" fmla="*/ 0 h 1762125"/>
                  <a:gd name="connsiteX2" fmla="*/ 1285875 w 1285875"/>
                  <a:gd name="connsiteY2" fmla="*/ 152400 h 1762125"/>
                  <a:gd name="connsiteX3" fmla="*/ 1285875 w 1285875"/>
                  <a:gd name="connsiteY3" fmla="*/ 1609725 h 1762125"/>
                  <a:gd name="connsiteX4" fmla="*/ 1133475 w 1285875"/>
                  <a:gd name="connsiteY4" fmla="*/ 1762125 h 1762125"/>
                  <a:gd name="connsiteX5" fmla="*/ 152400 w 1285875"/>
                  <a:gd name="connsiteY5" fmla="*/ 1762125 h 1762125"/>
                  <a:gd name="connsiteX6" fmla="*/ 0 w 1285875"/>
                  <a:gd name="connsiteY6" fmla="*/ 1609725 h 1762125"/>
                  <a:gd name="connsiteX7" fmla="*/ 0 w 1285875"/>
                  <a:gd name="connsiteY7" fmla="*/ 152400 h 1762125"/>
                  <a:gd name="connsiteX8" fmla="*/ 152400 w 1285875"/>
                  <a:gd name="connsiteY8" fmla="*/ 0 h 1762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85875" h="1762125">
                    <a:moveTo>
                      <a:pt x="152400" y="0"/>
                    </a:moveTo>
                    <a:lnTo>
                      <a:pt x="1133475" y="0"/>
                    </a:lnTo>
                    <a:cubicBezTo>
                      <a:pt x="1217867" y="0"/>
                      <a:pt x="1285875" y="67970"/>
                      <a:pt x="1285875" y="152400"/>
                    </a:cubicBezTo>
                    <a:lnTo>
                      <a:pt x="1285875" y="1609725"/>
                    </a:lnTo>
                    <a:cubicBezTo>
                      <a:pt x="1285875" y="1694117"/>
                      <a:pt x="1217867" y="1762125"/>
                      <a:pt x="1133475" y="1762125"/>
                    </a:cubicBezTo>
                    <a:lnTo>
                      <a:pt x="152400" y="1762125"/>
                    </a:lnTo>
                    <a:cubicBezTo>
                      <a:pt x="67970" y="1762125"/>
                      <a:pt x="0" y="1694117"/>
                      <a:pt x="0" y="1609725"/>
                    </a:cubicBezTo>
                    <a:lnTo>
                      <a:pt x="0" y="152400"/>
                    </a:lnTo>
                    <a:cubicBezTo>
                      <a:pt x="0" y="67970"/>
                      <a:pt x="67970" y="0"/>
                      <a:pt x="152400" y="0"/>
                    </a:cubicBezTo>
                    <a:close/>
                  </a:path>
                </a:pathLst>
              </a:custGeom>
              <a:solidFill>
                <a:srgbClr val="000000">
                  <a:alpha val="5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151" name="Figura a mano libera: forma 150">
                <a:extLst>
                  <a:ext uri="{FF2B5EF4-FFF2-40B4-BE49-F238E27FC236}">
                    <a16:creationId xmlns:a16="http://schemas.microsoft.com/office/drawing/2014/main" id="{C4BDB28E-598C-4FDA-811F-B206BF2DD52E}"/>
                  </a:ext>
                </a:extLst>
              </p:cNvPr>
              <p:cNvSpPr/>
              <p:nvPr/>
            </p:nvSpPr>
            <p:spPr>
              <a:xfrm>
                <a:off x="4106363" y="2438672"/>
                <a:ext cx="1285875" cy="1762125"/>
              </a:xfrm>
              <a:custGeom>
                <a:avLst/>
                <a:gdLst>
                  <a:gd name="connsiteX0" fmla="*/ 152400 w 1285875"/>
                  <a:gd name="connsiteY0" fmla="*/ 0 h 1762125"/>
                  <a:gd name="connsiteX1" fmla="*/ 1133475 w 1285875"/>
                  <a:gd name="connsiteY1" fmla="*/ 0 h 1762125"/>
                  <a:gd name="connsiteX2" fmla="*/ 1285875 w 1285875"/>
                  <a:gd name="connsiteY2" fmla="*/ 152400 h 1762125"/>
                  <a:gd name="connsiteX3" fmla="*/ 1285875 w 1285875"/>
                  <a:gd name="connsiteY3" fmla="*/ 1609725 h 1762125"/>
                  <a:gd name="connsiteX4" fmla="*/ 1133475 w 1285875"/>
                  <a:gd name="connsiteY4" fmla="*/ 1762125 h 1762125"/>
                  <a:gd name="connsiteX5" fmla="*/ 152400 w 1285875"/>
                  <a:gd name="connsiteY5" fmla="*/ 1762125 h 1762125"/>
                  <a:gd name="connsiteX6" fmla="*/ 0 w 1285875"/>
                  <a:gd name="connsiteY6" fmla="*/ 1609725 h 1762125"/>
                  <a:gd name="connsiteX7" fmla="*/ 0 w 1285875"/>
                  <a:gd name="connsiteY7" fmla="*/ 152400 h 1762125"/>
                  <a:gd name="connsiteX8" fmla="*/ 152400 w 1285875"/>
                  <a:gd name="connsiteY8" fmla="*/ 0 h 1762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85875" h="1762125">
                    <a:moveTo>
                      <a:pt x="152400" y="0"/>
                    </a:moveTo>
                    <a:lnTo>
                      <a:pt x="1133475" y="0"/>
                    </a:lnTo>
                    <a:cubicBezTo>
                      <a:pt x="1217867" y="0"/>
                      <a:pt x="1285875" y="67970"/>
                      <a:pt x="1285875" y="152400"/>
                    </a:cubicBezTo>
                    <a:lnTo>
                      <a:pt x="1285875" y="1609725"/>
                    </a:lnTo>
                    <a:cubicBezTo>
                      <a:pt x="1285875" y="1694117"/>
                      <a:pt x="1217867" y="1762125"/>
                      <a:pt x="1133475" y="1762125"/>
                    </a:cubicBezTo>
                    <a:lnTo>
                      <a:pt x="152400" y="1762125"/>
                    </a:lnTo>
                    <a:cubicBezTo>
                      <a:pt x="67970" y="1762125"/>
                      <a:pt x="0" y="1694117"/>
                      <a:pt x="0" y="1609725"/>
                    </a:cubicBezTo>
                    <a:lnTo>
                      <a:pt x="0" y="152400"/>
                    </a:lnTo>
                    <a:cubicBezTo>
                      <a:pt x="0" y="67970"/>
                      <a:pt x="67970" y="0"/>
                      <a:pt x="152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152" name="Figura a mano libera: forma 151">
                <a:extLst>
                  <a:ext uri="{FF2B5EF4-FFF2-40B4-BE49-F238E27FC236}">
                    <a16:creationId xmlns:a16="http://schemas.microsoft.com/office/drawing/2014/main" id="{1129CEA0-AEF1-4589-9B99-73F7CC473466}"/>
                  </a:ext>
                </a:extLst>
              </p:cNvPr>
              <p:cNvSpPr/>
              <p:nvPr/>
            </p:nvSpPr>
            <p:spPr>
              <a:xfrm>
                <a:off x="4125413" y="2457722"/>
                <a:ext cx="1285875" cy="1762125"/>
              </a:xfrm>
              <a:custGeom>
                <a:avLst/>
                <a:gdLst>
                  <a:gd name="connsiteX0" fmla="*/ 152400 w 1285875"/>
                  <a:gd name="connsiteY0" fmla="*/ 0 h 1762125"/>
                  <a:gd name="connsiteX1" fmla="*/ 1133475 w 1285875"/>
                  <a:gd name="connsiteY1" fmla="*/ 0 h 1762125"/>
                  <a:gd name="connsiteX2" fmla="*/ 1285875 w 1285875"/>
                  <a:gd name="connsiteY2" fmla="*/ 152400 h 1762125"/>
                  <a:gd name="connsiteX3" fmla="*/ 1285875 w 1285875"/>
                  <a:gd name="connsiteY3" fmla="*/ 1609725 h 1762125"/>
                  <a:gd name="connsiteX4" fmla="*/ 1133475 w 1285875"/>
                  <a:gd name="connsiteY4" fmla="*/ 1762125 h 1762125"/>
                  <a:gd name="connsiteX5" fmla="*/ 152400 w 1285875"/>
                  <a:gd name="connsiteY5" fmla="*/ 1762125 h 1762125"/>
                  <a:gd name="connsiteX6" fmla="*/ 0 w 1285875"/>
                  <a:gd name="connsiteY6" fmla="*/ 1609725 h 1762125"/>
                  <a:gd name="connsiteX7" fmla="*/ 0 w 1285875"/>
                  <a:gd name="connsiteY7" fmla="*/ 152400 h 1762125"/>
                  <a:gd name="connsiteX8" fmla="*/ 152400 w 1285875"/>
                  <a:gd name="connsiteY8" fmla="*/ 0 h 1762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85875" h="1762125">
                    <a:moveTo>
                      <a:pt x="152400" y="0"/>
                    </a:moveTo>
                    <a:lnTo>
                      <a:pt x="1133475" y="0"/>
                    </a:lnTo>
                    <a:cubicBezTo>
                      <a:pt x="1217867" y="0"/>
                      <a:pt x="1285875" y="67970"/>
                      <a:pt x="1285875" y="152400"/>
                    </a:cubicBezTo>
                    <a:lnTo>
                      <a:pt x="1285875" y="1609725"/>
                    </a:lnTo>
                    <a:cubicBezTo>
                      <a:pt x="1285875" y="1694117"/>
                      <a:pt x="1217867" y="1762125"/>
                      <a:pt x="1133475" y="1762125"/>
                    </a:cubicBezTo>
                    <a:lnTo>
                      <a:pt x="152400" y="1762125"/>
                    </a:lnTo>
                    <a:cubicBezTo>
                      <a:pt x="67970" y="1762125"/>
                      <a:pt x="0" y="1694117"/>
                      <a:pt x="0" y="1609725"/>
                    </a:cubicBezTo>
                    <a:lnTo>
                      <a:pt x="0" y="152400"/>
                    </a:lnTo>
                    <a:cubicBezTo>
                      <a:pt x="0" y="67970"/>
                      <a:pt x="67970" y="0"/>
                      <a:pt x="152400" y="0"/>
                    </a:cubicBezTo>
                    <a:close/>
                  </a:path>
                </a:pathLst>
              </a:custGeom>
              <a:solidFill>
                <a:srgbClr val="0B7F4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</p:grpSp>
      </p:grpSp>
      <p:grpSp>
        <p:nvGrpSpPr>
          <p:cNvPr id="162" name="Gruppo 161">
            <a:extLst>
              <a:ext uri="{FF2B5EF4-FFF2-40B4-BE49-F238E27FC236}">
                <a16:creationId xmlns:a16="http://schemas.microsoft.com/office/drawing/2014/main" id="{000A0B5D-4874-4D7B-A67B-D5A2EB4F8170}"/>
              </a:ext>
            </a:extLst>
          </p:cNvPr>
          <p:cNvGrpSpPr/>
          <p:nvPr/>
        </p:nvGrpSpPr>
        <p:grpSpPr>
          <a:xfrm>
            <a:off x="5182144" y="-690354"/>
            <a:ext cx="1827712" cy="2427533"/>
            <a:chOff x="4268288" y="2277817"/>
            <a:chExt cx="1827712" cy="2427533"/>
          </a:xfrm>
        </p:grpSpPr>
        <p:grpSp>
          <p:nvGrpSpPr>
            <p:cNvPr id="163" name="Elemento grafico 2">
              <a:extLst>
                <a:ext uri="{FF2B5EF4-FFF2-40B4-BE49-F238E27FC236}">
                  <a16:creationId xmlns:a16="http://schemas.microsoft.com/office/drawing/2014/main" id="{A27BB3A1-16BE-4AC2-B236-522C24458C93}"/>
                </a:ext>
              </a:extLst>
            </p:cNvPr>
            <p:cNvGrpSpPr/>
            <p:nvPr/>
          </p:nvGrpSpPr>
          <p:grpSpPr>
            <a:xfrm>
              <a:off x="4268288" y="2277817"/>
              <a:ext cx="846637" cy="1151183"/>
              <a:chOff x="4106363" y="2438672"/>
              <a:chExt cx="1323975" cy="1800225"/>
            </a:xfrm>
          </p:grpSpPr>
          <p:sp>
            <p:nvSpPr>
              <p:cNvPr id="176" name="Figura a mano libera: forma 175">
                <a:extLst>
                  <a:ext uri="{FF2B5EF4-FFF2-40B4-BE49-F238E27FC236}">
                    <a16:creationId xmlns:a16="http://schemas.microsoft.com/office/drawing/2014/main" id="{E17A1916-278B-4315-85EC-A09350DCE6F2}"/>
                  </a:ext>
                </a:extLst>
              </p:cNvPr>
              <p:cNvSpPr/>
              <p:nvPr/>
            </p:nvSpPr>
            <p:spPr>
              <a:xfrm>
                <a:off x="4144463" y="2476772"/>
                <a:ext cx="1285875" cy="1762125"/>
              </a:xfrm>
              <a:custGeom>
                <a:avLst/>
                <a:gdLst>
                  <a:gd name="connsiteX0" fmla="*/ 152400 w 1285875"/>
                  <a:gd name="connsiteY0" fmla="*/ 0 h 1762125"/>
                  <a:gd name="connsiteX1" fmla="*/ 1133475 w 1285875"/>
                  <a:gd name="connsiteY1" fmla="*/ 0 h 1762125"/>
                  <a:gd name="connsiteX2" fmla="*/ 1285875 w 1285875"/>
                  <a:gd name="connsiteY2" fmla="*/ 152400 h 1762125"/>
                  <a:gd name="connsiteX3" fmla="*/ 1285875 w 1285875"/>
                  <a:gd name="connsiteY3" fmla="*/ 1609725 h 1762125"/>
                  <a:gd name="connsiteX4" fmla="*/ 1133475 w 1285875"/>
                  <a:gd name="connsiteY4" fmla="*/ 1762125 h 1762125"/>
                  <a:gd name="connsiteX5" fmla="*/ 152400 w 1285875"/>
                  <a:gd name="connsiteY5" fmla="*/ 1762125 h 1762125"/>
                  <a:gd name="connsiteX6" fmla="*/ 0 w 1285875"/>
                  <a:gd name="connsiteY6" fmla="*/ 1609725 h 1762125"/>
                  <a:gd name="connsiteX7" fmla="*/ 0 w 1285875"/>
                  <a:gd name="connsiteY7" fmla="*/ 152400 h 1762125"/>
                  <a:gd name="connsiteX8" fmla="*/ 152400 w 1285875"/>
                  <a:gd name="connsiteY8" fmla="*/ 0 h 1762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85875" h="1762125">
                    <a:moveTo>
                      <a:pt x="152400" y="0"/>
                    </a:moveTo>
                    <a:lnTo>
                      <a:pt x="1133475" y="0"/>
                    </a:lnTo>
                    <a:cubicBezTo>
                      <a:pt x="1217867" y="0"/>
                      <a:pt x="1285875" y="67970"/>
                      <a:pt x="1285875" y="152400"/>
                    </a:cubicBezTo>
                    <a:lnTo>
                      <a:pt x="1285875" y="1609725"/>
                    </a:lnTo>
                    <a:cubicBezTo>
                      <a:pt x="1285875" y="1694117"/>
                      <a:pt x="1217867" y="1762125"/>
                      <a:pt x="1133475" y="1762125"/>
                    </a:cubicBezTo>
                    <a:lnTo>
                      <a:pt x="152400" y="1762125"/>
                    </a:lnTo>
                    <a:cubicBezTo>
                      <a:pt x="67970" y="1762125"/>
                      <a:pt x="0" y="1694117"/>
                      <a:pt x="0" y="1609725"/>
                    </a:cubicBezTo>
                    <a:lnTo>
                      <a:pt x="0" y="152400"/>
                    </a:lnTo>
                    <a:cubicBezTo>
                      <a:pt x="0" y="67970"/>
                      <a:pt x="67970" y="0"/>
                      <a:pt x="152400" y="0"/>
                    </a:cubicBezTo>
                    <a:close/>
                  </a:path>
                </a:pathLst>
              </a:custGeom>
              <a:solidFill>
                <a:srgbClr val="000000">
                  <a:alpha val="5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177" name="Figura a mano libera: forma 176">
                <a:extLst>
                  <a:ext uri="{FF2B5EF4-FFF2-40B4-BE49-F238E27FC236}">
                    <a16:creationId xmlns:a16="http://schemas.microsoft.com/office/drawing/2014/main" id="{7A91A47A-E2EB-457D-9252-F4B69C49C1C6}"/>
                  </a:ext>
                </a:extLst>
              </p:cNvPr>
              <p:cNvSpPr/>
              <p:nvPr/>
            </p:nvSpPr>
            <p:spPr>
              <a:xfrm>
                <a:off x="4106363" y="2438672"/>
                <a:ext cx="1285875" cy="1762125"/>
              </a:xfrm>
              <a:custGeom>
                <a:avLst/>
                <a:gdLst>
                  <a:gd name="connsiteX0" fmla="*/ 152400 w 1285875"/>
                  <a:gd name="connsiteY0" fmla="*/ 0 h 1762125"/>
                  <a:gd name="connsiteX1" fmla="*/ 1133475 w 1285875"/>
                  <a:gd name="connsiteY1" fmla="*/ 0 h 1762125"/>
                  <a:gd name="connsiteX2" fmla="*/ 1285875 w 1285875"/>
                  <a:gd name="connsiteY2" fmla="*/ 152400 h 1762125"/>
                  <a:gd name="connsiteX3" fmla="*/ 1285875 w 1285875"/>
                  <a:gd name="connsiteY3" fmla="*/ 1609725 h 1762125"/>
                  <a:gd name="connsiteX4" fmla="*/ 1133475 w 1285875"/>
                  <a:gd name="connsiteY4" fmla="*/ 1762125 h 1762125"/>
                  <a:gd name="connsiteX5" fmla="*/ 152400 w 1285875"/>
                  <a:gd name="connsiteY5" fmla="*/ 1762125 h 1762125"/>
                  <a:gd name="connsiteX6" fmla="*/ 0 w 1285875"/>
                  <a:gd name="connsiteY6" fmla="*/ 1609725 h 1762125"/>
                  <a:gd name="connsiteX7" fmla="*/ 0 w 1285875"/>
                  <a:gd name="connsiteY7" fmla="*/ 152400 h 1762125"/>
                  <a:gd name="connsiteX8" fmla="*/ 152400 w 1285875"/>
                  <a:gd name="connsiteY8" fmla="*/ 0 h 1762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85875" h="1762125">
                    <a:moveTo>
                      <a:pt x="152400" y="0"/>
                    </a:moveTo>
                    <a:lnTo>
                      <a:pt x="1133475" y="0"/>
                    </a:lnTo>
                    <a:cubicBezTo>
                      <a:pt x="1217867" y="0"/>
                      <a:pt x="1285875" y="67970"/>
                      <a:pt x="1285875" y="152400"/>
                    </a:cubicBezTo>
                    <a:lnTo>
                      <a:pt x="1285875" y="1609725"/>
                    </a:lnTo>
                    <a:cubicBezTo>
                      <a:pt x="1285875" y="1694117"/>
                      <a:pt x="1217867" y="1762125"/>
                      <a:pt x="1133475" y="1762125"/>
                    </a:cubicBezTo>
                    <a:lnTo>
                      <a:pt x="152400" y="1762125"/>
                    </a:lnTo>
                    <a:cubicBezTo>
                      <a:pt x="67970" y="1762125"/>
                      <a:pt x="0" y="1694117"/>
                      <a:pt x="0" y="1609725"/>
                    </a:cubicBezTo>
                    <a:lnTo>
                      <a:pt x="0" y="152400"/>
                    </a:lnTo>
                    <a:cubicBezTo>
                      <a:pt x="0" y="67970"/>
                      <a:pt x="67970" y="0"/>
                      <a:pt x="152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178" name="Figura a mano libera: forma 177">
                <a:extLst>
                  <a:ext uri="{FF2B5EF4-FFF2-40B4-BE49-F238E27FC236}">
                    <a16:creationId xmlns:a16="http://schemas.microsoft.com/office/drawing/2014/main" id="{FF99D119-47C4-41F8-8E63-FEC649C1FAF7}"/>
                  </a:ext>
                </a:extLst>
              </p:cNvPr>
              <p:cNvSpPr/>
              <p:nvPr/>
            </p:nvSpPr>
            <p:spPr>
              <a:xfrm>
                <a:off x="4125413" y="2457722"/>
                <a:ext cx="1285875" cy="1762125"/>
              </a:xfrm>
              <a:custGeom>
                <a:avLst/>
                <a:gdLst>
                  <a:gd name="connsiteX0" fmla="*/ 152400 w 1285875"/>
                  <a:gd name="connsiteY0" fmla="*/ 0 h 1762125"/>
                  <a:gd name="connsiteX1" fmla="*/ 1133475 w 1285875"/>
                  <a:gd name="connsiteY1" fmla="*/ 0 h 1762125"/>
                  <a:gd name="connsiteX2" fmla="*/ 1285875 w 1285875"/>
                  <a:gd name="connsiteY2" fmla="*/ 152400 h 1762125"/>
                  <a:gd name="connsiteX3" fmla="*/ 1285875 w 1285875"/>
                  <a:gd name="connsiteY3" fmla="*/ 1609725 h 1762125"/>
                  <a:gd name="connsiteX4" fmla="*/ 1133475 w 1285875"/>
                  <a:gd name="connsiteY4" fmla="*/ 1762125 h 1762125"/>
                  <a:gd name="connsiteX5" fmla="*/ 152400 w 1285875"/>
                  <a:gd name="connsiteY5" fmla="*/ 1762125 h 1762125"/>
                  <a:gd name="connsiteX6" fmla="*/ 0 w 1285875"/>
                  <a:gd name="connsiteY6" fmla="*/ 1609725 h 1762125"/>
                  <a:gd name="connsiteX7" fmla="*/ 0 w 1285875"/>
                  <a:gd name="connsiteY7" fmla="*/ 152400 h 1762125"/>
                  <a:gd name="connsiteX8" fmla="*/ 152400 w 1285875"/>
                  <a:gd name="connsiteY8" fmla="*/ 0 h 1762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85875" h="1762125">
                    <a:moveTo>
                      <a:pt x="152400" y="0"/>
                    </a:moveTo>
                    <a:lnTo>
                      <a:pt x="1133475" y="0"/>
                    </a:lnTo>
                    <a:cubicBezTo>
                      <a:pt x="1217867" y="0"/>
                      <a:pt x="1285875" y="67970"/>
                      <a:pt x="1285875" y="152400"/>
                    </a:cubicBezTo>
                    <a:lnTo>
                      <a:pt x="1285875" y="1609725"/>
                    </a:lnTo>
                    <a:cubicBezTo>
                      <a:pt x="1285875" y="1694117"/>
                      <a:pt x="1217867" y="1762125"/>
                      <a:pt x="1133475" y="1762125"/>
                    </a:cubicBezTo>
                    <a:lnTo>
                      <a:pt x="152400" y="1762125"/>
                    </a:lnTo>
                    <a:cubicBezTo>
                      <a:pt x="67970" y="1762125"/>
                      <a:pt x="0" y="1694117"/>
                      <a:pt x="0" y="1609725"/>
                    </a:cubicBezTo>
                    <a:lnTo>
                      <a:pt x="0" y="152400"/>
                    </a:lnTo>
                    <a:cubicBezTo>
                      <a:pt x="0" y="67970"/>
                      <a:pt x="67970" y="0"/>
                      <a:pt x="152400" y="0"/>
                    </a:cubicBezTo>
                    <a:close/>
                  </a:path>
                </a:pathLst>
              </a:custGeom>
              <a:solidFill>
                <a:srgbClr val="0B7F4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</p:grpSp>
        <p:grpSp>
          <p:nvGrpSpPr>
            <p:cNvPr id="164" name="Elemento grafico 2">
              <a:extLst>
                <a:ext uri="{FF2B5EF4-FFF2-40B4-BE49-F238E27FC236}">
                  <a16:creationId xmlns:a16="http://schemas.microsoft.com/office/drawing/2014/main" id="{DEED0C74-B801-4CD2-B5BA-19AC42409726}"/>
                </a:ext>
              </a:extLst>
            </p:cNvPr>
            <p:cNvGrpSpPr/>
            <p:nvPr/>
          </p:nvGrpSpPr>
          <p:grpSpPr>
            <a:xfrm>
              <a:off x="5249363" y="2277817"/>
              <a:ext cx="846637" cy="1151183"/>
              <a:chOff x="4106363" y="2438672"/>
              <a:chExt cx="1323975" cy="1800225"/>
            </a:xfrm>
          </p:grpSpPr>
          <p:sp>
            <p:nvSpPr>
              <p:cNvPr id="173" name="Figura a mano libera: forma 172">
                <a:extLst>
                  <a:ext uri="{FF2B5EF4-FFF2-40B4-BE49-F238E27FC236}">
                    <a16:creationId xmlns:a16="http://schemas.microsoft.com/office/drawing/2014/main" id="{3EE1B407-4118-4555-97CD-9834B014E1AD}"/>
                  </a:ext>
                </a:extLst>
              </p:cNvPr>
              <p:cNvSpPr/>
              <p:nvPr/>
            </p:nvSpPr>
            <p:spPr>
              <a:xfrm>
                <a:off x="4144463" y="2476772"/>
                <a:ext cx="1285875" cy="1762125"/>
              </a:xfrm>
              <a:custGeom>
                <a:avLst/>
                <a:gdLst>
                  <a:gd name="connsiteX0" fmla="*/ 152400 w 1285875"/>
                  <a:gd name="connsiteY0" fmla="*/ 0 h 1762125"/>
                  <a:gd name="connsiteX1" fmla="*/ 1133475 w 1285875"/>
                  <a:gd name="connsiteY1" fmla="*/ 0 h 1762125"/>
                  <a:gd name="connsiteX2" fmla="*/ 1285875 w 1285875"/>
                  <a:gd name="connsiteY2" fmla="*/ 152400 h 1762125"/>
                  <a:gd name="connsiteX3" fmla="*/ 1285875 w 1285875"/>
                  <a:gd name="connsiteY3" fmla="*/ 1609725 h 1762125"/>
                  <a:gd name="connsiteX4" fmla="*/ 1133475 w 1285875"/>
                  <a:gd name="connsiteY4" fmla="*/ 1762125 h 1762125"/>
                  <a:gd name="connsiteX5" fmla="*/ 152400 w 1285875"/>
                  <a:gd name="connsiteY5" fmla="*/ 1762125 h 1762125"/>
                  <a:gd name="connsiteX6" fmla="*/ 0 w 1285875"/>
                  <a:gd name="connsiteY6" fmla="*/ 1609725 h 1762125"/>
                  <a:gd name="connsiteX7" fmla="*/ 0 w 1285875"/>
                  <a:gd name="connsiteY7" fmla="*/ 152400 h 1762125"/>
                  <a:gd name="connsiteX8" fmla="*/ 152400 w 1285875"/>
                  <a:gd name="connsiteY8" fmla="*/ 0 h 1762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85875" h="1762125">
                    <a:moveTo>
                      <a:pt x="152400" y="0"/>
                    </a:moveTo>
                    <a:lnTo>
                      <a:pt x="1133475" y="0"/>
                    </a:lnTo>
                    <a:cubicBezTo>
                      <a:pt x="1217867" y="0"/>
                      <a:pt x="1285875" y="67970"/>
                      <a:pt x="1285875" y="152400"/>
                    </a:cubicBezTo>
                    <a:lnTo>
                      <a:pt x="1285875" y="1609725"/>
                    </a:lnTo>
                    <a:cubicBezTo>
                      <a:pt x="1285875" y="1694117"/>
                      <a:pt x="1217867" y="1762125"/>
                      <a:pt x="1133475" y="1762125"/>
                    </a:cubicBezTo>
                    <a:lnTo>
                      <a:pt x="152400" y="1762125"/>
                    </a:lnTo>
                    <a:cubicBezTo>
                      <a:pt x="67970" y="1762125"/>
                      <a:pt x="0" y="1694117"/>
                      <a:pt x="0" y="1609725"/>
                    </a:cubicBezTo>
                    <a:lnTo>
                      <a:pt x="0" y="152400"/>
                    </a:lnTo>
                    <a:cubicBezTo>
                      <a:pt x="0" y="67970"/>
                      <a:pt x="67970" y="0"/>
                      <a:pt x="152400" y="0"/>
                    </a:cubicBezTo>
                    <a:close/>
                  </a:path>
                </a:pathLst>
              </a:custGeom>
              <a:solidFill>
                <a:srgbClr val="000000">
                  <a:alpha val="5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174" name="Figura a mano libera: forma 173">
                <a:extLst>
                  <a:ext uri="{FF2B5EF4-FFF2-40B4-BE49-F238E27FC236}">
                    <a16:creationId xmlns:a16="http://schemas.microsoft.com/office/drawing/2014/main" id="{194E86AC-8F34-416A-BFA4-8B848854E95E}"/>
                  </a:ext>
                </a:extLst>
              </p:cNvPr>
              <p:cNvSpPr/>
              <p:nvPr/>
            </p:nvSpPr>
            <p:spPr>
              <a:xfrm>
                <a:off x="4106363" y="2438672"/>
                <a:ext cx="1285875" cy="1762125"/>
              </a:xfrm>
              <a:custGeom>
                <a:avLst/>
                <a:gdLst>
                  <a:gd name="connsiteX0" fmla="*/ 152400 w 1285875"/>
                  <a:gd name="connsiteY0" fmla="*/ 0 h 1762125"/>
                  <a:gd name="connsiteX1" fmla="*/ 1133475 w 1285875"/>
                  <a:gd name="connsiteY1" fmla="*/ 0 h 1762125"/>
                  <a:gd name="connsiteX2" fmla="*/ 1285875 w 1285875"/>
                  <a:gd name="connsiteY2" fmla="*/ 152400 h 1762125"/>
                  <a:gd name="connsiteX3" fmla="*/ 1285875 w 1285875"/>
                  <a:gd name="connsiteY3" fmla="*/ 1609725 h 1762125"/>
                  <a:gd name="connsiteX4" fmla="*/ 1133475 w 1285875"/>
                  <a:gd name="connsiteY4" fmla="*/ 1762125 h 1762125"/>
                  <a:gd name="connsiteX5" fmla="*/ 152400 w 1285875"/>
                  <a:gd name="connsiteY5" fmla="*/ 1762125 h 1762125"/>
                  <a:gd name="connsiteX6" fmla="*/ 0 w 1285875"/>
                  <a:gd name="connsiteY6" fmla="*/ 1609725 h 1762125"/>
                  <a:gd name="connsiteX7" fmla="*/ 0 w 1285875"/>
                  <a:gd name="connsiteY7" fmla="*/ 152400 h 1762125"/>
                  <a:gd name="connsiteX8" fmla="*/ 152400 w 1285875"/>
                  <a:gd name="connsiteY8" fmla="*/ 0 h 1762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85875" h="1762125">
                    <a:moveTo>
                      <a:pt x="152400" y="0"/>
                    </a:moveTo>
                    <a:lnTo>
                      <a:pt x="1133475" y="0"/>
                    </a:lnTo>
                    <a:cubicBezTo>
                      <a:pt x="1217867" y="0"/>
                      <a:pt x="1285875" y="67970"/>
                      <a:pt x="1285875" y="152400"/>
                    </a:cubicBezTo>
                    <a:lnTo>
                      <a:pt x="1285875" y="1609725"/>
                    </a:lnTo>
                    <a:cubicBezTo>
                      <a:pt x="1285875" y="1694117"/>
                      <a:pt x="1217867" y="1762125"/>
                      <a:pt x="1133475" y="1762125"/>
                    </a:cubicBezTo>
                    <a:lnTo>
                      <a:pt x="152400" y="1762125"/>
                    </a:lnTo>
                    <a:cubicBezTo>
                      <a:pt x="67970" y="1762125"/>
                      <a:pt x="0" y="1694117"/>
                      <a:pt x="0" y="1609725"/>
                    </a:cubicBezTo>
                    <a:lnTo>
                      <a:pt x="0" y="152400"/>
                    </a:lnTo>
                    <a:cubicBezTo>
                      <a:pt x="0" y="67970"/>
                      <a:pt x="67970" y="0"/>
                      <a:pt x="152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175" name="Figura a mano libera: forma 174">
                <a:extLst>
                  <a:ext uri="{FF2B5EF4-FFF2-40B4-BE49-F238E27FC236}">
                    <a16:creationId xmlns:a16="http://schemas.microsoft.com/office/drawing/2014/main" id="{4A04EBE5-1D47-4F49-B96C-73B961024353}"/>
                  </a:ext>
                </a:extLst>
              </p:cNvPr>
              <p:cNvSpPr/>
              <p:nvPr/>
            </p:nvSpPr>
            <p:spPr>
              <a:xfrm>
                <a:off x="4125413" y="2457722"/>
                <a:ext cx="1285875" cy="1762125"/>
              </a:xfrm>
              <a:custGeom>
                <a:avLst/>
                <a:gdLst>
                  <a:gd name="connsiteX0" fmla="*/ 152400 w 1285875"/>
                  <a:gd name="connsiteY0" fmla="*/ 0 h 1762125"/>
                  <a:gd name="connsiteX1" fmla="*/ 1133475 w 1285875"/>
                  <a:gd name="connsiteY1" fmla="*/ 0 h 1762125"/>
                  <a:gd name="connsiteX2" fmla="*/ 1285875 w 1285875"/>
                  <a:gd name="connsiteY2" fmla="*/ 152400 h 1762125"/>
                  <a:gd name="connsiteX3" fmla="*/ 1285875 w 1285875"/>
                  <a:gd name="connsiteY3" fmla="*/ 1609725 h 1762125"/>
                  <a:gd name="connsiteX4" fmla="*/ 1133475 w 1285875"/>
                  <a:gd name="connsiteY4" fmla="*/ 1762125 h 1762125"/>
                  <a:gd name="connsiteX5" fmla="*/ 152400 w 1285875"/>
                  <a:gd name="connsiteY5" fmla="*/ 1762125 h 1762125"/>
                  <a:gd name="connsiteX6" fmla="*/ 0 w 1285875"/>
                  <a:gd name="connsiteY6" fmla="*/ 1609725 h 1762125"/>
                  <a:gd name="connsiteX7" fmla="*/ 0 w 1285875"/>
                  <a:gd name="connsiteY7" fmla="*/ 152400 h 1762125"/>
                  <a:gd name="connsiteX8" fmla="*/ 152400 w 1285875"/>
                  <a:gd name="connsiteY8" fmla="*/ 0 h 1762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85875" h="1762125">
                    <a:moveTo>
                      <a:pt x="152400" y="0"/>
                    </a:moveTo>
                    <a:lnTo>
                      <a:pt x="1133475" y="0"/>
                    </a:lnTo>
                    <a:cubicBezTo>
                      <a:pt x="1217867" y="0"/>
                      <a:pt x="1285875" y="67970"/>
                      <a:pt x="1285875" y="152400"/>
                    </a:cubicBezTo>
                    <a:lnTo>
                      <a:pt x="1285875" y="1609725"/>
                    </a:lnTo>
                    <a:cubicBezTo>
                      <a:pt x="1285875" y="1694117"/>
                      <a:pt x="1217867" y="1762125"/>
                      <a:pt x="1133475" y="1762125"/>
                    </a:cubicBezTo>
                    <a:lnTo>
                      <a:pt x="152400" y="1762125"/>
                    </a:lnTo>
                    <a:cubicBezTo>
                      <a:pt x="67970" y="1762125"/>
                      <a:pt x="0" y="1694117"/>
                      <a:pt x="0" y="1609725"/>
                    </a:cubicBezTo>
                    <a:lnTo>
                      <a:pt x="0" y="152400"/>
                    </a:lnTo>
                    <a:cubicBezTo>
                      <a:pt x="0" y="67970"/>
                      <a:pt x="67970" y="0"/>
                      <a:pt x="152400" y="0"/>
                    </a:cubicBezTo>
                    <a:close/>
                  </a:path>
                </a:pathLst>
              </a:custGeom>
              <a:solidFill>
                <a:srgbClr val="0B7F4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</p:grpSp>
        <p:grpSp>
          <p:nvGrpSpPr>
            <p:cNvPr id="165" name="Elemento grafico 2">
              <a:extLst>
                <a:ext uri="{FF2B5EF4-FFF2-40B4-BE49-F238E27FC236}">
                  <a16:creationId xmlns:a16="http://schemas.microsoft.com/office/drawing/2014/main" id="{89D494F6-CE13-4704-ADC3-94E97FF6F967}"/>
                </a:ext>
              </a:extLst>
            </p:cNvPr>
            <p:cNvGrpSpPr/>
            <p:nvPr/>
          </p:nvGrpSpPr>
          <p:grpSpPr>
            <a:xfrm>
              <a:off x="4268288" y="3554167"/>
              <a:ext cx="846637" cy="1151183"/>
              <a:chOff x="4106363" y="2438672"/>
              <a:chExt cx="1323975" cy="1800225"/>
            </a:xfrm>
          </p:grpSpPr>
          <p:sp>
            <p:nvSpPr>
              <p:cNvPr id="170" name="Figura a mano libera: forma 169">
                <a:extLst>
                  <a:ext uri="{FF2B5EF4-FFF2-40B4-BE49-F238E27FC236}">
                    <a16:creationId xmlns:a16="http://schemas.microsoft.com/office/drawing/2014/main" id="{DF8F2DE9-953A-4754-9684-DDC814013F36}"/>
                  </a:ext>
                </a:extLst>
              </p:cNvPr>
              <p:cNvSpPr/>
              <p:nvPr/>
            </p:nvSpPr>
            <p:spPr>
              <a:xfrm>
                <a:off x="4144463" y="2476772"/>
                <a:ext cx="1285875" cy="1762125"/>
              </a:xfrm>
              <a:custGeom>
                <a:avLst/>
                <a:gdLst>
                  <a:gd name="connsiteX0" fmla="*/ 152400 w 1285875"/>
                  <a:gd name="connsiteY0" fmla="*/ 0 h 1762125"/>
                  <a:gd name="connsiteX1" fmla="*/ 1133475 w 1285875"/>
                  <a:gd name="connsiteY1" fmla="*/ 0 h 1762125"/>
                  <a:gd name="connsiteX2" fmla="*/ 1285875 w 1285875"/>
                  <a:gd name="connsiteY2" fmla="*/ 152400 h 1762125"/>
                  <a:gd name="connsiteX3" fmla="*/ 1285875 w 1285875"/>
                  <a:gd name="connsiteY3" fmla="*/ 1609725 h 1762125"/>
                  <a:gd name="connsiteX4" fmla="*/ 1133475 w 1285875"/>
                  <a:gd name="connsiteY4" fmla="*/ 1762125 h 1762125"/>
                  <a:gd name="connsiteX5" fmla="*/ 152400 w 1285875"/>
                  <a:gd name="connsiteY5" fmla="*/ 1762125 h 1762125"/>
                  <a:gd name="connsiteX6" fmla="*/ 0 w 1285875"/>
                  <a:gd name="connsiteY6" fmla="*/ 1609725 h 1762125"/>
                  <a:gd name="connsiteX7" fmla="*/ 0 w 1285875"/>
                  <a:gd name="connsiteY7" fmla="*/ 152400 h 1762125"/>
                  <a:gd name="connsiteX8" fmla="*/ 152400 w 1285875"/>
                  <a:gd name="connsiteY8" fmla="*/ 0 h 1762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85875" h="1762125">
                    <a:moveTo>
                      <a:pt x="152400" y="0"/>
                    </a:moveTo>
                    <a:lnTo>
                      <a:pt x="1133475" y="0"/>
                    </a:lnTo>
                    <a:cubicBezTo>
                      <a:pt x="1217867" y="0"/>
                      <a:pt x="1285875" y="67970"/>
                      <a:pt x="1285875" y="152400"/>
                    </a:cubicBezTo>
                    <a:lnTo>
                      <a:pt x="1285875" y="1609725"/>
                    </a:lnTo>
                    <a:cubicBezTo>
                      <a:pt x="1285875" y="1694117"/>
                      <a:pt x="1217867" y="1762125"/>
                      <a:pt x="1133475" y="1762125"/>
                    </a:cubicBezTo>
                    <a:lnTo>
                      <a:pt x="152400" y="1762125"/>
                    </a:lnTo>
                    <a:cubicBezTo>
                      <a:pt x="67970" y="1762125"/>
                      <a:pt x="0" y="1694117"/>
                      <a:pt x="0" y="1609725"/>
                    </a:cubicBezTo>
                    <a:lnTo>
                      <a:pt x="0" y="152400"/>
                    </a:lnTo>
                    <a:cubicBezTo>
                      <a:pt x="0" y="67970"/>
                      <a:pt x="67970" y="0"/>
                      <a:pt x="152400" y="0"/>
                    </a:cubicBezTo>
                    <a:close/>
                  </a:path>
                </a:pathLst>
              </a:custGeom>
              <a:solidFill>
                <a:srgbClr val="000000">
                  <a:alpha val="5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171" name="Figura a mano libera: forma 170">
                <a:extLst>
                  <a:ext uri="{FF2B5EF4-FFF2-40B4-BE49-F238E27FC236}">
                    <a16:creationId xmlns:a16="http://schemas.microsoft.com/office/drawing/2014/main" id="{13B42372-FC16-4361-9A72-6A0EDFDA0966}"/>
                  </a:ext>
                </a:extLst>
              </p:cNvPr>
              <p:cNvSpPr/>
              <p:nvPr/>
            </p:nvSpPr>
            <p:spPr>
              <a:xfrm>
                <a:off x="4106363" y="2438672"/>
                <a:ext cx="1285875" cy="1762125"/>
              </a:xfrm>
              <a:custGeom>
                <a:avLst/>
                <a:gdLst>
                  <a:gd name="connsiteX0" fmla="*/ 152400 w 1285875"/>
                  <a:gd name="connsiteY0" fmla="*/ 0 h 1762125"/>
                  <a:gd name="connsiteX1" fmla="*/ 1133475 w 1285875"/>
                  <a:gd name="connsiteY1" fmla="*/ 0 h 1762125"/>
                  <a:gd name="connsiteX2" fmla="*/ 1285875 w 1285875"/>
                  <a:gd name="connsiteY2" fmla="*/ 152400 h 1762125"/>
                  <a:gd name="connsiteX3" fmla="*/ 1285875 w 1285875"/>
                  <a:gd name="connsiteY3" fmla="*/ 1609725 h 1762125"/>
                  <a:gd name="connsiteX4" fmla="*/ 1133475 w 1285875"/>
                  <a:gd name="connsiteY4" fmla="*/ 1762125 h 1762125"/>
                  <a:gd name="connsiteX5" fmla="*/ 152400 w 1285875"/>
                  <a:gd name="connsiteY5" fmla="*/ 1762125 h 1762125"/>
                  <a:gd name="connsiteX6" fmla="*/ 0 w 1285875"/>
                  <a:gd name="connsiteY6" fmla="*/ 1609725 h 1762125"/>
                  <a:gd name="connsiteX7" fmla="*/ 0 w 1285875"/>
                  <a:gd name="connsiteY7" fmla="*/ 152400 h 1762125"/>
                  <a:gd name="connsiteX8" fmla="*/ 152400 w 1285875"/>
                  <a:gd name="connsiteY8" fmla="*/ 0 h 1762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85875" h="1762125">
                    <a:moveTo>
                      <a:pt x="152400" y="0"/>
                    </a:moveTo>
                    <a:lnTo>
                      <a:pt x="1133475" y="0"/>
                    </a:lnTo>
                    <a:cubicBezTo>
                      <a:pt x="1217867" y="0"/>
                      <a:pt x="1285875" y="67970"/>
                      <a:pt x="1285875" y="152400"/>
                    </a:cubicBezTo>
                    <a:lnTo>
                      <a:pt x="1285875" y="1609725"/>
                    </a:lnTo>
                    <a:cubicBezTo>
                      <a:pt x="1285875" y="1694117"/>
                      <a:pt x="1217867" y="1762125"/>
                      <a:pt x="1133475" y="1762125"/>
                    </a:cubicBezTo>
                    <a:lnTo>
                      <a:pt x="152400" y="1762125"/>
                    </a:lnTo>
                    <a:cubicBezTo>
                      <a:pt x="67970" y="1762125"/>
                      <a:pt x="0" y="1694117"/>
                      <a:pt x="0" y="1609725"/>
                    </a:cubicBezTo>
                    <a:lnTo>
                      <a:pt x="0" y="152400"/>
                    </a:lnTo>
                    <a:cubicBezTo>
                      <a:pt x="0" y="67970"/>
                      <a:pt x="67970" y="0"/>
                      <a:pt x="152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172" name="Figura a mano libera: forma 171">
                <a:extLst>
                  <a:ext uri="{FF2B5EF4-FFF2-40B4-BE49-F238E27FC236}">
                    <a16:creationId xmlns:a16="http://schemas.microsoft.com/office/drawing/2014/main" id="{BF8346CD-6DDE-4400-8741-2A3E75ED60EC}"/>
                  </a:ext>
                </a:extLst>
              </p:cNvPr>
              <p:cNvSpPr/>
              <p:nvPr/>
            </p:nvSpPr>
            <p:spPr>
              <a:xfrm>
                <a:off x="4125413" y="2457722"/>
                <a:ext cx="1285875" cy="1762125"/>
              </a:xfrm>
              <a:custGeom>
                <a:avLst/>
                <a:gdLst>
                  <a:gd name="connsiteX0" fmla="*/ 152400 w 1285875"/>
                  <a:gd name="connsiteY0" fmla="*/ 0 h 1762125"/>
                  <a:gd name="connsiteX1" fmla="*/ 1133475 w 1285875"/>
                  <a:gd name="connsiteY1" fmla="*/ 0 h 1762125"/>
                  <a:gd name="connsiteX2" fmla="*/ 1285875 w 1285875"/>
                  <a:gd name="connsiteY2" fmla="*/ 152400 h 1762125"/>
                  <a:gd name="connsiteX3" fmla="*/ 1285875 w 1285875"/>
                  <a:gd name="connsiteY3" fmla="*/ 1609725 h 1762125"/>
                  <a:gd name="connsiteX4" fmla="*/ 1133475 w 1285875"/>
                  <a:gd name="connsiteY4" fmla="*/ 1762125 h 1762125"/>
                  <a:gd name="connsiteX5" fmla="*/ 152400 w 1285875"/>
                  <a:gd name="connsiteY5" fmla="*/ 1762125 h 1762125"/>
                  <a:gd name="connsiteX6" fmla="*/ 0 w 1285875"/>
                  <a:gd name="connsiteY6" fmla="*/ 1609725 h 1762125"/>
                  <a:gd name="connsiteX7" fmla="*/ 0 w 1285875"/>
                  <a:gd name="connsiteY7" fmla="*/ 152400 h 1762125"/>
                  <a:gd name="connsiteX8" fmla="*/ 152400 w 1285875"/>
                  <a:gd name="connsiteY8" fmla="*/ 0 h 1762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85875" h="1762125">
                    <a:moveTo>
                      <a:pt x="152400" y="0"/>
                    </a:moveTo>
                    <a:lnTo>
                      <a:pt x="1133475" y="0"/>
                    </a:lnTo>
                    <a:cubicBezTo>
                      <a:pt x="1217867" y="0"/>
                      <a:pt x="1285875" y="67970"/>
                      <a:pt x="1285875" y="152400"/>
                    </a:cubicBezTo>
                    <a:lnTo>
                      <a:pt x="1285875" y="1609725"/>
                    </a:lnTo>
                    <a:cubicBezTo>
                      <a:pt x="1285875" y="1694117"/>
                      <a:pt x="1217867" y="1762125"/>
                      <a:pt x="1133475" y="1762125"/>
                    </a:cubicBezTo>
                    <a:lnTo>
                      <a:pt x="152400" y="1762125"/>
                    </a:lnTo>
                    <a:cubicBezTo>
                      <a:pt x="67970" y="1762125"/>
                      <a:pt x="0" y="1694117"/>
                      <a:pt x="0" y="1609725"/>
                    </a:cubicBezTo>
                    <a:lnTo>
                      <a:pt x="0" y="152400"/>
                    </a:lnTo>
                    <a:cubicBezTo>
                      <a:pt x="0" y="67970"/>
                      <a:pt x="67970" y="0"/>
                      <a:pt x="152400" y="0"/>
                    </a:cubicBezTo>
                    <a:close/>
                  </a:path>
                </a:pathLst>
              </a:custGeom>
              <a:solidFill>
                <a:srgbClr val="0B7F4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</p:grpSp>
        <p:grpSp>
          <p:nvGrpSpPr>
            <p:cNvPr id="166" name="Elemento grafico 2">
              <a:extLst>
                <a:ext uri="{FF2B5EF4-FFF2-40B4-BE49-F238E27FC236}">
                  <a16:creationId xmlns:a16="http://schemas.microsoft.com/office/drawing/2014/main" id="{670A00B9-202B-4A80-8059-A40506D4A61F}"/>
                </a:ext>
              </a:extLst>
            </p:cNvPr>
            <p:cNvGrpSpPr/>
            <p:nvPr/>
          </p:nvGrpSpPr>
          <p:grpSpPr>
            <a:xfrm>
              <a:off x="5249363" y="3554167"/>
              <a:ext cx="846637" cy="1151183"/>
              <a:chOff x="4106363" y="2438672"/>
              <a:chExt cx="1323975" cy="1800225"/>
            </a:xfrm>
          </p:grpSpPr>
          <p:sp>
            <p:nvSpPr>
              <p:cNvPr id="167" name="Figura a mano libera: forma 166">
                <a:extLst>
                  <a:ext uri="{FF2B5EF4-FFF2-40B4-BE49-F238E27FC236}">
                    <a16:creationId xmlns:a16="http://schemas.microsoft.com/office/drawing/2014/main" id="{A2F635FC-FDD7-44BA-B25B-E9DFA50AB5C1}"/>
                  </a:ext>
                </a:extLst>
              </p:cNvPr>
              <p:cNvSpPr/>
              <p:nvPr/>
            </p:nvSpPr>
            <p:spPr>
              <a:xfrm>
                <a:off x="4144463" y="2476772"/>
                <a:ext cx="1285875" cy="1762125"/>
              </a:xfrm>
              <a:custGeom>
                <a:avLst/>
                <a:gdLst>
                  <a:gd name="connsiteX0" fmla="*/ 152400 w 1285875"/>
                  <a:gd name="connsiteY0" fmla="*/ 0 h 1762125"/>
                  <a:gd name="connsiteX1" fmla="*/ 1133475 w 1285875"/>
                  <a:gd name="connsiteY1" fmla="*/ 0 h 1762125"/>
                  <a:gd name="connsiteX2" fmla="*/ 1285875 w 1285875"/>
                  <a:gd name="connsiteY2" fmla="*/ 152400 h 1762125"/>
                  <a:gd name="connsiteX3" fmla="*/ 1285875 w 1285875"/>
                  <a:gd name="connsiteY3" fmla="*/ 1609725 h 1762125"/>
                  <a:gd name="connsiteX4" fmla="*/ 1133475 w 1285875"/>
                  <a:gd name="connsiteY4" fmla="*/ 1762125 h 1762125"/>
                  <a:gd name="connsiteX5" fmla="*/ 152400 w 1285875"/>
                  <a:gd name="connsiteY5" fmla="*/ 1762125 h 1762125"/>
                  <a:gd name="connsiteX6" fmla="*/ 0 w 1285875"/>
                  <a:gd name="connsiteY6" fmla="*/ 1609725 h 1762125"/>
                  <a:gd name="connsiteX7" fmla="*/ 0 w 1285875"/>
                  <a:gd name="connsiteY7" fmla="*/ 152400 h 1762125"/>
                  <a:gd name="connsiteX8" fmla="*/ 152400 w 1285875"/>
                  <a:gd name="connsiteY8" fmla="*/ 0 h 1762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85875" h="1762125">
                    <a:moveTo>
                      <a:pt x="152400" y="0"/>
                    </a:moveTo>
                    <a:lnTo>
                      <a:pt x="1133475" y="0"/>
                    </a:lnTo>
                    <a:cubicBezTo>
                      <a:pt x="1217867" y="0"/>
                      <a:pt x="1285875" y="67970"/>
                      <a:pt x="1285875" y="152400"/>
                    </a:cubicBezTo>
                    <a:lnTo>
                      <a:pt x="1285875" y="1609725"/>
                    </a:lnTo>
                    <a:cubicBezTo>
                      <a:pt x="1285875" y="1694117"/>
                      <a:pt x="1217867" y="1762125"/>
                      <a:pt x="1133475" y="1762125"/>
                    </a:cubicBezTo>
                    <a:lnTo>
                      <a:pt x="152400" y="1762125"/>
                    </a:lnTo>
                    <a:cubicBezTo>
                      <a:pt x="67970" y="1762125"/>
                      <a:pt x="0" y="1694117"/>
                      <a:pt x="0" y="1609725"/>
                    </a:cubicBezTo>
                    <a:lnTo>
                      <a:pt x="0" y="152400"/>
                    </a:lnTo>
                    <a:cubicBezTo>
                      <a:pt x="0" y="67970"/>
                      <a:pt x="67970" y="0"/>
                      <a:pt x="152400" y="0"/>
                    </a:cubicBezTo>
                    <a:close/>
                  </a:path>
                </a:pathLst>
              </a:custGeom>
              <a:solidFill>
                <a:srgbClr val="000000">
                  <a:alpha val="5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168" name="Figura a mano libera: forma 167">
                <a:extLst>
                  <a:ext uri="{FF2B5EF4-FFF2-40B4-BE49-F238E27FC236}">
                    <a16:creationId xmlns:a16="http://schemas.microsoft.com/office/drawing/2014/main" id="{FE862213-4D60-45A4-90DF-2C01D48219A9}"/>
                  </a:ext>
                </a:extLst>
              </p:cNvPr>
              <p:cNvSpPr/>
              <p:nvPr/>
            </p:nvSpPr>
            <p:spPr>
              <a:xfrm>
                <a:off x="4106363" y="2438672"/>
                <a:ext cx="1285875" cy="1762125"/>
              </a:xfrm>
              <a:custGeom>
                <a:avLst/>
                <a:gdLst>
                  <a:gd name="connsiteX0" fmla="*/ 152400 w 1285875"/>
                  <a:gd name="connsiteY0" fmla="*/ 0 h 1762125"/>
                  <a:gd name="connsiteX1" fmla="*/ 1133475 w 1285875"/>
                  <a:gd name="connsiteY1" fmla="*/ 0 h 1762125"/>
                  <a:gd name="connsiteX2" fmla="*/ 1285875 w 1285875"/>
                  <a:gd name="connsiteY2" fmla="*/ 152400 h 1762125"/>
                  <a:gd name="connsiteX3" fmla="*/ 1285875 w 1285875"/>
                  <a:gd name="connsiteY3" fmla="*/ 1609725 h 1762125"/>
                  <a:gd name="connsiteX4" fmla="*/ 1133475 w 1285875"/>
                  <a:gd name="connsiteY4" fmla="*/ 1762125 h 1762125"/>
                  <a:gd name="connsiteX5" fmla="*/ 152400 w 1285875"/>
                  <a:gd name="connsiteY5" fmla="*/ 1762125 h 1762125"/>
                  <a:gd name="connsiteX6" fmla="*/ 0 w 1285875"/>
                  <a:gd name="connsiteY6" fmla="*/ 1609725 h 1762125"/>
                  <a:gd name="connsiteX7" fmla="*/ 0 w 1285875"/>
                  <a:gd name="connsiteY7" fmla="*/ 152400 h 1762125"/>
                  <a:gd name="connsiteX8" fmla="*/ 152400 w 1285875"/>
                  <a:gd name="connsiteY8" fmla="*/ 0 h 1762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85875" h="1762125">
                    <a:moveTo>
                      <a:pt x="152400" y="0"/>
                    </a:moveTo>
                    <a:lnTo>
                      <a:pt x="1133475" y="0"/>
                    </a:lnTo>
                    <a:cubicBezTo>
                      <a:pt x="1217867" y="0"/>
                      <a:pt x="1285875" y="67970"/>
                      <a:pt x="1285875" y="152400"/>
                    </a:cubicBezTo>
                    <a:lnTo>
                      <a:pt x="1285875" y="1609725"/>
                    </a:lnTo>
                    <a:cubicBezTo>
                      <a:pt x="1285875" y="1694117"/>
                      <a:pt x="1217867" y="1762125"/>
                      <a:pt x="1133475" y="1762125"/>
                    </a:cubicBezTo>
                    <a:lnTo>
                      <a:pt x="152400" y="1762125"/>
                    </a:lnTo>
                    <a:cubicBezTo>
                      <a:pt x="67970" y="1762125"/>
                      <a:pt x="0" y="1694117"/>
                      <a:pt x="0" y="1609725"/>
                    </a:cubicBezTo>
                    <a:lnTo>
                      <a:pt x="0" y="152400"/>
                    </a:lnTo>
                    <a:cubicBezTo>
                      <a:pt x="0" y="67970"/>
                      <a:pt x="67970" y="0"/>
                      <a:pt x="152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169" name="Figura a mano libera: forma 168">
                <a:extLst>
                  <a:ext uri="{FF2B5EF4-FFF2-40B4-BE49-F238E27FC236}">
                    <a16:creationId xmlns:a16="http://schemas.microsoft.com/office/drawing/2014/main" id="{D9A2E7C2-9F32-4BEF-B98F-086427F011A4}"/>
                  </a:ext>
                </a:extLst>
              </p:cNvPr>
              <p:cNvSpPr/>
              <p:nvPr/>
            </p:nvSpPr>
            <p:spPr>
              <a:xfrm>
                <a:off x="4125413" y="2457722"/>
                <a:ext cx="1285875" cy="1762125"/>
              </a:xfrm>
              <a:custGeom>
                <a:avLst/>
                <a:gdLst>
                  <a:gd name="connsiteX0" fmla="*/ 152400 w 1285875"/>
                  <a:gd name="connsiteY0" fmla="*/ 0 h 1762125"/>
                  <a:gd name="connsiteX1" fmla="*/ 1133475 w 1285875"/>
                  <a:gd name="connsiteY1" fmla="*/ 0 h 1762125"/>
                  <a:gd name="connsiteX2" fmla="*/ 1285875 w 1285875"/>
                  <a:gd name="connsiteY2" fmla="*/ 152400 h 1762125"/>
                  <a:gd name="connsiteX3" fmla="*/ 1285875 w 1285875"/>
                  <a:gd name="connsiteY3" fmla="*/ 1609725 h 1762125"/>
                  <a:gd name="connsiteX4" fmla="*/ 1133475 w 1285875"/>
                  <a:gd name="connsiteY4" fmla="*/ 1762125 h 1762125"/>
                  <a:gd name="connsiteX5" fmla="*/ 152400 w 1285875"/>
                  <a:gd name="connsiteY5" fmla="*/ 1762125 h 1762125"/>
                  <a:gd name="connsiteX6" fmla="*/ 0 w 1285875"/>
                  <a:gd name="connsiteY6" fmla="*/ 1609725 h 1762125"/>
                  <a:gd name="connsiteX7" fmla="*/ 0 w 1285875"/>
                  <a:gd name="connsiteY7" fmla="*/ 152400 h 1762125"/>
                  <a:gd name="connsiteX8" fmla="*/ 152400 w 1285875"/>
                  <a:gd name="connsiteY8" fmla="*/ 0 h 1762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85875" h="1762125">
                    <a:moveTo>
                      <a:pt x="152400" y="0"/>
                    </a:moveTo>
                    <a:lnTo>
                      <a:pt x="1133475" y="0"/>
                    </a:lnTo>
                    <a:cubicBezTo>
                      <a:pt x="1217867" y="0"/>
                      <a:pt x="1285875" y="67970"/>
                      <a:pt x="1285875" y="152400"/>
                    </a:cubicBezTo>
                    <a:lnTo>
                      <a:pt x="1285875" y="1609725"/>
                    </a:lnTo>
                    <a:cubicBezTo>
                      <a:pt x="1285875" y="1694117"/>
                      <a:pt x="1217867" y="1762125"/>
                      <a:pt x="1133475" y="1762125"/>
                    </a:cubicBezTo>
                    <a:lnTo>
                      <a:pt x="152400" y="1762125"/>
                    </a:lnTo>
                    <a:cubicBezTo>
                      <a:pt x="67970" y="1762125"/>
                      <a:pt x="0" y="1694117"/>
                      <a:pt x="0" y="1609725"/>
                    </a:cubicBezTo>
                    <a:lnTo>
                      <a:pt x="0" y="152400"/>
                    </a:lnTo>
                    <a:cubicBezTo>
                      <a:pt x="0" y="67970"/>
                      <a:pt x="67970" y="0"/>
                      <a:pt x="152400" y="0"/>
                    </a:cubicBezTo>
                    <a:close/>
                  </a:path>
                </a:pathLst>
              </a:custGeom>
              <a:solidFill>
                <a:srgbClr val="0B7F4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</p:grpSp>
      </p:grpSp>
      <p:grpSp>
        <p:nvGrpSpPr>
          <p:cNvPr id="179" name="Gruppo 178">
            <a:extLst>
              <a:ext uri="{FF2B5EF4-FFF2-40B4-BE49-F238E27FC236}">
                <a16:creationId xmlns:a16="http://schemas.microsoft.com/office/drawing/2014/main" id="{89E1E2F0-B331-4A38-8C17-E690BA756A28}"/>
              </a:ext>
            </a:extLst>
          </p:cNvPr>
          <p:cNvGrpSpPr/>
          <p:nvPr/>
        </p:nvGrpSpPr>
        <p:grpSpPr>
          <a:xfrm>
            <a:off x="2164480" y="-690354"/>
            <a:ext cx="1827712" cy="2427533"/>
            <a:chOff x="4268288" y="2277817"/>
            <a:chExt cx="1827712" cy="2427533"/>
          </a:xfrm>
        </p:grpSpPr>
        <p:grpSp>
          <p:nvGrpSpPr>
            <p:cNvPr id="180" name="Elemento grafico 2">
              <a:extLst>
                <a:ext uri="{FF2B5EF4-FFF2-40B4-BE49-F238E27FC236}">
                  <a16:creationId xmlns:a16="http://schemas.microsoft.com/office/drawing/2014/main" id="{1926ACFD-9FAF-4335-B3E4-6FCD30DD065E}"/>
                </a:ext>
              </a:extLst>
            </p:cNvPr>
            <p:cNvGrpSpPr/>
            <p:nvPr/>
          </p:nvGrpSpPr>
          <p:grpSpPr>
            <a:xfrm>
              <a:off x="4268288" y="2277817"/>
              <a:ext cx="846637" cy="1151183"/>
              <a:chOff x="4106363" y="2438672"/>
              <a:chExt cx="1323975" cy="1800225"/>
            </a:xfrm>
          </p:grpSpPr>
          <p:sp>
            <p:nvSpPr>
              <p:cNvPr id="193" name="Figura a mano libera: forma 192">
                <a:extLst>
                  <a:ext uri="{FF2B5EF4-FFF2-40B4-BE49-F238E27FC236}">
                    <a16:creationId xmlns:a16="http://schemas.microsoft.com/office/drawing/2014/main" id="{47ADF6BF-BFEC-4174-8E6C-F0B7E4BF0F17}"/>
                  </a:ext>
                </a:extLst>
              </p:cNvPr>
              <p:cNvSpPr/>
              <p:nvPr/>
            </p:nvSpPr>
            <p:spPr>
              <a:xfrm>
                <a:off x="4144463" y="2476772"/>
                <a:ext cx="1285875" cy="1762125"/>
              </a:xfrm>
              <a:custGeom>
                <a:avLst/>
                <a:gdLst>
                  <a:gd name="connsiteX0" fmla="*/ 152400 w 1285875"/>
                  <a:gd name="connsiteY0" fmla="*/ 0 h 1762125"/>
                  <a:gd name="connsiteX1" fmla="*/ 1133475 w 1285875"/>
                  <a:gd name="connsiteY1" fmla="*/ 0 h 1762125"/>
                  <a:gd name="connsiteX2" fmla="*/ 1285875 w 1285875"/>
                  <a:gd name="connsiteY2" fmla="*/ 152400 h 1762125"/>
                  <a:gd name="connsiteX3" fmla="*/ 1285875 w 1285875"/>
                  <a:gd name="connsiteY3" fmla="*/ 1609725 h 1762125"/>
                  <a:gd name="connsiteX4" fmla="*/ 1133475 w 1285875"/>
                  <a:gd name="connsiteY4" fmla="*/ 1762125 h 1762125"/>
                  <a:gd name="connsiteX5" fmla="*/ 152400 w 1285875"/>
                  <a:gd name="connsiteY5" fmla="*/ 1762125 h 1762125"/>
                  <a:gd name="connsiteX6" fmla="*/ 0 w 1285875"/>
                  <a:gd name="connsiteY6" fmla="*/ 1609725 h 1762125"/>
                  <a:gd name="connsiteX7" fmla="*/ 0 w 1285875"/>
                  <a:gd name="connsiteY7" fmla="*/ 152400 h 1762125"/>
                  <a:gd name="connsiteX8" fmla="*/ 152400 w 1285875"/>
                  <a:gd name="connsiteY8" fmla="*/ 0 h 1762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85875" h="1762125">
                    <a:moveTo>
                      <a:pt x="152400" y="0"/>
                    </a:moveTo>
                    <a:lnTo>
                      <a:pt x="1133475" y="0"/>
                    </a:lnTo>
                    <a:cubicBezTo>
                      <a:pt x="1217867" y="0"/>
                      <a:pt x="1285875" y="67970"/>
                      <a:pt x="1285875" y="152400"/>
                    </a:cubicBezTo>
                    <a:lnTo>
                      <a:pt x="1285875" y="1609725"/>
                    </a:lnTo>
                    <a:cubicBezTo>
                      <a:pt x="1285875" y="1694117"/>
                      <a:pt x="1217867" y="1762125"/>
                      <a:pt x="1133475" y="1762125"/>
                    </a:cubicBezTo>
                    <a:lnTo>
                      <a:pt x="152400" y="1762125"/>
                    </a:lnTo>
                    <a:cubicBezTo>
                      <a:pt x="67970" y="1762125"/>
                      <a:pt x="0" y="1694117"/>
                      <a:pt x="0" y="1609725"/>
                    </a:cubicBezTo>
                    <a:lnTo>
                      <a:pt x="0" y="152400"/>
                    </a:lnTo>
                    <a:cubicBezTo>
                      <a:pt x="0" y="67970"/>
                      <a:pt x="67970" y="0"/>
                      <a:pt x="152400" y="0"/>
                    </a:cubicBezTo>
                    <a:close/>
                  </a:path>
                </a:pathLst>
              </a:custGeom>
              <a:solidFill>
                <a:srgbClr val="000000">
                  <a:alpha val="50000"/>
                </a:srgbClr>
              </a:solidFill>
              <a:ln w="9525" cap="flat">
                <a:solidFill>
                  <a:srgbClr val="0B7F4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194" name="Figura a mano libera: forma 193">
                <a:extLst>
                  <a:ext uri="{FF2B5EF4-FFF2-40B4-BE49-F238E27FC236}">
                    <a16:creationId xmlns:a16="http://schemas.microsoft.com/office/drawing/2014/main" id="{C6074336-C707-42AE-8611-5E3124E49C35}"/>
                  </a:ext>
                </a:extLst>
              </p:cNvPr>
              <p:cNvSpPr/>
              <p:nvPr/>
            </p:nvSpPr>
            <p:spPr>
              <a:xfrm>
                <a:off x="4106363" y="2438672"/>
                <a:ext cx="1285875" cy="1762125"/>
              </a:xfrm>
              <a:custGeom>
                <a:avLst/>
                <a:gdLst>
                  <a:gd name="connsiteX0" fmla="*/ 152400 w 1285875"/>
                  <a:gd name="connsiteY0" fmla="*/ 0 h 1762125"/>
                  <a:gd name="connsiteX1" fmla="*/ 1133475 w 1285875"/>
                  <a:gd name="connsiteY1" fmla="*/ 0 h 1762125"/>
                  <a:gd name="connsiteX2" fmla="*/ 1285875 w 1285875"/>
                  <a:gd name="connsiteY2" fmla="*/ 152400 h 1762125"/>
                  <a:gd name="connsiteX3" fmla="*/ 1285875 w 1285875"/>
                  <a:gd name="connsiteY3" fmla="*/ 1609725 h 1762125"/>
                  <a:gd name="connsiteX4" fmla="*/ 1133475 w 1285875"/>
                  <a:gd name="connsiteY4" fmla="*/ 1762125 h 1762125"/>
                  <a:gd name="connsiteX5" fmla="*/ 152400 w 1285875"/>
                  <a:gd name="connsiteY5" fmla="*/ 1762125 h 1762125"/>
                  <a:gd name="connsiteX6" fmla="*/ 0 w 1285875"/>
                  <a:gd name="connsiteY6" fmla="*/ 1609725 h 1762125"/>
                  <a:gd name="connsiteX7" fmla="*/ 0 w 1285875"/>
                  <a:gd name="connsiteY7" fmla="*/ 152400 h 1762125"/>
                  <a:gd name="connsiteX8" fmla="*/ 152400 w 1285875"/>
                  <a:gd name="connsiteY8" fmla="*/ 0 h 1762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85875" h="1762125">
                    <a:moveTo>
                      <a:pt x="152400" y="0"/>
                    </a:moveTo>
                    <a:lnTo>
                      <a:pt x="1133475" y="0"/>
                    </a:lnTo>
                    <a:cubicBezTo>
                      <a:pt x="1217867" y="0"/>
                      <a:pt x="1285875" y="67970"/>
                      <a:pt x="1285875" y="152400"/>
                    </a:cubicBezTo>
                    <a:lnTo>
                      <a:pt x="1285875" y="1609725"/>
                    </a:lnTo>
                    <a:cubicBezTo>
                      <a:pt x="1285875" y="1694117"/>
                      <a:pt x="1217867" y="1762125"/>
                      <a:pt x="1133475" y="1762125"/>
                    </a:cubicBezTo>
                    <a:lnTo>
                      <a:pt x="152400" y="1762125"/>
                    </a:lnTo>
                    <a:cubicBezTo>
                      <a:pt x="67970" y="1762125"/>
                      <a:pt x="0" y="1694117"/>
                      <a:pt x="0" y="1609725"/>
                    </a:cubicBezTo>
                    <a:lnTo>
                      <a:pt x="0" y="152400"/>
                    </a:lnTo>
                    <a:cubicBezTo>
                      <a:pt x="0" y="67970"/>
                      <a:pt x="67970" y="0"/>
                      <a:pt x="152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0B7F4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195" name="Figura a mano libera: forma 194">
                <a:extLst>
                  <a:ext uri="{FF2B5EF4-FFF2-40B4-BE49-F238E27FC236}">
                    <a16:creationId xmlns:a16="http://schemas.microsoft.com/office/drawing/2014/main" id="{7112E3C6-1C43-4C5B-AFC2-910F9AE09B1F}"/>
                  </a:ext>
                </a:extLst>
              </p:cNvPr>
              <p:cNvSpPr/>
              <p:nvPr/>
            </p:nvSpPr>
            <p:spPr>
              <a:xfrm>
                <a:off x="4125413" y="2457722"/>
                <a:ext cx="1285875" cy="1762125"/>
              </a:xfrm>
              <a:custGeom>
                <a:avLst/>
                <a:gdLst>
                  <a:gd name="connsiteX0" fmla="*/ 152400 w 1285875"/>
                  <a:gd name="connsiteY0" fmla="*/ 0 h 1762125"/>
                  <a:gd name="connsiteX1" fmla="*/ 1133475 w 1285875"/>
                  <a:gd name="connsiteY1" fmla="*/ 0 h 1762125"/>
                  <a:gd name="connsiteX2" fmla="*/ 1285875 w 1285875"/>
                  <a:gd name="connsiteY2" fmla="*/ 152400 h 1762125"/>
                  <a:gd name="connsiteX3" fmla="*/ 1285875 w 1285875"/>
                  <a:gd name="connsiteY3" fmla="*/ 1609725 h 1762125"/>
                  <a:gd name="connsiteX4" fmla="*/ 1133475 w 1285875"/>
                  <a:gd name="connsiteY4" fmla="*/ 1762125 h 1762125"/>
                  <a:gd name="connsiteX5" fmla="*/ 152400 w 1285875"/>
                  <a:gd name="connsiteY5" fmla="*/ 1762125 h 1762125"/>
                  <a:gd name="connsiteX6" fmla="*/ 0 w 1285875"/>
                  <a:gd name="connsiteY6" fmla="*/ 1609725 h 1762125"/>
                  <a:gd name="connsiteX7" fmla="*/ 0 w 1285875"/>
                  <a:gd name="connsiteY7" fmla="*/ 152400 h 1762125"/>
                  <a:gd name="connsiteX8" fmla="*/ 152400 w 1285875"/>
                  <a:gd name="connsiteY8" fmla="*/ 0 h 1762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85875" h="1762125">
                    <a:moveTo>
                      <a:pt x="152400" y="0"/>
                    </a:moveTo>
                    <a:lnTo>
                      <a:pt x="1133475" y="0"/>
                    </a:lnTo>
                    <a:cubicBezTo>
                      <a:pt x="1217867" y="0"/>
                      <a:pt x="1285875" y="67970"/>
                      <a:pt x="1285875" y="152400"/>
                    </a:cubicBezTo>
                    <a:lnTo>
                      <a:pt x="1285875" y="1609725"/>
                    </a:lnTo>
                    <a:cubicBezTo>
                      <a:pt x="1285875" y="1694117"/>
                      <a:pt x="1217867" y="1762125"/>
                      <a:pt x="1133475" y="1762125"/>
                    </a:cubicBezTo>
                    <a:lnTo>
                      <a:pt x="152400" y="1762125"/>
                    </a:lnTo>
                    <a:cubicBezTo>
                      <a:pt x="67970" y="1762125"/>
                      <a:pt x="0" y="1694117"/>
                      <a:pt x="0" y="1609725"/>
                    </a:cubicBezTo>
                    <a:lnTo>
                      <a:pt x="0" y="152400"/>
                    </a:lnTo>
                    <a:cubicBezTo>
                      <a:pt x="0" y="67970"/>
                      <a:pt x="67970" y="0"/>
                      <a:pt x="152400" y="0"/>
                    </a:cubicBezTo>
                    <a:close/>
                  </a:path>
                </a:pathLst>
              </a:custGeom>
              <a:solidFill>
                <a:srgbClr val="0B7F45"/>
              </a:solidFill>
              <a:ln w="9525" cap="flat">
                <a:solidFill>
                  <a:srgbClr val="0B7F4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</p:grpSp>
        <p:grpSp>
          <p:nvGrpSpPr>
            <p:cNvPr id="181" name="Elemento grafico 2">
              <a:extLst>
                <a:ext uri="{FF2B5EF4-FFF2-40B4-BE49-F238E27FC236}">
                  <a16:creationId xmlns:a16="http://schemas.microsoft.com/office/drawing/2014/main" id="{67825527-4A68-49AC-BF56-027A284F6A30}"/>
                </a:ext>
              </a:extLst>
            </p:cNvPr>
            <p:cNvGrpSpPr/>
            <p:nvPr/>
          </p:nvGrpSpPr>
          <p:grpSpPr>
            <a:xfrm>
              <a:off x="5249363" y="2277817"/>
              <a:ext cx="846637" cy="1151183"/>
              <a:chOff x="4106363" y="2438672"/>
              <a:chExt cx="1323975" cy="1800225"/>
            </a:xfrm>
          </p:grpSpPr>
          <p:sp>
            <p:nvSpPr>
              <p:cNvPr id="190" name="Figura a mano libera: forma 189">
                <a:extLst>
                  <a:ext uri="{FF2B5EF4-FFF2-40B4-BE49-F238E27FC236}">
                    <a16:creationId xmlns:a16="http://schemas.microsoft.com/office/drawing/2014/main" id="{9E395365-F9A1-4242-A5D7-4EA1CEB19488}"/>
                  </a:ext>
                </a:extLst>
              </p:cNvPr>
              <p:cNvSpPr/>
              <p:nvPr/>
            </p:nvSpPr>
            <p:spPr>
              <a:xfrm>
                <a:off x="4144463" y="2476772"/>
                <a:ext cx="1285875" cy="1762125"/>
              </a:xfrm>
              <a:custGeom>
                <a:avLst/>
                <a:gdLst>
                  <a:gd name="connsiteX0" fmla="*/ 152400 w 1285875"/>
                  <a:gd name="connsiteY0" fmla="*/ 0 h 1762125"/>
                  <a:gd name="connsiteX1" fmla="*/ 1133475 w 1285875"/>
                  <a:gd name="connsiteY1" fmla="*/ 0 h 1762125"/>
                  <a:gd name="connsiteX2" fmla="*/ 1285875 w 1285875"/>
                  <a:gd name="connsiteY2" fmla="*/ 152400 h 1762125"/>
                  <a:gd name="connsiteX3" fmla="*/ 1285875 w 1285875"/>
                  <a:gd name="connsiteY3" fmla="*/ 1609725 h 1762125"/>
                  <a:gd name="connsiteX4" fmla="*/ 1133475 w 1285875"/>
                  <a:gd name="connsiteY4" fmla="*/ 1762125 h 1762125"/>
                  <a:gd name="connsiteX5" fmla="*/ 152400 w 1285875"/>
                  <a:gd name="connsiteY5" fmla="*/ 1762125 h 1762125"/>
                  <a:gd name="connsiteX6" fmla="*/ 0 w 1285875"/>
                  <a:gd name="connsiteY6" fmla="*/ 1609725 h 1762125"/>
                  <a:gd name="connsiteX7" fmla="*/ 0 w 1285875"/>
                  <a:gd name="connsiteY7" fmla="*/ 152400 h 1762125"/>
                  <a:gd name="connsiteX8" fmla="*/ 152400 w 1285875"/>
                  <a:gd name="connsiteY8" fmla="*/ 0 h 1762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85875" h="1762125">
                    <a:moveTo>
                      <a:pt x="152400" y="0"/>
                    </a:moveTo>
                    <a:lnTo>
                      <a:pt x="1133475" y="0"/>
                    </a:lnTo>
                    <a:cubicBezTo>
                      <a:pt x="1217867" y="0"/>
                      <a:pt x="1285875" y="67970"/>
                      <a:pt x="1285875" y="152400"/>
                    </a:cubicBezTo>
                    <a:lnTo>
                      <a:pt x="1285875" y="1609725"/>
                    </a:lnTo>
                    <a:cubicBezTo>
                      <a:pt x="1285875" y="1694117"/>
                      <a:pt x="1217867" y="1762125"/>
                      <a:pt x="1133475" y="1762125"/>
                    </a:cubicBezTo>
                    <a:lnTo>
                      <a:pt x="152400" y="1762125"/>
                    </a:lnTo>
                    <a:cubicBezTo>
                      <a:pt x="67970" y="1762125"/>
                      <a:pt x="0" y="1694117"/>
                      <a:pt x="0" y="1609725"/>
                    </a:cubicBezTo>
                    <a:lnTo>
                      <a:pt x="0" y="152400"/>
                    </a:lnTo>
                    <a:cubicBezTo>
                      <a:pt x="0" y="67970"/>
                      <a:pt x="67970" y="0"/>
                      <a:pt x="152400" y="0"/>
                    </a:cubicBezTo>
                    <a:close/>
                  </a:path>
                </a:pathLst>
              </a:custGeom>
              <a:solidFill>
                <a:srgbClr val="000000">
                  <a:alpha val="50000"/>
                </a:srgbClr>
              </a:solidFill>
              <a:ln w="9525" cap="flat">
                <a:solidFill>
                  <a:srgbClr val="0B7F4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191" name="Figura a mano libera: forma 190">
                <a:extLst>
                  <a:ext uri="{FF2B5EF4-FFF2-40B4-BE49-F238E27FC236}">
                    <a16:creationId xmlns:a16="http://schemas.microsoft.com/office/drawing/2014/main" id="{69B375DE-A2A5-4ADA-AEDC-68B8499DE737}"/>
                  </a:ext>
                </a:extLst>
              </p:cNvPr>
              <p:cNvSpPr/>
              <p:nvPr/>
            </p:nvSpPr>
            <p:spPr>
              <a:xfrm>
                <a:off x="4106363" y="2438672"/>
                <a:ext cx="1285875" cy="1762125"/>
              </a:xfrm>
              <a:custGeom>
                <a:avLst/>
                <a:gdLst>
                  <a:gd name="connsiteX0" fmla="*/ 152400 w 1285875"/>
                  <a:gd name="connsiteY0" fmla="*/ 0 h 1762125"/>
                  <a:gd name="connsiteX1" fmla="*/ 1133475 w 1285875"/>
                  <a:gd name="connsiteY1" fmla="*/ 0 h 1762125"/>
                  <a:gd name="connsiteX2" fmla="*/ 1285875 w 1285875"/>
                  <a:gd name="connsiteY2" fmla="*/ 152400 h 1762125"/>
                  <a:gd name="connsiteX3" fmla="*/ 1285875 w 1285875"/>
                  <a:gd name="connsiteY3" fmla="*/ 1609725 h 1762125"/>
                  <a:gd name="connsiteX4" fmla="*/ 1133475 w 1285875"/>
                  <a:gd name="connsiteY4" fmla="*/ 1762125 h 1762125"/>
                  <a:gd name="connsiteX5" fmla="*/ 152400 w 1285875"/>
                  <a:gd name="connsiteY5" fmla="*/ 1762125 h 1762125"/>
                  <a:gd name="connsiteX6" fmla="*/ 0 w 1285875"/>
                  <a:gd name="connsiteY6" fmla="*/ 1609725 h 1762125"/>
                  <a:gd name="connsiteX7" fmla="*/ 0 w 1285875"/>
                  <a:gd name="connsiteY7" fmla="*/ 152400 h 1762125"/>
                  <a:gd name="connsiteX8" fmla="*/ 152400 w 1285875"/>
                  <a:gd name="connsiteY8" fmla="*/ 0 h 1762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85875" h="1762125">
                    <a:moveTo>
                      <a:pt x="152400" y="0"/>
                    </a:moveTo>
                    <a:lnTo>
                      <a:pt x="1133475" y="0"/>
                    </a:lnTo>
                    <a:cubicBezTo>
                      <a:pt x="1217867" y="0"/>
                      <a:pt x="1285875" y="67970"/>
                      <a:pt x="1285875" y="152400"/>
                    </a:cubicBezTo>
                    <a:lnTo>
                      <a:pt x="1285875" y="1609725"/>
                    </a:lnTo>
                    <a:cubicBezTo>
                      <a:pt x="1285875" y="1694117"/>
                      <a:pt x="1217867" y="1762125"/>
                      <a:pt x="1133475" y="1762125"/>
                    </a:cubicBezTo>
                    <a:lnTo>
                      <a:pt x="152400" y="1762125"/>
                    </a:lnTo>
                    <a:cubicBezTo>
                      <a:pt x="67970" y="1762125"/>
                      <a:pt x="0" y="1694117"/>
                      <a:pt x="0" y="1609725"/>
                    </a:cubicBezTo>
                    <a:lnTo>
                      <a:pt x="0" y="152400"/>
                    </a:lnTo>
                    <a:cubicBezTo>
                      <a:pt x="0" y="67970"/>
                      <a:pt x="67970" y="0"/>
                      <a:pt x="152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0B7F4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192" name="Figura a mano libera: forma 191">
                <a:extLst>
                  <a:ext uri="{FF2B5EF4-FFF2-40B4-BE49-F238E27FC236}">
                    <a16:creationId xmlns:a16="http://schemas.microsoft.com/office/drawing/2014/main" id="{3B696E59-5955-4017-81C6-2D33846F8E3C}"/>
                  </a:ext>
                </a:extLst>
              </p:cNvPr>
              <p:cNvSpPr/>
              <p:nvPr/>
            </p:nvSpPr>
            <p:spPr>
              <a:xfrm>
                <a:off x="4125413" y="2457722"/>
                <a:ext cx="1285875" cy="1762125"/>
              </a:xfrm>
              <a:custGeom>
                <a:avLst/>
                <a:gdLst>
                  <a:gd name="connsiteX0" fmla="*/ 152400 w 1285875"/>
                  <a:gd name="connsiteY0" fmla="*/ 0 h 1762125"/>
                  <a:gd name="connsiteX1" fmla="*/ 1133475 w 1285875"/>
                  <a:gd name="connsiteY1" fmla="*/ 0 h 1762125"/>
                  <a:gd name="connsiteX2" fmla="*/ 1285875 w 1285875"/>
                  <a:gd name="connsiteY2" fmla="*/ 152400 h 1762125"/>
                  <a:gd name="connsiteX3" fmla="*/ 1285875 w 1285875"/>
                  <a:gd name="connsiteY3" fmla="*/ 1609725 h 1762125"/>
                  <a:gd name="connsiteX4" fmla="*/ 1133475 w 1285875"/>
                  <a:gd name="connsiteY4" fmla="*/ 1762125 h 1762125"/>
                  <a:gd name="connsiteX5" fmla="*/ 152400 w 1285875"/>
                  <a:gd name="connsiteY5" fmla="*/ 1762125 h 1762125"/>
                  <a:gd name="connsiteX6" fmla="*/ 0 w 1285875"/>
                  <a:gd name="connsiteY6" fmla="*/ 1609725 h 1762125"/>
                  <a:gd name="connsiteX7" fmla="*/ 0 w 1285875"/>
                  <a:gd name="connsiteY7" fmla="*/ 152400 h 1762125"/>
                  <a:gd name="connsiteX8" fmla="*/ 152400 w 1285875"/>
                  <a:gd name="connsiteY8" fmla="*/ 0 h 1762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85875" h="1762125">
                    <a:moveTo>
                      <a:pt x="152400" y="0"/>
                    </a:moveTo>
                    <a:lnTo>
                      <a:pt x="1133475" y="0"/>
                    </a:lnTo>
                    <a:cubicBezTo>
                      <a:pt x="1217867" y="0"/>
                      <a:pt x="1285875" y="67970"/>
                      <a:pt x="1285875" y="152400"/>
                    </a:cubicBezTo>
                    <a:lnTo>
                      <a:pt x="1285875" y="1609725"/>
                    </a:lnTo>
                    <a:cubicBezTo>
                      <a:pt x="1285875" y="1694117"/>
                      <a:pt x="1217867" y="1762125"/>
                      <a:pt x="1133475" y="1762125"/>
                    </a:cubicBezTo>
                    <a:lnTo>
                      <a:pt x="152400" y="1762125"/>
                    </a:lnTo>
                    <a:cubicBezTo>
                      <a:pt x="67970" y="1762125"/>
                      <a:pt x="0" y="1694117"/>
                      <a:pt x="0" y="1609725"/>
                    </a:cubicBezTo>
                    <a:lnTo>
                      <a:pt x="0" y="152400"/>
                    </a:lnTo>
                    <a:cubicBezTo>
                      <a:pt x="0" y="67970"/>
                      <a:pt x="67970" y="0"/>
                      <a:pt x="152400" y="0"/>
                    </a:cubicBezTo>
                    <a:close/>
                  </a:path>
                </a:pathLst>
              </a:custGeom>
              <a:solidFill>
                <a:srgbClr val="0B7F45"/>
              </a:solidFill>
              <a:ln w="9525" cap="flat">
                <a:solidFill>
                  <a:srgbClr val="0B7F4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</p:grpSp>
        <p:grpSp>
          <p:nvGrpSpPr>
            <p:cNvPr id="182" name="Elemento grafico 2">
              <a:extLst>
                <a:ext uri="{FF2B5EF4-FFF2-40B4-BE49-F238E27FC236}">
                  <a16:creationId xmlns:a16="http://schemas.microsoft.com/office/drawing/2014/main" id="{C211AF01-098D-4EAB-B0CF-EC07A54F61AB}"/>
                </a:ext>
              </a:extLst>
            </p:cNvPr>
            <p:cNvGrpSpPr/>
            <p:nvPr/>
          </p:nvGrpSpPr>
          <p:grpSpPr>
            <a:xfrm>
              <a:off x="4268288" y="3554167"/>
              <a:ext cx="846637" cy="1151183"/>
              <a:chOff x="4106363" y="2438672"/>
              <a:chExt cx="1323975" cy="1800225"/>
            </a:xfrm>
          </p:grpSpPr>
          <p:sp>
            <p:nvSpPr>
              <p:cNvPr id="187" name="Figura a mano libera: forma 186">
                <a:extLst>
                  <a:ext uri="{FF2B5EF4-FFF2-40B4-BE49-F238E27FC236}">
                    <a16:creationId xmlns:a16="http://schemas.microsoft.com/office/drawing/2014/main" id="{265E6D3E-3A06-4550-99F8-E3F09660A927}"/>
                  </a:ext>
                </a:extLst>
              </p:cNvPr>
              <p:cNvSpPr/>
              <p:nvPr/>
            </p:nvSpPr>
            <p:spPr>
              <a:xfrm>
                <a:off x="4144463" y="2476772"/>
                <a:ext cx="1285875" cy="1762125"/>
              </a:xfrm>
              <a:custGeom>
                <a:avLst/>
                <a:gdLst>
                  <a:gd name="connsiteX0" fmla="*/ 152400 w 1285875"/>
                  <a:gd name="connsiteY0" fmla="*/ 0 h 1762125"/>
                  <a:gd name="connsiteX1" fmla="*/ 1133475 w 1285875"/>
                  <a:gd name="connsiteY1" fmla="*/ 0 h 1762125"/>
                  <a:gd name="connsiteX2" fmla="*/ 1285875 w 1285875"/>
                  <a:gd name="connsiteY2" fmla="*/ 152400 h 1762125"/>
                  <a:gd name="connsiteX3" fmla="*/ 1285875 w 1285875"/>
                  <a:gd name="connsiteY3" fmla="*/ 1609725 h 1762125"/>
                  <a:gd name="connsiteX4" fmla="*/ 1133475 w 1285875"/>
                  <a:gd name="connsiteY4" fmla="*/ 1762125 h 1762125"/>
                  <a:gd name="connsiteX5" fmla="*/ 152400 w 1285875"/>
                  <a:gd name="connsiteY5" fmla="*/ 1762125 h 1762125"/>
                  <a:gd name="connsiteX6" fmla="*/ 0 w 1285875"/>
                  <a:gd name="connsiteY6" fmla="*/ 1609725 h 1762125"/>
                  <a:gd name="connsiteX7" fmla="*/ 0 w 1285875"/>
                  <a:gd name="connsiteY7" fmla="*/ 152400 h 1762125"/>
                  <a:gd name="connsiteX8" fmla="*/ 152400 w 1285875"/>
                  <a:gd name="connsiteY8" fmla="*/ 0 h 1762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85875" h="1762125">
                    <a:moveTo>
                      <a:pt x="152400" y="0"/>
                    </a:moveTo>
                    <a:lnTo>
                      <a:pt x="1133475" y="0"/>
                    </a:lnTo>
                    <a:cubicBezTo>
                      <a:pt x="1217867" y="0"/>
                      <a:pt x="1285875" y="67970"/>
                      <a:pt x="1285875" y="152400"/>
                    </a:cubicBezTo>
                    <a:lnTo>
                      <a:pt x="1285875" y="1609725"/>
                    </a:lnTo>
                    <a:cubicBezTo>
                      <a:pt x="1285875" y="1694117"/>
                      <a:pt x="1217867" y="1762125"/>
                      <a:pt x="1133475" y="1762125"/>
                    </a:cubicBezTo>
                    <a:lnTo>
                      <a:pt x="152400" y="1762125"/>
                    </a:lnTo>
                    <a:cubicBezTo>
                      <a:pt x="67970" y="1762125"/>
                      <a:pt x="0" y="1694117"/>
                      <a:pt x="0" y="1609725"/>
                    </a:cubicBezTo>
                    <a:lnTo>
                      <a:pt x="0" y="152400"/>
                    </a:lnTo>
                    <a:cubicBezTo>
                      <a:pt x="0" y="67970"/>
                      <a:pt x="67970" y="0"/>
                      <a:pt x="152400" y="0"/>
                    </a:cubicBezTo>
                    <a:close/>
                  </a:path>
                </a:pathLst>
              </a:custGeom>
              <a:solidFill>
                <a:srgbClr val="000000">
                  <a:alpha val="50000"/>
                </a:srgbClr>
              </a:solidFill>
              <a:ln w="9525" cap="flat">
                <a:solidFill>
                  <a:srgbClr val="0B7F4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188" name="Figura a mano libera: forma 187">
                <a:extLst>
                  <a:ext uri="{FF2B5EF4-FFF2-40B4-BE49-F238E27FC236}">
                    <a16:creationId xmlns:a16="http://schemas.microsoft.com/office/drawing/2014/main" id="{6AC96A66-7A64-4CAE-B746-E195E70DBE79}"/>
                  </a:ext>
                </a:extLst>
              </p:cNvPr>
              <p:cNvSpPr/>
              <p:nvPr/>
            </p:nvSpPr>
            <p:spPr>
              <a:xfrm>
                <a:off x="4106363" y="2438672"/>
                <a:ext cx="1285875" cy="1762125"/>
              </a:xfrm>
              <a:custGeom>
                <a:avLst/>
                <a:gdLst>
                  <a:gd name="connsiteX0" fmla="*/ 152400 w 1285875"/>
                  <a:gd name="connsiteY0" fmla="*/ 0 h 1762125"/>
                  <a:gd name="connsiteX1" fmla="*/ 1133475 w 1285875"/>
                  <a:gd name="connsiteY1" fmla="*/ 0 h 1762125"/>
                  <a:gd name="connsiteX2" fmla="*/ 1285875 w 1285875"/>
                  <a:gd name="connsiteY2" fmla="*/ 152400 h 1762125"/>
                  <a:gd name="connsiteX3" fmla="*/ 1285875 w 1285875"/>
                  <a:gd name="connsiteY3" fmla="*/ 1609725 h 1762125"/>
                  <a:gd name="connsiteX4" fmla="*/ 1133475 w 1285875"/>
                  <a:gd name="connsiteY4" fmla="*/ 1762125 h 1762125"/>
                  <a:gd name="connsiteX5" fmla="*/ 152400 w 1285875"/>
                  <a:gd name="connsiteY5" fmla="*/ 1762125 h 1762125"/>
                  <a:gd name="connsiteX6" fmla="*/ 0 w 1285875"/>
                  <a:gd name="connsiteY6" fmla="*/ 1609725 h 1762125"/>
                  <a:gd name="connsiteX7" fmla="*/ 0 w 1285875"/>
                  <a:gd name="connsiteY7" fmla="*/ 152400 h 1762125"/>
                  <a:gd name="connsiteX8" fmla="*/ 152400 w 1285875"/>
                  <a:gd name="connsiteY8" fmla="*/ 0 h 1762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85875" h="1762125">
                    <a:moveTo>
                      <a:pt x="152400" y="0"/>
                    </a:moveTo>
                    <a:lnTo>
                      <a:pt x="1133475" y="0"/>
                    </a:lnTo>
                    <a:cubicBezTo>
                      <a:pt x="1217867" y="0"/>
                      <a:pt x="1285875" y="67970"/>
                      <a:pt x="1285875" y="152400"/>
                    </a:cubicBezTo>
                    <a:lnTo>
                      <a:pt x="1285875" y="1609725"/>
                    </a:lnTo>
                    <a:cubicBezTo>
                      <a:pt x="1285875" y="1694117"/>
                      <a:pt x="1217867" y="1762125"/>
                      <a:pt x="1133475" y="1762125"/>
                    </a:cubicBezTo>
                    <a:lnTo>
                      <a:pt x="152400" y="1762125"/>
                    </a:lnTo>
                    <a:cubicBezTo>
                      <a:pt x="67970" y="1762125"/>
                      <a:pt x="0" y="1694117"/>
                      <a:pt x="0" y="1609725"/>
                    </a:cubicBezTo>
                    <a:lnTo>
                      <a:pt x="0" y="152400"/>
                    </a:lnTo>
                    <a:cubicBezTo>
                      <a:pt x="0" y="67970"/>
                      <a:pt x="67970" y="0"/>
                      <a:pt x="152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0B7F4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189" name="Figura a mano libera: forma 188">
                <a:extLst>
                  <a:ext uri="{FF2B5EF4-FFF2-40B4-BE49-F238E27FC236}">
                    <a16:creationId xmlns:a16="http://schemas.microsoft.com/office/drawing/2014/main" id="{185924DC-5C9D-4930-86AF-D3C4E9E36CDD}"/>
                  </a:ext>
                </a:extLst>
              </p:cNvPr>
              <p:cNvSpPr/>
              <p:nvPr/>
            </p:nvSpPr>
            <p:spPr>
              <a:xfrm>
                <a:off x="4125413" y="2457722"/>
                <a:ext cx="1285875" cy="1762125"/>
              </a:xfrm>
              <a:custGeom>
                <a:avLst/>
                <a:gdLst>
                  <a:gd name="connsiteX0" fmla="*/ 152400 w 1285875"/>
                  <a:gd name="connsiteY0" fmla="*/ 0 h 1762125"/>
                  <a:gd name="connsiteX1" fmla="*/ 1133475 w 1285875"/>
                  <a:gd name="connsiteY1" fmla="*/ 0 h 1762125"/>
                  <a:gd name="connsiteX2" fmla="*/ 1285875 w 1285875"/>
                  <a:gd name="connsiteY2" fmla="*/ 152400 h 1762125"/>
                  <a:gd name="connsiteX3" fmla="*/ 1285875 w 1285875"/>
                  <a:gd name="connsiteY3" fmla="*/ 1609725 h 1762125"/>
                  <a:gd name="connsiteX4" fmla="*/ 1133475 w 1285875"/>
                  <a:gd name="connsiteY4" fmla="*/ 1762125 h 1762125"/>
                  <a:gd name="connsiteX5" fmla="*/ 152400 w 1285875"/>
                  <a:gd name="connsiteY5" fmla="*/ 1762125 h 1762125"/>
                  <a:gd name="connsiteX6" fmla="*/ 0 w 1285875"/>
                  <a:gd name="connsiteY6" fmla="*/ 1609725 h 1762125"/>
                  <a:gd name="connsiteX7" fmla="*/ 0 w 1285875"/>
                  <a:gd name="connsiteY7" fmla="*/ 152400 h 1762125"/>
                  <a:gd name="connsiteX8" fmla="*/ 152400 w 1285875"/>
                  <a:gd name="connsiteY8" fmla="*/ 0 h 1762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85875" h="1762125">
                    <a:moveTo>
                      <a:pt x="152400" y="0"/>
                    </a:moveTo>
                    <a:lnTo>
                      <a:pt x="1133475" y="0"/>
                    </a:lnTo>
                    <a:cubicBezTo>
                      <a:pt x="1217867" y="0"/>
                      <a:pt x="1285875" y="67970"/>
                      <a:pt x="1285875" y="152400"/>
                    </a:cubicBezTo>
                    <a:lnTo>
                      <a:pt x="1285875" y="1609725"/>
                    </a:lnTo>
                    <a:cubicBezTo>
                      <a:pt x="1285875" y="1694117"/>
                      <a:pt x="1217867" y="1762125"/>
                      <a:pt x="1133475" y="1762125"/>
                    </a:cubicBezTo>
                    <a:lnTo>
                      <a:pt x="152400" y="1762125"/>
                    </a:lnTo>
                    <a:cubicBezTo>
                      <a:pt x="67970" y="1762125"/>
                      <a:pt x="0" y="1694117"/>
                      <a:pt x="0" y="1609725"/>
                    </a:cubicBezTo>
                    <a:lnTo>
                      <a:pt x="0" y="152400"/>
                    </a:lnTo>
                    <a:cubicBezTo>
                      <a:pt x="0" y="67970"/>
                      <a:pt x="67970" y="0"/>
                      <a:pt x="152400" y="0"/>
                    </a:cubicBezTo>
                    <a:close/>
                  </a:path>
                </a:pathLst>
              </a:custGeom>
              <a:solidFill>
                <a:srgbClr val="0B7F45"/>
              </a:solidFill>
              <a:ln w="9525" cap="flat">
                <a:solidFill>
                  <a:srgbClr val="0B7F4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</p:grpSp>
        <p:grpSp>
          <p:nvGrpSpPr>
            <p:cNvPr id="183" name="Elemento grafico 2">
              <a:extLst>
                <a:ext uri="{FF2B5EF4-FFF2-40B4-BE49-F238E27FC236}">
                  <a16:creationId xmlns:a16="http://schemas.microsoft.com/office/drawing/2014/main" id="{B04E0181-6A44-4BCD-AC8E-A8D16EC2AB05}"/>
                </a:ext>
              </a:extLst>
            </p:cNvPr>
            <p:cNvGrpSpPr/>
            <p:nvPr/>
          </p:nvGrpSpPr>
          <p:grpSpPr>
            <a:xfrm>
              <a:off x="5249363" y="3554167"/>
              <a:ext cx="846637" cy="1151183"/>
              <a:chOff x="4106363" y="2438672"/>
              <a:chExt cx="1323975" cy="1800225"/>
            </a:xfrm>
          </p:grpSpPr>
          <p:sp>
            <p:nvSpPr>
              <p:cNvPr id="184" name="Figura a mano libera: forma 183">
                <a:extLst>
                  <a:ext uri="{FF2B5EF4-FFF2-40B4-BE49-F238E27FC236}">
                    <a16:creationId xmlns:a16="http://schemas.microsoft.com/office/drawing/2014/main" id="{F685D860-2B68-4322-9BF2-33F2BEBEA7C7}"/>
                  </a:ext>
                </a:extLst>
              </p:cNvPr>
              <p:cNvSpPr/>
              <p:nvPr/>
            </p:nvSpPr>
            <p:spPr>
              <a:xfrm>
                <a:off x="4144463" y="2476772"/>
                <a:ext cx="1285875" cy="1762125"/>
              </a:xfrm>
              <a:custGeom>
                <a:avLst/>
                <a:gdLst>
                  <a:gd name="connsiteX0" fmla="*/ 152400 w 1285875"/>
                  <a:gd name="connsiteY0" fmla="*/ 0 h 1762125"/>
                  <a:gd name="connsiteX1" fmla="*/ 1133475 w 1285875"/>
                  <a:gd name="connsiteY1" fmla="*/ 0 h 1762125"/>
                  <a:gd name="connsiteX2" fmla="*/ 1285875 w 1285875"/>
                  <a:gd name="connsiteY2" fmla="*/ 152400 h 1762125"/>
                  <a:gd name="connsiteX3" fmla="*/ 1285875 w 1285875"/>
                  <a:gd name="connsiteY3" fmla="*/ 1609725 h 1762125"/>
                  <a:gd name="connsiteX4" fmla="*/ 1133475 w 1285875"/>
                  <a:gd name="connsiteY4" fmla="*/ 1762125 h 1762125"/>
                  <a:gd name="connsiteX5" fmla="*/ 152400 w 1285875"/>
                  <a:gd name="connsiteY5" fmla="*/ 1762125 h 1762125"/>
                  <a:gd name="connsiteX6" fmla="*/ 0 w 1285875"/>
                  <a:gd name="connsiteY6" fmla="*/ 1609725 h 1762125"/>
                  <a:gd name="connsiteX7" fmla="*/ 0 w 1285875"/>
                  <a:gd name="connsiteY7" fmla="*/ 152400 h 1762125"/>
                  <a:gd name="connsiteX8" fmla="*/ 152400 w 1285875"/>
                  <a:gd name="connsiteY8" fmla="*/ 0 h 1762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85875" h="1762125">
                    <a:moveTo>
                      <a:pt x="152400" y="0"/>
                    </a:moveTo>
                    <a:lnTo>
                      <a:pt x="1133475" y="0"/>
                    </a:lnTo>
                    <a:cubicBezTo>
                      <a:pt x="1217867" y="0"/>
                      <a:pt x="1285875" y="67970"/>
                      <a:pt x="1285875" y="152400"/>
                    </a:cubicBezTo>
                    <a:lnTo>
                      <a:pt x="1285875" y="1609725"/>
                    </a:lnTo>
                    <a:cubicBezTo>
                      <a:pt x="1285875" y="1694117"/>
                      <a:pt x="1217867" y="1762125"/>
                      <a:pt x="1133475" y="1762125"/>
                    </a:cubicBezTo>
                    <a:lnTo>
                      <a:pt x="152400" y="1762125"/>
                    </a:lnTo>
                    <a:cubicBezTo>
                      <a:pt x="67970" y="1762125"/>
                      <a:pt x="0" y="1694117"/>
                      <a:pt x="0" y="1609725"/>
                    </a:cubicBezTo>
                    <a:lnTo>
                      <a:pt x="0" y="152400"/>
                    </a:lnTo>
                    <a:cubicBezTo>
                      <a:pt x="0" y="67970"/>
                      <a:pt x="67970" y="0"/>
                      <a:pt x="152400" y="0"/>
                    </a:cubicBezTo>
                    <a:close/>
                  </a:path>
                </a:pathLst>
              </a:custGeom>
              <a:solidFill>
                <a:srgbClr val="000000">
                  <a:alpha val="50000"/>
                </a:srgbClr>
              </a:solidFill>
              <a:ln w="9525" cap="flat">
                <a:solidFill>
                  <a:srgbClr val="0B7F4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185" name="Figura a mano libera: forma 184">
                <a:extLst>
                  <a:ext uri="{FF2B5EF4-FFF2-40B4-BE49-F238E27FC236}">
                    <a16:creationId xmlns:a16="http://schemas.microsoft.com/office/drawing/2014/main" id="{E147AB5B-B480-406C-8205-7A99AF50B7B8}"/>
                  </a:ext>
                </a:extLst>
              </p:cNvPr>
              <p:cNvSpPr/>
              <p:nvPr/>
            </p:nvSpPr>
            <p:spPr>
              <a:xfrm>
                <a:off x="4106363" y="2438672"/>
                <a:ext cx="1285875" cy="1762125"/>
              </a:xfrm>
              <a:custGeom>
                <a:avLst/>
                <a:gdLst>
                  <a:gd name="connsiteX0" fmla="*/ 152400 w 1285875"/>
                  <a:gd name="connsiteY0" fmla="*/ 0 h 1762125"/>
                  <a:gd name="connsiteX1" fmla="*/ 1133475 w 1285875"/>
                  <a:gd name="connsiteY1" fmla="*/ 0 h 1762125"/>
                  <a:gd name="connsiteX2" fmla="*/ 1285875 w 1285875"/>
                  <a:gd name="connsiteY2" fmla="*/ 152400 h 1762125"/>
                  <a:gd name="connsiteX3" fmla="*/ 1285875 w 1285875"/>
                  <a:gd name="connsiteY3" fmla="*/ 1609725 h 1762125"/>
                  <a:gd name="connsiteX4" fmla="*/ 1133475 w 1285875"/>
                  <a:gd name="connsiteY4" fmla="*/ 1762125 h 1762125"/>
                  <a:gd name="connsiteX5" fmla="*/ 152400 w 1285875"/>
                  <a:gd name="connsiteY5" fmla="*/ 1762125 h 1762125"/>
                  <a:gd name="connsiteX6" fmla="*/ 0 w 1285875"/>
                  <a:gd name="connsiteY6" fmla="*/ 1609725 h 1762125"/>
                  <a:gd name="connsiteX7" fmla="*/ 0 w 1285875"/>
                  <a:gd name="connsiteY7" fmla="*/ 152400 h 1762125"/>
                  <a:gd name="connsiteX8" fmla="*/ 152400 w 1285875"/>
                  <a:gd name="connsiteY8" fmla="*/ 0 h 1762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85875" h="1762125">
                    <a:moveTo>
                      <a:pt x="152400" y="0"/>
                    </a:moveTo>
                    <a:lnTo>
                      <a:pt x="1133475" y="0"/>
                    </a:lnTo>
                    <a:cubicBezTo>
                      <a:pt x="1217867" y="0"/>
                      <a:pt x="1285875" y="67970"/>
                      <a:pt x="1285875" y="152400"/>
                    </a:cubicBezTo>
                    <a:lnTo>
                      <a:pt x="1285875" y="1609725"/>
                    </a:lnTo>
                    <a:cubicBezTo>
                      <a:pt x="1285875" y="1694117"/>
                      <a:pt x="1217867" y="1762125"/>
                      <a:pt x="1133475" y="1762125"/>
                    </a:cubicBezTo>
                    <a:lnTo>
                      <a:pt x="152400" y="1762125"/>
                    </a:lnTo>
                    <a:cubicBezTo>
                      <a:pt x="67970" y="1762125"/>
                      <a:pt x="0" y="1694117"/>
                      <a:pt x="0" y="1609725"/>
                    </a:cubicBezTo>
                    <a:lnTo>
                      <a:pt x="0" y="152400"/>
                    </a:lnTo>
                    <a:cubicBezTo>
                      <a:pt x="0" y="67970"/>
                      <a:pt x="67970" y="0"/>
                      <a:pt x="152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0B7F4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186" name="Figura a mano libera: forma 185">
                <a:extLst>
                  <a:ext uri="{FF2B5EF4-FFF2-40B4-BE49-F238E27FC236}">
                    <a16:creationId xmlns:a16="http://schemas.microsoft.com/office/drawing/2014/main" id="{62EFB063-C34F-4079-A054-89B69E452A20}"/>
                  </a:ext>
                </a:extLst>
              </p:cNvPr>
              <p:cNvSpPr/>
              <p:nvPr/>
            </p:nvSpPr>
            <p:spPr>
              <a:xfrm>
                <a:off x="4125413" y="2457722"/>
                <a:ext cx="1285875" cy="1762125"/>
              </a:xfrm>
              <a:custGeom>
                <a:avLst/>
                <a:gdLst>
                  <a:gd name="connsiteX0" fmla="*/ 152400 w 1285875"/>
                  <a:gd name="connsiteY0" fmla="*/ 0 h 1762125"/>
                  <a:gd name="connsiteX1" fmla="*/ 1133475 w 1285875"/>
                  <a:gd name="connsiteY1" fmla="*/ 0 h 1762125"/>
                  <a:gd name="connsiteX2" fmla="*/ 1285875 w 1285875"/>
                  <a:gd name="connsiteY2" fmla="*/ 152400 h 1762125"/>
                  <a:gd name="connsiteX3" fmla="*/ 1285875 w 1285875"/>
                  <a:gd name="connsiteY3" fmla="*/ 1609725 h 1762125"/>
                  <a:gd name="connsiteX4" fmla="*/ 1133475 w 1285875"/>
                  <a:gd name="connsiteY4" fmla="*/ 1762125 h 1762125"/>
                  <a:gd name="connsiteX5" fmla="*/ 152400 w 1285875"/>
                  <a:gd name="connsiteY5" fmla="*/ 1762125 h 1762125"/>
                  <a:gd name="connsiteX6" fmla="*/ 0 w 1285875"/>
                  <a:gd name="connsiteY6" fmla="*/ 1609725 h 1762125"/>
                  <a:gd name="connsiteX7" fmla="*/ 0 w 1285875"/>
                  <a:gd name="connsiteY7" fmla="*/ 152400 h 1762125"/>
                  <a:gd name="connsiteX8" fmla="*/ 152400 w 1285875"/>
                  <a:gd name="connsiteY8" fmla="*/ 0 h 1762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85875" h="1762125">
                    <a:moveTo>
                      <a:pt x="152400" y="0"/>
                    </a:moveTo>
                    <a:lnTo>
                      <a:pt x="1133475" y="0"/>
                    </a:lnTo>
                    <a:cubicBezTo>
                      <a:pt x="1217867" y="0"/>
                      <a:pt x="1285875" y="67970"/>
                      <a:pt x="1285875" y="152400"/>
                    </a:cubicBezTo>
                    <a:lnTo>
                      <a:pt x="1285875" y="1609725"/>
                    </a:lnTo>
                    <a:cubicBezTo>
                      <a:pt x="1285875" y="1694117"/>
                      <a:pt x="1217867" y="1762125"/>
                      <a:pt x="1133475" y="1762125"/>
                    </a:cubicBezTo>
                    <a:lnTo>
                      <a:pt x="152400" y="1762125"/>
                    </a:lnTo>
                    <a:cubicBezTo>
                      <a:pt x="67970" y="1762125"/>
                      <a:pt x="0" y="1694117"/>
                      <a:pt x="0" y="1609725"/>
                    </a:cubicBezTo>
                    <a:lnTo>
                      <a:pt x="0" y="152400"/>
                    </a:lnTo>
                    <a:cubicBezTo>
                      <a:pt x="0" y="67970"/>
                      <a:pt x="67970" y="0"/>
                      <a:pt x="152400" y="0"/>
                    </a:cubicBezTo>
                    <a:close/>
                  </a:path>
                </a:pathLst>
              </a:custGeom>
              <a:solidFill>
                <a:srgbClr val="0B7F45"/>
              </a:solidFill>
              <a:ln w="9525" cap="flat">
                <a:solidFill>
                  <a:srgbClr val="0B7F4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</p:grpSp>
      </p:grpSp>
      <p:grpSp>
        <p:nvGrpSpPr>
          <p:cNvPr id="196" name="Gruppo 195">
            <a:extLst>
              <a:ext uri="{FF2B5EF4-FFF2-40B4-BE49-F238E27FC236}">
                <a16:creationId xmlns:a16="http://schemas.microsoft.com/office/drawing/2014/main" id="{63DB9A3C-D55B-494D-AFFC-DB07DA4972E5}"/>
              </a:ext>
            </a:extLst>
          </p:cNvPr>
          <p:cNvGrpSpPr/>
          <p:nvPr/>
        </p:nvGrpSpPr>
        <p:grpSpPr>
          <a:xfrm>
            <a:off x="8175443" y="-690354"/>
            <a:ext cx="1827712" cy="2427533"/>
            <a:chOff x="4268288" y="2277817"/>
            <a:chExt cx="1827712" cy="2427533"/>
          </a:xfrm>
        </p:grpSpPr>
        <p:grpSp>
          <p:nvGrpSpPr>
            <p:cNvPr id="197" name="Elemento grafico 2">
              <a:extLst>
                <a:ext uri="{FF2B5EF4-FFF2-40B4-BE49-F238E27FC236}">
                  <a16:creationId xmlns:a16="http://schemas.microsoft.com/office/drawing/2014/main" id="{0E10D893-E57A-4917-A144-8D0463FB64B7}"/>
                </a:ext>
              </a:extLst>
            </p:cNvPr>
            <p:cNvGrpSpPr/>
            <p:nvPr/>
          </p:nvGrpSpPr>
          <p:grpSpPr>
            <a:xfrm>
              <a:off x="4268288" y="2277817"/>
              <a:ext cx="846637" cy="1151183"/>
              <a:chOff x="4106363" y="2438672"/>
              <a:chExt cx="1323975" cy="1800225"/>
            </a:xfrm>
          </p:grpSpPr>
          <p:sp>
            <p:nvSpPr>
              <p:cNvPr id="210" name="Figura a mano libera: forma 209">
                <a:extLst>
                  <a:ext uri="{FF2B5EF4-FFF2-40B4-BE49-F238E27FC236}">
                    <a16:creationId xmlns:a16="http://schemas.microsoft.com/office/drawing/2014/main" id="{62C5BB96-0988-4CC9-85D1-3588FACDA4A9}"/>
                  </a:ext>
                </a:extLst>
              </p:cNvPr>
              <p:cNvSpPr/>
              <p:nvPr/>
            </p:nvSpPr>
            <p:spPr>
              <a:xfrm>
                <a:off x="4144463" y="2476772"/>
                <a:ext cx="1285875" cy="1762125"/>
              </a:xfrm>
              <a:custGeom>
                <a:avLst/>
                <a:gdLst>
                  <a:gd name="connsiteX0" fmla="*/ 152400 w 1285875"/>
                  <a:gd name="connsiteY0" fmla="*/ 0 h 1762125"/>
                  <a:gd name="connsiteX1" fmla="*/ 1133475 w 1285875"/>
                  <a:gd name="connsiteY1" fmla="*/ 0 h 1762125"/>
                  <a:gd name="connsiteX2" fmla="*/ 1285875 w 1285875"/>
                  <a:gd name="connsiteY2" fmla="*/ 152400 h 1762125"/>
                  <a:gd name="connsiteX3" fmla="*/ 1285875 w 1285875"/>
                  <a:gd name="connsiteY3" fmla="*/ 1609725 h 1762125"/>
                  <a:gd name="connsiteX4" fmla="*/ 1133475 w 1285875"/>
                  <a:gd name="connsiteY4" fmla="*/ 1762125 h 1762125"/>
                  <a:gd name="connsiteX5" fmla="*/ 152400 w 1285875"/>
                  <a:gd name="connsiteY5" fmla="*/ 1762125 h 1762125"/>
                  <a:gd name="connsiteX6" fmla="*/ 0 w 1285875"/>
                  <a:gd name="connsiteY6" fmla="*/ 1609725 h 1762125"/>
                  <a:gd name="connsiteX7" fmla="*/ 0 w 1285875"/>
                  <a:gd name="connsiteY7" fmla="*/ 152400 h 1762125"/>
                  <a:gd name="connsiteX8" fmla="*/ 152400 w 1285875"/>
                  <a:gd name="connsiteY8" fmla="*/ 0 h 1762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85875" h="1762125">
                    <a:moveTo>
                      <a:pt x="152400" y="0"/>
                    </a:moveTo>
                    <a:lnTo>
                      <a:pt x="1133475" y="0"/>
                    </a:lnTo>
                    <a:cubicBezTo>
                      <a:pt x="1217867" y="0"/>
                      <a:pt x="1285875" y="67970"/>
                      <a:pt x="1285875" y="152400"/>
                    </a:cubicBezTo>
                    <a:lnTo>
                      <a:pt x="1285875" y="1609725"/>
                    </a:lnTo>
                    <a:cubicBezTo>
                      <a:pt x="1285875" y="1694117"/>
                      <a:pt x="1217867" y="1762125"/>
                      <a:pt x="1133475" y="1762125"/>
                    </a:cubicBezTo>
                    <a:lnTo>
                      <a:pt x="152400" y="1762125"/>
                    </a:lnTo>
                    <a:cubicBezTo>
                      <a:pt x="67970" y="1762125"/>
                      <a:pt x="0" y="1694117"/>
                      <a:pt x="0" y="1609725"/>
                    </a:cubicBezTo>
                    <a:lnTo>
                      <a:pt x="0" y="152400"/>
                    </a:lnTo>
                    <a:cubicBezTo>
                      <a:pt x="0" y="67970"/>
                      <a:pt x="67970" y="0"/>
                      <a:pt x="152400" y="0"/>
                    </a:cubicBezTo>
                    <a:close/>
                  </a:path>
                </a:pathLst>
              </a:custGeom>
              <a:solidFill>
                <a:srgbClr val="000000">
                  <a:alpha val="5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211" name="Figura a mano libera: forma 210">
                <a:extLst>
                  <a:ext uri="{FF2B5EF4-FFF2-40B4-BE49-F238E27FC236}">
                    <a16:creationId xmlns:a16="http://schemas.microsoft.com/office/drawing/2014/main" id="{8B6D1E64-1500-4D51-A42E-4F8BC6762B42}"/>
                  </a:ext>
                </a:extLst>
              </p:cNvPr>
              <p:cNvSpPr/>
              <p:nvPr/>
            </p:nvSpPr>
            <p:spPr>
              <a:xfrm>
                <a:off x="4106363" y="2438672"/>
                <a:ext cx="1285875" cy="1762125"/>
              </a:xfrm>
              <a:custGeom>
                <a:avLst/>
                <a:gdLst>
                  <a:gd name="connsiteX0" fmla="*/ 152400 w 1285875"/>
                  <a:gd name="connsiteY0" fmla="*/ 0 h 1762125"/>
                  <a:gd name="connsiteX1" fmla="*/ 1133475 w 1285875"/>
                  <a:gd name="connsiteY1" fmla="*/ 0 h 1762125"/>
                  <a:gd name="connsiteX2" fmla="*/ 1285875 w 1285875"/>
                  <a:gd name="connsiteY2" fmla="*/ 152400 h 1762125"/>
                  <a:gd name="connsiteX3" fmla="*/ 1285875 w 1285875"/>
                  <a:gd name="connsiteY3" fmla="*/ 1609725 h 1762125"/>
                  <a:gd name="connsiteX4" fmla="*/ 1133475 w 1285875"/>
                  <a:gd name="connsiteY4" fmla="*/ 1762125 h 1762125"/>
                  <a:gd name="connsiteX5" fmla="*/ 152400 w 1285875"/>
                  <a:gd name="connsiteY5" fmla="*/ 1762125 h 1762125"/>
                  <a:gd name="connsiteX6" fmla="*/ 0 w 1285875"/>
                  <a:gd name="connsiteY6" fmla="*/ 1609725 h 1762125"/>
                  <a:gd name="connsiteX7" fmla="*/ 0 w 1285875"/>
                  <a:gd name="connsiteY7" fmla="*/ 152400 h 1762125"/>
                  <a:gd name="connsiteX8" fmla="*/ 152400 w 1285875"/>
                  <a:gd name="connsiteY8" fmla="*/ 0 h 1762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85875" h="1762125">
                    <a:moveTo>
                      <a:pt x="152400" y="0"/>
                    </a:moveTo>
                    <a:lnTo>
                      <a:pt x="1133475" y="0"/>
                    </a:lnTo>
                    <a:cubicBezTo>
                      <a:pt x="1217867" y="0"/>
                      <a:pt x="1285875" y="67970"/>
                      <a:pt x="1285875" y="152400"/>
                    </a:cubicBezTo>
                    <a:lnTo>
                      <a:pt x="1285875" y="1609725"/>
                    </a:lnTo>
                    <a:cubicBezTo>
                      <a:pt x="1285875" y="1694117"/>
                      <a:pt x="1217867" y="1762125"/>
                      <a:pt x="1133475" y="1762125"/>
                    </a:cubicBezTo>
                    <a:lnTo>
                      <a:pt x="152400" y="1762125"/>
                    </a:lnTo>
                    <a:cubicBezTo>
                      <a:pt x="67970" y="1762125"/>
                      <a:pt x="0" y="1694117"/>
                      <a:pt x="0" y="1609725"/>
                    </a:cubicBezTo>
                    <a:lnTo>
                      <a:pt x="0" y="152400"/>
                    </a:lnTo>
                    <a:cubicBezTo>
                      <a:pt x="0" y="67970"/>
                      <a:pt x="67970" y="0"/>
                      <a:pt x="152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212" name="Figura a mano libera: forma 211">
                <a:extLst>
                  <a:ext uri="{FF2B5EF4-FFF2-40B4-BE49-F238E27FC236}">
                    <a16:creationId xmlns:a16="http://schemas.microsoft.com/office/drawing/2014/main" id="{D68BF4E4-28F2-447C-97A2-D82DFB01099B}"/>
                  </a:ext>
                </a:extLst>
              </p:cNvPr>
              <p:cNvSpPr/>
              <p:nvPr/>
            </p:nvSpPr>
            <p:spPr>
              <a:xfrm>
                <a:off x="4125413" y="2457722"/>
                <a:ext cx="1285875" cy="1762125"/>
              </a:xfrm>
              <a:custGeom>
                <a:avLst/>
                <a:gdLst>
                  <a:gd name="connsiteX0" fmla="*/ 152400 w 1285875"/>
                  <a:gd name="connsiteY0" fmla="*/ 0 h 1762125"/>
                  <a:gd name="connsiteX1" fmla="*/ 1133475 w 1285875"/>
                  <a:gd name="connsiteY1" fmla="*/ 0 h 1762125"/>
                  <a:gd name="connsiteX2" fmla="*/ 1285875 w 1285875"/>
                  <a:gd name="connsiteY2" fmla="*/ 152400 h 1762125"/>
                  <a:gd name="connsiteX3" fmla="*/ 1285875 w 1285875"/>
                  <a:gd name="connsiteY3" fmla="*/ 1609725 h 1762125"/>
                  <a:gd name="connsiteX4" fmla="*/ 1133475 w 1285875"/>
                  <a:gd name="connsiteY4" fmla="*/ 1762125 h 1762125"/>
                  <a:gd name="connsiteX5" fmla="*/ 152400 w 1285875"/>
                  <a:gd name="connsiteY5" fmla="*/ 1762125 h 1762125"/>
                  <a:gd name="connsiteX6" fmla="*/ 0 w 1285875"/>
                  <a:gd name="connsiteY6" fmla="*/ 1609725 h 1762125"/>
                  <a:gd name="connsiteX7" fmla="*/ 0 w 1285875"/>
                  <a:gd name="connsiteY7" fmla="*/ 152400 h 1762125"/>
                  <a:gd name="connsiteX8" fmla="*/ 152400 w 1285875"/>
                  <a:gd name="connsiteY8" fmla="*/ 0 h 1762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85875" h="1762125">
                    <a:moveTo>
                      <a:pt x="152400" y="0"/>
                    </a:moveTo>
                    <a:lnTo>
                      <a:pt x="1133475" y="0"/>
                    </a:lnTo>
                    <a:cubicBezTo>
                      <a:pt x="1217867" y="0"/>
                      <a:pt x="1285875" y="67970"/>
                      <a:pt x="1285875" y="152400"/>
                    </a:cubicBezTo>
                    <a:lnTo>
                      <a:pt x="1285875" y="1609725"/>
                    </a:lnTo>
                    <a:cubicBezTo>
                      <a:pt x="1285875" y="1694117"/>
                      <a:pt x="1217867" y="1762125"/>
                      <a:pt x="1133475" y="1762125"/>
                    </a:cubicBezTo>
                    <a:lnTo>
                      <a:pt x="152400" y="1762125"/>
                    </a:lnTo>
                    <a:cubicBezTo>
                      <a:pt x="67970" y="1762125"/>
                      <a:pt x="0" y="1694117"/>
                      <a:pt x="0" y="1609725"/>
                    </a:cubicBezTo>
                    <a:lnTo>
                      <a:pt x="0" y="152400"/>
                    </a:lnTo>
                    <a:cubicBezTo>
                      <a:pt x="0" y="67970"/>
                      <a:pt x="67970" y="0"/>
                      <a:pt x="152400" y="0"/>
                    </a:cubicBezTo>
                    <a:close/>
                  </a:path>
                </a:pathLst>
              </a:custGeom>
              <a:solidFill>
                <a:srgbClr val="0B7F4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</p:grpSp>
        <p:grpSp>
          <p:nvGrpSpPr>
            <p:cNvPr id="198" name="Elemento grafico 2">
              <a:extLst>
                <a:ext uri="{FF2B5EF4-FFF2-40B4-BE49-F238E27FC236}">
                  <a16:creationId xmlns:a16="http://schemas.microsoft.com/office/drawing/2014/main" id="{47D0C7E3-C5D1-4E25-8458-8B96A24BB612}"/>
                </a:ext>
              </a:extLst>
            </p:cNvPr>
            <p:cNvGrpSpPr/>
            <p:nvPr/>
          </p:nvGrpSpPr>
          <p:grpSpPr>
            <a:xfrm>
              <a:off x="5249363" y="2277817"/>
              <a:ext cx="846637" cy="1151183"/>
              <a:chOff x="4106363" y="2438672"/>
              <a:chExt cx="1323975" cy="1800225"/>
            </a:xfrm>
          </p:grpSpPr>
          <p:sp>
            <p:nvSpPr>
              <p:cNvPr id="207" name="Figura a mano libera: forma 206">
                <a:extLst>
                  <a:ext uri="{FF2B5EF4-FFF2-40B4-BE49-F238E27FC236}">
                    <a16:creationId xmlns:a16="http://schemas.microsoft.com/office/drawing/2014/main" id="{DCBA5EA7-E15E-4381-9ADC-9402EBB2921E}"/>
                  </a:ext>
                </a:extLst>
              </p:cNvPr>
              <p:cNvSpPr/>
              <p:nvPr/>
            </p:nvSpPr>
            <p:spPr>
              <a:xfrm>
                <a:off x="4144463" y="2476772"/>
                <a:ext cx="1285875" cy="1762125"/>
              </a:xfrm>
              <a:custGeom>
                <a:avLst/>
                <a:gdLst>
                  <a:gd name="connsiteX0" fmla="*/ 152400 w 1285875"/>
                  <a:gd name="connsiteY0" fmla="*/ 0 h 1762125"/>
                  <a:gd name="connsiteX1" fmla="*/ 1133475 w 1285875"/>
                  <a:gd name="connsiteY1" fmla="*/ 0 h 1762125"/>
                  <a:gd name="connsiteX2" fmla="*/ 1285875 w 1285875"/>
                  <a:gd name="connsiteY2" fmla="*/ 152400 h 1762125"/>
                  <a:gd name="connsiteX3" fmla="*/ 1285875 w 1285875"/>
                  <a:gd name="connsiteY3" fmla="*/ 1609725 h 1762125"/>
                  <a:gd name="connsiteX4" fmla="*/ 1133475 w 1285875"/>
                  <a:gd name="connsiteY4" fmla="*/ 1762125 h 1762125"/>
                  <a:gd name="connsiteX5" fmla="*/ 152400 w 1285875"/>
                  <a:gd name="connsiteY5" fmla="*/ 1762125 h 1762125"/>
                  <a:gd name="connsiteX6" fmla="*/ 0 w 1285875"/>
                  <a:gd name="connsiteY6" fmla="*/ 1609725 h 1762125"/>
                  <a:gd name="connsiteX7" fmla="*/ 0 w 1285875"/>
                  <a:gd name="connsiteY7" fmla="*/ 152400 h 1762125"/>
                  <a:gd name="connsiteX8" fmla="*/ 152400 w 1285875"/>
                  <a:gd name="connsiteY8" fmla="*/ 0 h 1762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85875" h="1762125">
                    <a:moveTo>
                      <a:pt x="152400" y="0"/>
                    </a:moveTo>
                    <a:lnTo>
                      <a:pt x="1133475" y="0"/>
                    </a:lnTo>
                    <a:cubicBezTo>
                      <a:pt x="1217867" y="0"/>
                      <a:pt x="1285875" y="67970"/>
                      <a:pt x="1285875" y="152400"/>
                    </a:cubicBezTo>
                    <a:lnTo>
                      <a:pt x="1285875" y="1609725"/>
                    </a:lnTo>
                    <a:cubicBezTo>
                      <a:pt x="1285875" y="1694117"/>
                      <a:pt x="1217867" y="1762125"/>
                      <a:pt x="1133475" y="1762125"/>
                    </a:cubicBezTo>
                    <a:lnTo>
                      <a:pt x="152400" y="1762125"/>
                    </a:lnTo>
                    <a:cubicBezTo>
                      <a:pt x="67970" y="1762125"/>
                      <a:pt x="0" y="1694117"/>
                      <a:pt x="0" y="1609725"/>
                    </a:cubicBezTo>
                    <a:lnTo>
                      <a:pt x="0" y="152400"/>
                    </a:lnTo>
                    <a:cubicBezTo>
                      <a:pt x="0" y="67970"/>
                      <a:pt x="67970" y="0"/>
                      <a:pt x="152400" y="0"/>
                    </a:cubicBezTo>
                    <a:close/>
                  </a:path>
                </a:pathLst>
              </a:custGeom>
              <a:solidFill>
                <a:srgbClr val="000000">
                  <a:alpha val="5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208" name="Figura a mano libera: forma 207">
                <a:extLst>
                  <a:ext uri="{FF2B5EF4-FFF2-40B4-BE49-F238E27FC236}">
                    <a16:creationId xmlns:a16="http://schemas.microsoft.com/office/drawing/2014/main" id="{54DA2FDF-7A6A-4F89-AC1B-F468370A1972}"/>
                  </a:ext>
                </a:extLst>
              </p:cNvPr>
              <p:cNvSpPr/>
              <p:nvPr/>
            </p:nvSpPr>
            <p:spPr>
              <a:xfrm>
                <a:off x="4106363" y="2438672"/>
                <a:ext cx="1285875" cy="1762125"/>
              </a:xfrm>
              <a:custGeom>
                <a:avLst/>
                <a:gdLst>
                  <a:gd name="connsiteX0" fmla="*/ 152400 w 1285875"/>
                  <a:gd name="connsiteY0" fmla="*/ 0 h 1762125"/>
                  <a:gd name="connsiteX1" fmla="*/ 1133475 w 1285875"/>
                  <a:gd name="connsiteY1" fmla="*/ 0 h 1762125"/>
                  <a:gd name="connsiteX2" fmla="*/ 1285875 w 1285875"/>
                  <a:gd name="connsiteY2" fmla="*/ 152400 h 1762125"/>
                  <a:gd name="connsiteX3" fmla="*/ 1285875 w 1285875"/>
                  <a:gd name="connsiteY3" fmla="*/ 1609725 h 1762125"/>
                  <a:gd name="connsiteX4" fmla="*/ 1133475 w 1285875"/>
                  <a:gd name="connsiteY4" fmla="*/ 1762125 h 1762125"/>
                  <a:gd name="connsiteX5" fmla="*/ 152400 w 1285875"/>
                  <a:gd name="connsiteY5" fmla="*/ 1762125 h 1762125"/>
                  <a:gd name="connsiteX6" fmla="*/ 0 w 1285875"/>
                  <a:gd name="connsiteY6" fmla="*/ 1609725 h 1762125"/>
                  <a:gd name="connsiteX7" fmla="*/ 0 w 1285875"/>
                  <a:gd name="connsiteY7" fmla="*/ 152400 h 1762125"/>
                  <a:gd name="connsiteX8" fmla="*/ 152400 w 1285875"/>
                  <a:gd name="connsiteY8" fmla="*/ 0 h 1762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85875" h="1762125">
                    <a:moveTo>
                      <a:pt x="152400" y="0"/>
                    </a:moveTo>
                    <a:lnTo>
                      <a:pt x="1133475" y="0"/>
                    </a:lnTo>
                    <a:cubicBezTo>
                      <a:pt x="1217867" y="0"/>
                      <a:pt x="1285875" y="67970"/>
                      <a:pt x="1285875" y="152400"/>
                    </a:cubicBezTo>
                    <a:lnTo>
                      <a:pt x="1285875" y="1609725"/>
                    </a:lnTo>
                    <a:cubicBezTo>
                      <a:pt x="1285875" y="1694117"/>
                      <a:pt x="1217867" y="1762125"/>
                      <a:pt x="1133475" y="1762125"/>
                    </a:cubicBezTo>
                    <a:lnTo>
                      <a:pt x="152400" y="1762125"/>
                    </a:lnTo>
                    <a:cubicBezTo>
                      <a:pt x="67970" y="1762125"/>
                      <a:pt x="0" y="1694117"/>
                      <a:pt x="0" y="1609725"/>
                    </a:cubicBezTo>
                    <a:lnTo>
                      <a:pt x="0" y="152400"/>
                    </a:lnTo>
                    <a:cubicBezTo>
                      <a:pt x="0" y="67970"/>
                      <a:pt x="67970" y="0"/>
                      <a:pt x="152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209" name="Figura a mano libera: forma 208">
                <a:extLst>
                  <a:ext uri="{FF2B5EF4-FFF2-40B4-BE49-F238E27FC236}">
                    <a16:creationId xmlns:a16="http://schemas.microsoft.com/office/drawing/2014/main" id="{8DB67D5B-2C16-4A00-A38F-F931ACC91405}"/>
                  </a:ext>
                </a:extLst>
              </p:cNvPr>
              <p:cNvSpPr/>
              <p:nvPr/>
            </p:nvSpPr>
            <p:spPr>
              <a:xfrm>
                <a:off x="4125413" y="2457722"/>
                <a:ext cx="1285875" cy="1762125"/>
              </a:xfrm>
              <a:custGeom>
                <a:avLst/>
                <a:gdLst>
                  <a:gd name="connsiteX0" fmla="*/ 152400 w 1285875"/>
                  <a:gd name="connsiteY0" fmla="*/ 0 h 1762125"/>
                  <a:gd name="connsiteX1" fmla="*/ 1133475 w 1285875"/>
                  <a:gd name="connsiteY1" fmla="*/ 0 h 1762125"/>
                  <a:gd name="connsiteX2" fmla="*/ 1285875 w 1285875"/>
                  <a:gd name="connsiteY2" fmla="*/ 152400 h 1762125"/>
                  <a:gd name="connsiteX3" fmla="*/ 1285875 w 1285875"/>
                  <a:gd name="connsiteY3" fmla="*/ 1609725 h 1762125"/>
                  <a:gd name="connsiteX4" fmla="*/ 1133475 w 1285875"/>
                  <a:gd name="connsiteY4" fmla="*/ 1762125 h 1762125"/>
                  <a:gd name="connsiteX5" fmla="*/ 152400 w 1285875"/>
                  <a:gd name="connsiteY5" fmla="*/ 1762125 h 1762125"/>
                  <a:gd name="connsiteX6" fmla="*/ 0 w 1285875"/>
                  <a:gd name="connsiteY6" fmla="*/ 1609725 h 1762125"/>
                  <a:gd name="connsiteX7" fmla="*/ 0 w 1285875"/>
                  <a:gd name="connsiteY7" fmla="*/ 152400 h 1762125"/>
                  <a:gd name="connsiteX8" fmla="*/ 152400 w 1285875"/>
                  <a:gd name="connsiteY8" fmla="*/ 0 h 1762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85875" h="1762125">
                    <a:moveTo>
                      <a:pt x="152400" y="0"/>
                    </a:moveTo>
                    <a:lnTo>
                      <a:pt x="1133475" y="0"/>
                    </a:lnTo>
                    <a:cubicBezTo>
                      <a:pt x="1217867" y="0"/>
                      <a:pt x="1285875" y="67970"/>
                      <a:pt x="1285875" y="152400"/>
                    </a:cubicBezTo>
                    <a:lnTo>
                      <a:pt x="1285875" y="1609725"/>
                    </a:lnTo>
                    <a:cubicBezTo>
                      <a:pt x="1285875" y="1694117"/>
                      <a:pt x="1217867" y="1762125"/>
                      <a:pt x="1133475" y="1762125"/>
                    </a:cubicBezTo>
                    <a:lnTo>
                      <a:pt x="152400" y="1762125"/>
                    </a:lnTo>
                    <a:cubicBezTo>
                      <a:pt x="67970" y="1762125"/>
                      <a:pt x="0" y="1694117"/>
                      <a:pt x="0" y="1609725"/>
                    </a:cubicBezTo>
                    <a:lnTo>
                      <a:pt x="0" y="152400"/>
                    </a:lnTo>
                    <a:cubicBezTo>
                      <a:pt x="0" y="67970"/>
                      <a:pt x="67970" y="0"/>
                      <a:pt x="152400" y="0"/>
                    </a:cubicBezTo>
                    <a:close/>
                  </a:path>
                </a:pathLst>
              </a:custGeom>
              <a:solidFill>
                <a:srgbClr val="0B7F4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 dirty="0"/>
              </a:p>
            </p:txBody>
          </p:sp>
        </p:grpSp>
        <p:grpSp>
          <p:nvGrpSpPr>
            <p:cNvPr id="199" name="Elemento grafico 2">
              <a:extLst>
                <a:ext uri="{FF2B5EF4-FFF2-40B4-BE49-F238E27FC236}">
                  <a16:creationId xmlns:a16="http://schemas.microsoft.com/office/drawing/2014/main" id="{019538D2-1496-4746-AB18-99FEA27BAED1}"/>
                </a:ext>
              </a:extLst>
            </p:cNvPr>
            <p:cNvGrpSpPr/>
            <p:nvPr/>
          </p:nvGrpSpPr>
          <p:grpSpPr>
            <a:xfrm>
              <a:off x="4268288" y="3554167"/>
              <a:ext cx="846637" cy="1151183"/>
              <a:chOff x="4106363" y="2438672"/>
              <a:chExt cx="1323975" cy="1800225"/>
            </a:xfrm>
          </p:grpSpPr>
          <p:sp>
            <p:nvSpPr>
              <p:cNvPr id="204" name="Figura a mano libera: forma 203">
                <a:extLst>
                  <a:ext uri="{FF2B5EF4-FFF2-40B4-BE49-F238E27FC236}">
                    <a16:creationId xmlns:a16="http://schemas.microsoft.com/office/drawing/2014/main" id="{213DA74A-FA8B-4AAC-9BC1-0D2BB7936F64}"/>
                  </a:ext>
                </a:extLst>
              </p:cNvPr>
              <p:cNvSpPr/>
              <p:nvPr/>
            </p:nvSpPr>
            <p:spPr>
              <a:xfrm>
                <a:off x="4144463" y="2476772"/>
                <a:ext cx="1285875" cy="1762125"/>
              </a:xfrm>
              <a:custGeom>
                <a:avLst/>
                <a:gdLst>
                  <a:gd name="connsiteX0" fmla="*/ 152400 w 1285875"/>
                  <a:gd name="connsiteY0" fmla="*/ 0 h 1762125"/>
                  <a:gd name="connsiteX1" fmla="*/ 1133475 w 1285875"/>
                  <a:gd name="connsiteY1" fmla="*/ 0 h 1762125"/>
                  <a:gd name="connsiteX2" fmla="*/ 1285875 w 1285875"/>
                  <a:gd name="connsiteY2" fmla="*/ 152400 h 1762125"/>
                  <a:gd name="connsiteX3" fmla="*/ 1285875 w 1285875"/>
                  <a:gd name="connsiteY3" fmla="*/ 1609725 h 1762125"/>
                  <a:gd name="connsiteX4" fmla="*/ 1133475 w 1285875"/>
                  <a:gd name="connsiteY4" fmla="*/ 1762125 h 1762125"/>
                  <a:gd name="connsiteX5" fmla="*/ 152400 w 1285875"/>
                  <a:gd name="connsiteY5" fmla="*/ 1762125 h 1762125"/>
                  <a:gd name="connsiteX6" fmla="*/ 0 w 1285875"/>
                  <a:gd name="connsiteY6" fmla="*/ 1609725 h 1762125"/>
                  <a:gd name="connsiteX7" fmla="*/ 0 w 1285875"/>
                  <a:gd name="connsiteY7" fmla="*/ 152400 h 1762125"/>
                  <a:gd name="connsiteX8" fmla="*/ 152400 w 1285875"/>
                  <a:gd name="connsiteY8" fmla="*/ 0 h 1762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85875" h="1762125">
                    <a:moveTo>
                      <a:pt x="152400" y="0"/>
                    </a:moveTo>
                    <a:lnTo>
                      <a:pt x="1133475" y="0"/>
                    </a:lnTo>
                    <a:cubicBezTo>
                      <a:pt x="1217867" y="0"/>
                      <a:pt x="1285875" y="67970"/>
                      <a:pt x="1285875" y="152400"/>
                    </a:cubicBezTo>
                    <a:lnTo>
                      <a:pt x="1285875" y="1609725"/>
                    </a:lnTo>
                    <a:cubicBezTo>
                      <a:pt x="1285875" y="1694117"/>
                      <a:pt x="1217867" y="1762125"/>
                      <a:pt x="1133475" y="1762125"/>
                    </a:cubicBezTo>
                    <a:lnTo>
                      <a:pt x="152400" y="1762125"/>
                    </a:lnTo>
                    <a:cubicBezTo>
                      <a:pt x="67970" y="1762125"/>
                      <a:pt x="0" y="1694117"/>
                      <a:pt x="0" y="1609725"/>
                    </a:cubicBezTo>
                    <a:lnTo>
                      <a:pt x="0" y="152400"/>
                    </a:lnTo>
                    <a:cubicBezTo>
                      <a:pt x="0" y="67970"/>
                      <a:pt x="67970" y="0"/>
                      <a:pt x="152400" y="0"/>
                    </a:cubicBezTo>
                    <a:close/>
                  </a:path>
                </a:pathLst>
              </a:custGeom>
              <a:solidFill>
                <a:srgbClr val="000000">
                  <a:alpha val="5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205" name="Figura a mano libera: forma 204">
                <a:extLst>
                  <a:ext uri="{FF2B5EF4-FFF2-40B4-BE49-F238E27FC236}">
                    <a16:creationId xmlns:a16="http://schemas.microsoft.com/office/drawing/2014/main" id="{0D42917D-4671-4078-81ED-47C28BC00624}"/>
                  </a:ext>
                </a:extLst>
              </p:cNvPr>
              <p:cNvSpPr/>
              <p:nvPr/>
            </p:nvSpPr>
            <p:spPr>
              <a:xfrm>
                <a:off x="4106363" y="2438672"/>
                <a:ext cx="1285875" cy="1762125"/>
              </a:xfrm>
              <a:custGeom>
                <a:avLst/>
                <a:gdLst>
                  <a:gd name="connsiteX0" fmla="*/ 152400 w 1285875"/>
                  <a:gd name="connsiteY0" fmla="*/ 0 h 1762125"/>
                  <a:gd name="connsiteX1" fmla="*/ 1133475 w 1285875"/>
                  <a:gd name="connsiteY1" fmla="*/ 0 h 1762125"/>
                  <a:gd name="connsiteX2" fmla="*/ 1285875 w 1285875"/>
                  <a:gd name="connsiteY2" fmla="*/ 152400 h 1762125"/>
                  <a:gd name="connsiteX3" fmla="*/ 1285875 w 1285875"/>
                  <a:gd name="connsiteY3" fmla="*/ 1609725 h 1762125"/>
                  <a:gd name="connsiteX4" fmla="*/ 1133475 w 1285875"/>
                  <a:gd name="connsiteY4" fmla="*/ 1762125 h 1762125"/>
                  <a:gd name="connsiteX5" fmla="*/ 152400 w 1285875"/>
                  <a:gd name="connsiteY5" fmla="*/ 1762125 h 1762125"/>
                  <a:gd name="connsiteX6" fmla="*/ 0 w 1285875"/>
                  <a:gd name="connsiteY6" fmla="*/ 1609725 h 1762125"/>
                  <a:gd name="connsiteX7" fmla="*/ 0 w 1285875"/>
                  <a:gd name="connsiteY7" fmla="*/ 152400 h 1762125"/>
                  <a:gd name="connsiteX8" fmla="*/ 152400 w 1285875"/>
                  <a:gd name="connsiteY8" fmla="*/ 0 h 1762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85875" h="1762125">
                    <a:moveTo>
                      <a:pt x="152400" y="0"/>
                    </a:moveTo>
                    <a:lnTo>
                      <a:pt x="1133475" y="0"/>
                    </a:lnTo>
                    <a:cubicBezTo>
                      <a:pt x="1217867" y="0"/>
                      <a:pt x="1285875" y="67970"/>
                      <a:pt x="1285875" y="152400"/>
                    </a:cubicBezTo>
                    <a:lnTo>
                      <a:pt x="1285875" y="1609725"/>
                    </a:lnTo>
                    <a:cubicBezTo>
                      <a:pt x="1285875" y="1694117"/>
                      <a:pt x="1217867" y="1762125"/>
                      <a:pt x="1133475" y="1762125"/>
                    </a:cubicBezTo>
                    <a:lnTo>
                      <a:pt x="152400" y="1762125"/>
                    </a:lnTo>
                    <a:cubicBezTo>
                      <a:pt x="67970" y="1762125"/>
                      <a:pt x="0" y="1694117"/>
                      <a:pt x="0" y="1609725"/>
                    </a:cubicBezTo>
                    <a:lnTo>
                      <a:pt x="0" y="152400"/>
                    </a:lnTo>
                    <a:cubicBezTo>
                      <a:pt x="0" y="67970"/>
                      <a:pt x="67970" y="0"/>
                      <a:pt x="152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206" name="Figura a mano libera: forma 205">
                <a:extLst>
                  <a:ext uri="{FF2B5EF4-FFF2-40B4-BE49-F238E27FC236}">
                    <a16:creationId xmlns:a16="http://schemas.microsoft.com/office/drawing/2014/main" id="{2E4A6201-FAA9-4D18-B2E8-289AD0664835}"/>
                  </a:ext>
                </a:extLst>
              </p:cNvPr>
              <p:cNvSpPr/>
              <p:nvPr/>
            </p:nvSpPr>
            <p:spPr>
              <a:xfrm>
                <a:off x="4125413" y="2457722"/>
                <a:ext cx="1285875" cy="1762125"/>
              </a:xfrm>
              <a:custGeom>
                <a:avLst/>
                <a:gdLst>
                  <a:gd name="connsiteX0" fmla="*/ 152400 w 1285875"/>
                  <a:gd name="connsiteY0" fmla="*/ 0 h 1762125"/>
                  <a:gd name="connsiteX1" fmla="*/ 1133475 w 1285875"/>
                  <a:gd name="connsiteY1" fmla="*/ 0 h 1762125"/>
                  <a:gd name="connsiteX2" fmla="*/ 1285875 w 1285875"/>
                  <a:gd name="connsiteY2" fmla="*/ 152400 h 1762125"/>
                  <a:gd name="connsiteX3" fmla="*/ 1285875 w 1285875"/>
                  <a:gd name="connsiteY3" fmla="*/ 1609725 h 1762125"/>
                  <a:gd name="connsiteX4" fmla="*/ 1133475 w 1285875"/>
                  <a:gd name="connsiteY4" fmla="*/ 1762125 h 1762125"/>
                  <a:gd name="connsiteX5" fmla="*/ 152400 w 1285875"/>
                  <a:gd name="connsiteY5" fmla="*/ 1762125 h 1762125"/>
                  <a:gd name="connsiteX6" fmla="*/ 0 w 1285875"/>
                  <a:gd name="connsiteY6" fmla="*/ 1609725 h 1762125"/>
                  <a:gd name="connsiteX7" fmla="*/ 0 w 1285875"/>
                  <a:gd name="connsiteY7" fmla="*/ 152400 h 1762125"/>
                  <a:gd name="connsiteX8" fmla="*/ 152400 w 1285875"/>
                  <a:gd name="connsiteY8" fmla="*/ 0 h 1762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85875" h="1762125">
                    <a:moveTo>
                      <a:pt x="152400" y="0"/>
                    </a:moveTo>
                    <a:lnTo>
                      <a:pt x="1133475" y="0"/>
                    </a:lnTo>
                    <a:cubicBezTo>
                      <a:pt x="1217867" y="0"/>
                      <a:pt x="1285875" y="67970"/>
                      <a:pt x="1285875" y="152400"/>
                    </a:cubicBezTo>
                    <a:lnTo>
                      <a:pt x="1285875" y="1609725"/>
                    </a:lnTo>
                    <a:cubicBezTo>
                      <a:pt x="1285875" y="1694117"/>
                      <a:pt x="1217867" y="1762125"/>
                      <a:pt x="1133475" y="1762125"/>
                    </a:cubicBezTo>
                    <a:lnTo>
                      <a:pt x="152400" y="1762125"/>
                    </a:lnTo>
                    <a:cubicBezTo>
                      <a:pt x="67970" y="1762125"/>
                      <a:pt x="0" y="1694117"/>
                      <a:pt x="0" y="1609725"/>
                    </a:cubicBezTo>
                    <a:lnTo>
                      <a:pt x="0" y="152400"/>
                    </a:lnTo>
                    <a:cubicBezTo>
                      <a:pt x="0" y="67970"/>
                      <a:pt x="67970" y="0"/>
                      <a:pt x="152400" y="0"/>
                    </a:cubicBezTo>
                    <a:close/>
                  </a:path>
                </a:pathLst>
              </a:custGeom>
              <a:solidFill>
                <a:srgbClr val="0B7F4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</p:grpSp>
        <p:grpSp>
          <p:nvGrpSpPr>
            <p:cNvPr id="200" name="Elemento grafico 2">
              <a:extLst>
                <a:ext uri="{FF2B5EF4-FFF2-40B4-BE49-F238E27FC236}">
                  <a16:creationId xmlns:a16="http://schemas.microsoft.com/office/drawing/2014/main" id="{32F66078-6859-4EF1-AB09-3BD9A0C7B9E7}"/>
                </a:ext>
              </a:extLst>
            </p:cNvPr>
            <p:cNvGrpSpPr/>
            <p:nvPr/>
          </p:nvGrpSpPr>
          <p:grpSpPr>
            <a:xfrm>
              <a:off x="5249363" y="3554167"/>
              <a:ext cx="846637" cy="1151183"/>
              <a:chOff x="4106363" y="2438672"/>
              <a:chExt cx="1323975" cy="1800225"/>
            </a:xfrm>
          </p:grpSpPr>
          <p:sp>
            <p:nvSpPr>
              <p:cNvPr id="201" name="Figura a mano libera: forma 200">
                <a:extLst>
                  <a:ext uri="{FF2B5EF4-FFF2-40B4-BE49-F238E27FC236}">
                    <a16:creationId xmlns:a16="http://schemas.microsoft.com/office/drawing/2014/main" id="{06B6891E-9EE0-45F6-B943-9EDB48C21F86}"/>
                  </a:ext>
                </a:extLst>
              </p:cNvPr>
              <p:cNvSpPr/>
              <p:nvPr/>
            </p:nvSpPr>
            <p:spPr>
              <a:xfrm>
                <a:off x="4144463" y="2476772"/>
                <a:ext cx="1285875" cy="1762125"/>
              </a:xfrm>
              <a:custGeom>
                <a:avLst/>
                <a:gdLst>
                  <a:gd name="connsiteX0" fmla="*/ 152400 w 1285875"/>
                  <a:gd name="connsiteY0" fmla="*/ 0 h 1762125"/>
                  <a:gd name="connsiteX1" fmla="*/ 1133475 w 1285875"/>
                  <a:gd name="connsiteY1" fmla="*/ 0 h 1762125"/>
                  <a:gd name="connsiteX2" fmla="*/ 1285875 w 1285875"/>
                  <a:gd name="connsiteY2" fmla="*/ 152400 h 1762125"/>
                  <a:gd name="connsiteX3" fmla="*/ 1285875 w 1285875"/>
                  <a:gd name="connsiteY3" fmla="*/ 1609725 h 1762125"/>
                  <a:gd name="connsiteX4" fmla="*/ 1133475 w 1285875"/>
                  <a:gd name="connsiteY4" fmla="*/ 1762125 h 1762125"/>
                  <a:gd name="connsiteX5" fmla="*/ 152400 w 1285875"/>
                  <a:gd name="connsiteY5" fmla="*/ 1762125 h 1762125"/>
                  <a:gd name="connsiteX6" fmla="*/ 0 w 1285875"/>
                  <a:gd name="connsiteY6" fmla="*/ 1609725 h 1762125"/>
                  <a:gd name="connsiteX7" fmla="*/ 0 w 1285875"/>
                  <a:gd name="connsiteY7" fmla="*/ 152400 h 1762125"/>
                  <a:gd name="connsiteX8" fmla="*/ 152400 w 1285875"/>
                  <a:gd name="connsiteY8" fmla="*/ 0 h 1762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85875" h="1762125">
                    <a:moveTo>
                      <a:pt x="152400" y="0"/>
                    </a:moveTo>
                    <a:lnTo>
                      <a:pt x="1133475" y="0"/>
                    </a:lnTo>
                    <a:cubicBezTo>
                      <a:pt x="1217867" y="0"/>
                      <a:pt x="1285875" y="67970"/>
                      <a:pt x="1285875" y="152400"/>
                    </a:cubicBezTo>
                    <a:lnTo>
                      <a:pt x="1285875" y="1609725"/>
                    </a:lnTo>
                    <a:cubicBezTo>
                      <a:pt x="1285875" y="1694117"/>
                      <a:pt x="1217867" y="1762125"/>
                      <a:pt x="1133475" y="1762125"/>
                    </a:cubicBezTo>
                    <a:lnTo>
                      <a:pt x="152400" y="1762125"/>
                    </a:lnTo>
                    <a:cubicBezTo>
                      <a:pt x="67970" y="1762125"/>
                      <a:pt x="0" y="1694117"/>
                      <a:pt x="0" y="1609725"/>
                    </a:cubicBezTo>
                    <a:lnTo>
                      <a:pt x="0" y="152400"/>
                    </a:lnTo>
                    <a:cubicBezTo>
                      <a:pt x="0" y="67970"/>
                      <a:pt x="67970" y="0"/>
                      <a:pt x="152400" y="0"/>
                    </a:cubicBezTo>
                    <a:close/>
                  </a:path>
                </a:pathLst>
              </a:custGeom>
              <a:solidFill>
                <a:srgbClr val="000000">
                  <a:alpha val="5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202" name="Figura a mano libera: forma 201">
                <a:extLst>
                  <a:ext uri="{FF2B5EF4-FFF2-40B4-BE49-F238E27FC236}">
                    <a16:creationId xmlns:a16="http://schemas.microsoft.com/office/drawing/2014/main" id="{9583361D-3918-42BC-80F4-E71224902344}"/>
                  </a:ext>
                </a:extLst>
              </p:cNvPr>
              <p:cNvSpPr/>
              <p:nvPr/>
            </p:nvSpPr>
            <p:spPr>
              <a:xfrm>
                <a:off x="4106363" y="2438672"/>
                <a:ext cx="1285875" cy="1762125"/>
              </a:xfrm>
              <a:custGeom>
                <a:avLst/>
                <a:gdLst>
                  <a:gd name="connsiteX0" fmla="*/ 152400 w 1285875"/>
                  <a:gd name="connsiteY0" fmla="*/ 0 h 1762125"/>
                  <a:gd name="connsiteX1" fmla="*/ 1133475 w 1285875"/>
                  <a:gd name="connsiteY1" fmla="*/ 0 h 1762125"/>
                  <a:gd name="connsiteX2" fmla="*/ 1285875 w 1285875"/>
                  <a:gd name="connsiteY2" fmla="*/ 152400 h 1762125"/>
                  <a:gd name="connsiteX3" fmla="*/ 1285875 w 1285875"/>
                  <a:gd name="connsiteY3" fmla="*/ 1609725 h 1762125"/>
                  <a:gd name="connsiteX4" fmla="*/ 1133475 w 1285875"/>
                  <a:gd name="connsiteY4" fmla="*/ 1762125 h 1762125"/>
                  <a:gd name="connsiteX5" fmla="*/ 152400 w 1285875"/>
                  <a:gd name="connsiteY5" fmla="*/ 1762125 h 1762125"/>
                  <a:gd name="connsiteX6" fmla="*/ 0 w 1285875"/>
                  <a:gd name="connsiteY6" fmla="*/ 1609725 h 1762125"/>
                  <a:gd name="connsiteX7" fmla="*/ 0 w 1285875"/>
                  <a:gd name="connsiteY7" fmla="*/ 152400 h 1762125"/>
                  <a:gd name="connsiteX8" fmla="*/ 152400 w 1285875"/>
                  <a:gd name="connsiteY8" fmla="*/ 0 h 1762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85875" h="1762125">
                    <a:moveTo>
                      <a:pt x="152400" y="0"/>
                    </a:moveTo>
                    <a:lnTo>
                      <a:pt x="1133475" y="0"/>
                    </a:lnTo>
                    <a:cubicBezTo>
                      <a:pt x="1217867" y="0"/>
                      <a:pt x="1285875" y="67970"/>
                      <a:pt x="1285875" y="152400"/>
                    </a:cubicBezTo>
                    <a:lnTo>
                      <a:pt x="1285875" y="1609725"/>
                    </a:lnTo>
                    <a:cubicBezTo>
                      <a:pt x="1285875" y="1694117"/>
                      <a:pt x="1217867" y="1762125"/>
                      <a:pt x="1133475" y="1762125"/>
                    </a:cubicBezTo>
                    <a:lnTo>
                      <a:pt x="152400" y="1762125"/>
                    </a:lnTo>
                    <a:cubicBezTo>
                      <a:pt x="67970" y="1762125"/>
                      <a:pt x="0" y="1694117"/>
                      <a:pt x="0" y="1609725"/>
                    </a:cubicBezTo>
                    <a:lnTo>
                      <a:pt x="0" y="152400"/>
                    </a:lnTo>
                    <a:cubicBezTo>
                      <a:pt x="0" y="67970"/>
                      <a:pt x="67970" y="0"/>
                      <a:pt x="152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203" name="Figura a mano libera: forma 202">
                <a:extLst>
                  <a:ext uri="{FF2B5EF4-FFF2-40B4-BE49-F238E27FC236}">
                    <a16:creationId xmlns:a16="http://schemas.microsoft.com/office/drawing/2014/main" id="{8EDBC806-51E0-419A-8E4D-DB1D2948F05A}"/>
                  </a:ext>
                </a:extLst>
              </p:cNvPr>
              <p:cNvSpPr/>
              <p:nvPr/>
            </p:nvSpPr>
            <p:spPr>
              <a:xfrm>
                <a:off x="4125413" y="2457722"/>
                <a:ext cx="1285875" cy="1762125"/>
              </a:xfrm>
              <a:custGeom>
                <a:avLst/>
                <a:gdLst>
                  <a:gd name="connsiteX0" fmla="*/ 152400 w 1285875"/>
                  <a:gd name="connsiteY0" fmla="*/ 0 h 1762125"/>
                  <a:gd name="connsiteX1" fmla="*/ 1133475 w 1285875"/>
                  <a:gd name="connsiteY1" fmla="*/ 0 h 1762125"/>
                  <a:gd name="connsiteX2" fmla="*/ 1285875 w 1285875"/>
                  <a:gd name="connsiteY2" fmla="*/ 152400 h 1762125"/>
                  <a:gd name="connsiteX3" fmla="*/ 1285875 w 1285875"/>
                  <a:gd name="connsiteY3" fmla="*/ 1609725 h 1762125"/>
                  <a:gd name="connsiteX4" fmla="*/ 1133475 w 1285875"/>
                  <a:gd name="connsiteY4" fmla="*/ 1762125 h 1762125"/>
                  <a:gd name="connsiteX5" fmla="*/ 152400 w 1285875"/>
                  <a:gd name="connsiteY5" fmla="*/ 1762125 h 1762125"/>
                  <a:gd name="connsiteX6" fmla="*/ 0 w 1285875"/>
                  <a:gd name="connsiteY6" fmla="*/ 1609725 h 1762125"/>
                  <a:gd name="connsiteX7" fmla="*/ 0 w 1285875"/>
                  <a:gd name="connsiteY7" fmla="*/ 152400 h 1762125"/>
                  <a:gd name="connsiteX8" fmla="*/ 152400 w 1285875"/>
                  <a:gd name="connsiteY8" fmla="*/ 0 h 1762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85875" h="1762125">
                    <a:moveTo>
                      <a:pt x="152400" y="0"/>
                    </a:moveTo>
                    <a:lnTo>
                      <a:pt x="1133475" y="0"/>
                    </a:lnTo>
                    <a:cubicBezTo>
                      <a:pt x="1217867" y="0"/>
                      <a:pt x="1285875" y="67970"/>
                      <a:pt x="1285875" y="152400"/>
                    </a:cubicBezTo>
                    <a:lnTo>
                      <a:pt x="1285875" y="1609725"/>
                    </a:lnTo>
                    <a:cubicBezTo>
                      <a:pt x="1285875" y="1694117"/>
                      <a:pt x="1217867" y="1762125"/>
                      <a:pt x="1133475" y="1762125"/>
                    </a:cubicBezTo>
                    <a:lnTo>
                      <a:pt x="152400" y="1762125"/>
                    </a:lnTo>
                    <a:cubicBezTo>
                      <a:pt x="67970" y="1762125"/>
                      <a:pt x="0" y="1694117"/>
                      <a:pt x="0" y="1609725"/>
                    </a:cubicBezTo>
                    <a:lnTo>
                      <a:pt x="0" y="152400"/>
                    </a:lnTo>
                    <a:cubicBezTo>
                      <a:pt x="0" y="67970"/>
                      <a:pt x="67970" y="0"/>
                      <a:pt x="152400" y="0"/>
                    </a:cubicBezTo>
                    <a:close/>
                  </a:path>
                </a:pathLst>
              </a:custGeom>
              <a:solidFill>
                <a:srgbClr val="0B7F4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</p:grpSp>
      </p:grpSp>
      <p:pic>
        <p:nvPicPr>
          <p:cNvPr id="213" name="Elemento grafico 212">
            <a:extLst>
              <a:ext uri="{FF2B5EF4-FFF2-40B4-BE49-F238E27FC236}">
                <a16:creationId xmlns:a16="http://schemas.microsoft.com/office/drawing/2014/main" id="{B5594837-6954-4840-971F-1236A783AC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32185" y="2461986"/>
            <a:ext cx="1333500" cy="1809750"/>
          </a:xfrm>
          <a:prstGeom prst="rect">
            <a:avLst/>
          </a:prstGeom>
        </p:spPr>
      </p:pic>
      <p:pic>
        <p:nvPicPr>
          <p:cNvPr id="214" name="Elemento grafico 213">
            <a:extLst>
              <a:ext uri="{FF2B5EF4-FFF2-40B4-BE49-F238E27FC236}">
                <a16:creationId xmlns:a16="http://schemas.microsoft.com/office/drawing/2014/main" id="{BA89DE10-477F-4FA8-B25B-5BF8A512B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26317" y="2461986"/>
            <a:ext cx="1333500" cy="1809750"/>
          </a:xfrm>
          <a:prstGeom prst="rect">
            <a:avLst/>
          </a:prstGeom>
        </p:spPr>
      </p:pic>
      <p:pic>
        <p:nvPicPr>
          <p:cNvPr id="215" name="Picture 2" descr="Il Jolly: significato e storia del simbolo più popolare nel gioco">
            <a:extLst>
              <a:ext uri="{FF2B5EF4-FFF2-40B4-BE49-F238E27FC236}">
                <a16:creationId xmlns:a16="http://schemas.microsoft.com/office/drawing/2014/main" id="{1F240C44-44EE-48F9-B49D-2530F4C03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849" y="4924342"/>
            <a:ext cx="869950" cy="1139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7" name="Elemento grafico 216">
            <a:extLst>
              <a:ext uri="{FF2B5EF4-FFF2-40B4-BE49-F238E27FC236}">
                <a16:creationId xmlns:a16="http://schemas.microsoft.com/office/drawing/2014/main" id="{987F1BCA-E5CA-41C6-B6C0-DC64A63C38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80593" y="4940326"/>
            <a:ext cx="821997" cy="115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254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 descr="Il Jolly: significato e storia del simbolo più popolare nel gioco">
            <a:extLst>
              <a:ext uri="{FF2B5EF4-FFF2-40B4-BE49-F238E27FC236}">
                <a16:creationId xmlns:a16="http://schemas.microsoft.com/office/drawing/2014/main" id="{C196F47E-906B-4B90-9400-7959388CA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6" t="27967" r="21287" b="28913"/>
          <a:stretch>
            <a:fillRect/>
          </a:stretch>
        </p:blipFill>
        <p:spPr bwMode="auto">
          <a:xfrm>
            <a:off x="1644015" y="2093513"/>
            <a:ext cx="1945558" cy="1945558"/>
          </a:xfrm>
          <a:custGeom>
            <a:avLst/>
            <a:gdLst>
              <a:gd name="connsiteX0" fmla="*/ 884023 w 1768046"/>
              <a:gd name="connsiteY0" fmla="*/ 0 h 1768046"/>
              <a:gd name="connsiteX1" fmla="*/ 1768046 w 1768046"/>
              <a:gd name="connsiteY1" fmla="*/ 884023 h 1768046"/>
              <a:gd name="connsiteX2" fmla="*/ 884023 w 1768046"/>
              <a:gd name="connsiteY2" fmla="*/ 1768046 h 1768046"/>
              <a:gd name="connsiteX3" fmla="*/ 0 w 1768046"/>
              <a:gd name="connsiteY3" fmla="*/ 884023 h 1768046"/>
              <a:gd name="connsiteX4" fmla="*/ 884023 w 1768046"/>
              <a:gd name="connsiteY4" fmla="*/ 0 h 1768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046" h="1768046">
                <a:moveTo>
                  <a:pt x="884023" y="0"/>
                </a:moveTo>
                <a:cubicBezTo>
                  <a:pt x="1372255" y="0"/>
                  <a:pt x="1768046" y="395791"/>
                  <a:pt x="1768046" y="884023"/>
                </a:cubicBezTo>
                <a:cubicBezTo>
                  <a:pt x="1768046" y="1372255"/>
                  <a:pt x="1372255" y="1768046"/>
                  <a:pt x="884023" y="1768046"/>
                </a:cubicBezTo>
                <a:cubicBezTo>
                  <a:pt x="395791" y="1768046"/>
                  <a:pt x="0" y="1372255"/>
                  <a:pt x="0" y="884023"/>
                </a:cubicBezTo>
                <a:cubicBezTo>
                  <a:pt x="0" y="395791"/>
                  <a:pt x="395791" y="0"/>
                  <a:pt x="88402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uppo 27">
            <a:extLst>
              <a:ext uri="{FF2B5EF4-FFF2-40B4-BE49-F238E27FC236}">
                <a16:creationId xmlns:a16="http://schemas.microsoft.com/office/drawing/2014/main" id="{ECE59618-1B2C-4DB0-87CB-774E3BB7CD34}"/>
              </a:ext>
            </a:extLst>
          </p:cNvPr>
          <p:cNvGrpSpPr/>
          <p:nvPr/>
        </p:nvGrpSpPr>
        <p:grpSpPr>
          <a:xfrm>
            <a:off x="1149460" y="1019534"/>
            <a:ext cx="2923554" cy="4097868"/>
            <a:chOff x="2347581" y="1258145"/>
            <a:chExt cx="2923554" cy="4097868"/>
          </a:xfrm>
        </p:grpSpPr>
        <p:sp>
          <p:nvSpPr>
            <p:cNvPr id="30" name="Figura a mano libera: forma 29">
              <a:extLst>
                <a:ext uri="{FF2B5EF4-FFF2-40B4-BE49-F238E27FC236}">
                  <a16:creationId xmlns:a16="http://schemas.microsoft.com/office/drawing/2014/main" id="{326B50ED-4A83-4BAB-BA0B-44DD356AEAB7}"/>
                </a:ext>
              </a:extLst>
            </p:cNvPr>
            <p:cNvSpPr/>
            <p:nvPr/>
          </p:nvSpPr>
          <p:spPr>
            <a:xfrm>
              <a:off x="2347581" y="1258145"/>
              <a:ext cx="2923554" cy="4097868"/>
            </a:xfrm>
            <a:custGeom>
              <a:avLst/>
              <a:gdLst>
                <a:gd name="connsiteX0" fmla="*/ 1458473 w 2923554"/>
                <a:gd name="connsiteY0" fmla="*/ 1073641 h 4097868"/>
                <a:gd name="connsiteX1" fmla="*/ 483180 w 2923554"/>
                <a:gd name="connsiteY1" fmla="*/ 2048934 h 4097868"/>
                <a:gd name="connsiteX2" fmla="*/ 1458473 w 2923554"/>
                <a:gd name="connsiteY2" fmla="*/ 3024226 h 4097868"/>
                <a:gd name="connsiteX3" fmla="*/ 2433765 w 2923554"/>
                <a:gd name="connsiteY3" fmla="*/ 2048934 h 4097868"/>
                <a:gd name="connsiteX4" fmla="*/ 1458473 w 2923554"/>
                <a:gd name="connsiteY4" fmla="*/ 1073641 h 4097868"/>
                <a:gd name="connsiteX5" fmla="*/ 146789 w 2923554"/>
                <a:gd name="connsiteY5" fmla="*/ 0 h 4097868"/>
                <a:gd name="connsiteX6" fmla="*/ 2776764 w 2923554"/>
                <a:gd name="connsiteY6" fmla="*/ 0 h 4097868"/>
                <a:gd name="connsiteX7" fmla="*/ 2923554 w 2923554"/>
                <a:gd name="connsiteY7" fmla="*/ 146789 h 4097868"/>
                <a:gd name="connsiteX8" fmla="*/ 2923554 w 2923554"/>
                <a:gd name="connsiteY8" fmla="*/ 3951078 h 4097868"/>
                <a:gd name="connsiteX9" fmla="*/ 2776764 w 2923554"/>
                <a:gd name="connsiteY9" fmla="*/ 4097868 h 4097868"/>
                <a:gd name="connsiteX10" fmla="*/ 146789 w 2923554"/>
                <a:gd name="connsiteY10" fmla="*/ 4097868 h 4097868"/>
                <a:gd name="connsiteX11" fmla="*/ 0 w 2923554"/>
                <a:gd name="connsiteY11" fmla="*/ 3951078 h 4097868"/>
                <a:gd name="connsiteX12" fmla="*/ 0 w 2923554"/>
                <a:gd name="connsiteY12" fmla="*/ 146789 h 4097868"/>
                <a:gd name="connsiteX13" fmla="*/ 146789 w 2923554"/>
                <a:gd name="connsiteY13" fmla="*/ 0 h 4097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23554" h="4097868">
                  <a:moveTo>
                    <a:pt x="1458473" y="1073641"/>
                  </a:moveTo>
                  <a:cubicBezTo>
                    <a:pt x="919833" y="1073641"/>
                    <a:pt x="483180" y="1510294"/>
                    <a:pt x="483180" y="2048934"/>
                  </a:cubicBezTo>
                  <a:cubicBezTo>
                    <a:pt x="483180" y="2587573"/>
                    <a:pt x="919833" y="3024226"/>
                    <a:pt x="1458473" y="3024226"/>
                  </a:cubicBezTo>
                  <a:cubicBezTo>
                    <a:pt x="1997112" y="3024226"/>
                    <a:pt x="2433765" y="2587573"/>
                    <a:pt x="2433765" y="2048934"/>
                  </a:cubicBezTo>
                  <a:cubicBezTo>
                    <a:pt x="2433765" y="1510294"/>
                    <a:pt x="1997112" y="1073641"/>
                    <a:pt x="1458473" y="1073641"/>
                  </a:cubicBezTo>
                  <a:close/>
                  <a:moveTo>
                    <a:pt x="146789" y="0"/>
                  </a:moveTo>
                  <a:lnTo>
                    <a:pt x="2776764" y="0"/>
                  </a:lnTo>
                  <a:cubicBezTo>
                    <a:pt x="2857834" y="0"/>
                    <a:pt x="2923554" y="65720"/>
                    <a:pt x="2923554" y="146789"/>
                  </a:cubicBezTo>
                  <a:lnTo>
                    <a:pt x="2923554" y="3951078"/>
                  </a:lnTo>
                  <a:cubicBezTo>
                    <a:pt x="2923554" y="4032148"/>
                    <a:pt x="2857834" y="4097868"/>
                    <a:pt x="2776764" y="4097868"/>
                  </a:cubicBezTo>
                  <a:lnTo>
                    <a:pt x="146789" y="4097868"/>
                  </a:lnTo>
                  <a:cubicBezTo>
                    <a:pt x="65720" y="4097868"/>
                    <a:pt x="0" y="4032148"/>
                    <a:pt x="0" y="3951078"/>
                  </a:cubicBezTo>
                  <a:lnTo>
                    <a:pt x="0" y="146789"/>
                  </a:lnTo>
                  <a:cubicBezTo>
                    <a:pt x="0" y="65720"/>
                    <a:pt x="65720" y="0"/>
                    <a:pt x="146789" y="0"/>
                  </a:cubicBezTo>
                  <a:close/>
                </a:path>
              </a:pathLst>
            </a:custGeom>
            <a:solidFill>
              <a:srgbClr val="FFFFFF"/>
            </a:solidFill>
            <a:ln w="1222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 dirty="0"/>
            </a:p>
          </p:txBody>
        </p:sp>
        <p:grpSp>
          <p:nvGrpSpPr>
            <p:cNvPr id="10" name="Elemento grafico 3">
              <a:extLst>
                <a:ext uri="{FF2B5EF4-FFF2-40B4-BE49-F238E27FC236}">
                  <a16:creationId xmlns:a16="http://schemas.microsoft.com/office/drawing/2014/main" id="{50B4A439-08E8-41C1-83AA-D52D8A64617C}"/>
                </a:ext>
              </a:extLst>
            </p:cNvPr>
            <p:cNvGrpSpPr/>
            <p:nvPr/>
          </p:nvGrpSpPr>
          <p:grpSpPr>
            <a:xfrm>
              <a:off x="2641597" y="1557842"/>
              <a:ext cx="401079" cy="401079"/>
              <a:chOff x="1165261" y="1679762"/>
              <a:chExt cx="401079" cy="401079"/>
            </a:xfrm>
          </p:grpSpPr>
          <p:sp>
            <p:nvSpPr>
              <p:cNvPr id="15" name="Figura a mano libera: forma 14">
                <a:extLst>
                  <a:ext uri="{FF2B5EF4-FFF2-40B4-BE49-F238E27FC236}">
                    <a16:creationId xmlns:a16="http://schemas.microsoft.com/office/drawing/2014/main" id="{2ECB767C-F6FB-4651-819E-7F273203558D}"/>
                  </a:ext>
                </a:extLst>
              </p:cNvPr>
              <p:cNvSpPr/>
              <p:nvPr/>
            </p:nvSpPr>
            <p:spPr>
              <a:xfrm>
                <a:off x="1226166" y="1732952"/>
                <a:ext cx="280853" cy="266810"/>
              </a:xfrm>
              <a:custGeom>
                <a:avLst/>
                <a:gdLst>
                  <a:gd name="connsiteX0" fmla="*/ 0 w 280853"/>
                  <a:gd name="connsiteY0" fmla="*/ 101912 h 266810"/>
                  <a:gd name="connsiteX1" fmla="*/ 107277 w 280853"/>
                  <a:gd name="connsiteY1" fmla="*/ 101912 h 266810"/>
                  <a:gd name="connsiteX2" fmla="*/ 140426 w 280853"/>
                  <a:gd name="connsiteY2" fmla="*/ 0 h 266810"/>
                  <a:gd name="connsiteX3" fmla="*/ 173576 w 280853"/>
                  <a:gd name="connsiteY3" fmla="*/ 101912 h 266810"/>
                  <a:gd name="connsiteX4" fmla="*/ 280853 w 280853"/>
                  <a:gd name="connsiteY4" fmla="*/ 101912 h 266810"/>
                  <a:gd name="connsiteX5" fmla="*/ 194064 w 280853"/>
                  <a:gd name="connsiteY5" fmla="*/ 164897 h 266810"/>
                  <a:gd name="connsiteX6" fmla="*/ 227215 w 280853"/>
                  <a:gd name="connsiteY6" fmla="*/ 266810 h 266810"/>
                  <a:gd name="connsiteX7" fmla="*/ 140427 w 280853"/>
                  <a:gd name="connsiteY7" fmla="*/ 203823 h 266810"/>
                  <a:gd name="connsiteX8" fmla="*/ 53638 w 280853"/>
                  <a:gd name="connsiteY8" fmla="*/ 266810 h 266810"/>
                  <a:gd name="connsiteX9" fmla="*/ 86789 w 280853"/>
                  <a:gd name="connsiteY9" fmla="*/ 164897 h 266810"/>
                  <a:gd name="connsiteX10" fmla="*/ 1 w 280853"/>
                  <a:gd name="connsiteY10" fmla="*/ 101912 h 266810"/>
                  <a:gd name="connsiteX11" fmla="*/ 0 w 280853"/>
                  <a:gd name="connsiteY11" fmla="*/ 101912 h 266810"/>
                  <a:gd name="connsiteX12" fmla="*/ 0 w 280853"/>
                  <a:gd name="connsiteY12" fmla="*/ 101912 h 266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80853" h="266810">
                    <a:moveTo>
                      <a:pt x="0" y="101912"/>
                    </a:moveTo>
                    <a:lnTo>
                      <a:pt x="107277" y="101912"/>
                    </a:lnTo>
                    <a:lnTo>
                      <a:pt x="140426" y="0"/>
                    </a:lnTo>
                    <a:lnTo>
                      <a:pt x="173576" y="101912"/>
                    </a:lnTo>
                    <a:lnTo>
                      <a:pt x="280853" y="101912"/>
                    </a:lnTo>
                    <a:lnTo>
                      <a:pt x="194064" y="164897"/>
                    </a:lnTo>
                    <a:lnTo>
                      <a:pt x="227215" y="266810"/>
                    </a:lnTo>
                    <a:lnTo>
                      <a:pt x="140427" y="203823"/>
                    </a:lnTo>
                    <a:lnTo>
                      <a:pt x="53638" y="266810"/>
                    </a:lnTo>
                    <a:lnTo>
                      <a:pt x="86789" y="164897"/>
                    </a:lnTo>
                    <a:lnTo>
                      <a:pt x="1" y="101912"/>
                    </a:lnTo>
                    <a:lnTo>
                      <a:pt x="0" y="101912"/>
                    </a:lnTo>
                    <a:lnTo>
                      <a:pt x="0" y="101912"/>
                    </a:lnTo>
                    <a:close/>
                  </a:path>
                </a:pathLst>
              </a:custGeom>
              <a:solidFill>
                <a:srgbClr val="FF0000"/>
              </a:solidFill>
              <a:ln w="36671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16" name="Figura a mano libera: forma 15">
                <a:extLst>
                  <a:ext uri="{FF2B5EF4-FFF2-40B4-BE49-F238E27FC236}">
                    <a16:creationId xmlns:a16="http://schemas.microsoft.com/office/drawing/2014/main" id="{8698475B-C2EC-487E-B71B-E013593CF286}"/>
                  </a:ext>
                </a:extLst>
              </p:cNvPr>
              <p:cNvSpPr/>
              <p:nvPr/>
            </p:nvSpPr>
            <p:spPr>
              <a:xfrm>
                <a:off x="1165261" y="1679762"/>
                <a:ext cx="401079" cy="401079"/>
              </a:xfrm>
              <a:custGeom>
                <a:avLst/>
                <a:gdLst>
                  <a:gd name="connsiteX0" fmla="*/ 401080 w 401079"/>
                  <a:gd name="connsiteY0" fmla="*/ 200540 h 401079"/>
                  <a:gd name="connsiteX1" fmla="*/ 200540 w 401079"/>
                  <a:gd name="connsiteY1" fmla="*/ 401080 h 401079"/>
                  <a:gd name="connsiteX2" fmla="*/ 0 w 401079"/>
                  <a:gd name="connsiteY2" fmla="*/ 200540 h 401079"/>
                  <a:gd name="connsiteX3" fmla="*/ 200540 w 401079"/>
                  <a:gd name="connsiteY3" fmla="*/ 0 h 401079"/>
                  <a:gd name="connsiteX4" fmla="*/ 401080 w 401079"/>
                  <a:gd name="connsiteY4" fmla="*/ 200540 h 401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1079" h="401079">
                    <a:moveTo>
                      <a:pt x="401080" y="200540"/>
                    </a:moveTo>
                    <a:cubicBezTo>
                      <a:pt x="401080" y="311295"/>
                      <a:pt x="311295" y="401080"/>
                      <a:pt x="200540" y="401080"/>
                    </a:cubicBezTo>
                    <a:cubicBezTo>
                      <a:pt x="89785" y="401080"/>
                      <a:pt x="0" y="311295"/>
                      <a:pt x="0" y="200540"/>
                    </a:cubicBezTo>
                    <a:cubicBezTo>
                      <a:pt x="0" y="89785"/>
                      <a:pt x="89785" y="0"/>
                      <a:pt x="200540" y="0"/>
                    </a:cubicBezTo>
                    <a:cubicBezTo>
                      <a:pt x="311295" y="0"/>
                      <a:pt x="401080" y="89785"/>
                      <a:pt x="401080" y="200540"/>
                    </a:cubicBezTo>
                    <a:close/>
                  </a:path>
                </a:pathLst>
              </a:custGeom>
              <a:solidFill>
                <a:srgbClr val="BF2828">
                  <a:alpha val="0"/>
                </a:srgbClr>
              </a:solidFill>
              <a:ln w="36671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it-IT" dirty="0"/>
              </a:p>
            </p:txBody>
          </p:sp>
        </p:grpSp>
        <p:grpSp>
          <p:nvGrpSpPr>
            <p:cNvPr id="17" name="Elemento grafico 3">
              <a:extLst>
                <a:ext uri="{FF2B5EF4-FFF2-40B4-BE49-F238E27FC236}">
                  <a16:creationId xmlns:a16="http://schemas.microsoft.com/office/drawing/2014/main" id="{6C475860-234E-4C82-A5B6-DF98EE78D42C}"/>
                </a:ext>
              </a:extLst>
            </p:cNvPr>
            <p:cNvGrpSpPr/>
            <p:nvPr/>
          </p:nvGrpSpPr>
          <p:grpSpPr>
            <a:xfrm>
              <a:off x="4567769" y="1557842"/>
              <a:ext cx="401079" cy="401079"/>
              <a:chOff x="3091433" y="1679762"/>
              <a:chExt cx="401079" cy="401079"/>
            </a:xfrm>
          </p:grpSpPr>
          <p:sp>
            <p:nvSpPr>
              <p:cNvPr id="18" name="Figura a mano libera: forma 17">
                <a:extLst>
                  <a:ext uri="{FF2B5EF4-FFF2-40B4-BE49-F238E27FC236}">
                    <a16:creationId xmlns:a16="http://schemas.microsoft.com/office/drawing/2014/main" id="{5E67E5FB-1A4A-4D68-994E-9693A15835CD}"/>
                  </a:ext>
                </a:extLst>
              </p:cNvPr>
              <p:cNvSpPr/>
              <p:nvPr/>
            </p:nvSpPr>
            <p:spPr>
              <a:xfrm>
                <a:off x="3152339" y="1732952"/>
                <a:ext cx="280856" cy="266810"/>
              </a:xfrm>
              <a:custGeom>
                <a:avLst/>
                <a:gdLst>
                  <a:gd name="connsiteX0" fmla="*/ 0 w 280856"/>
                  <a:gd name="connsiteY0" fmla="*/ 101912 h 266810"/>
                  <a:gd name="connsiteX1" fmla="*/ 107278 w 280856"/>
                  <a:gd name="connsiteY1" fmla="*/ 101912 h 266810"/>
                  <a:gd name="connsiteX2" fmla="*/ 140428 w 280856"/>
                  <a:gd name="connsiteY2" fmla="*/ 0 h 266810"/>
                  <a:gd name="connsiteX3" fmla="*/ 173578 w 280856"/>
                  <a:gd name="connsiteY3" fmla="*/ 101912 h 266810"/>
                  <a:gd name="connsiteX4" fmla="*/ 280857 w 280856"/>
                  <a:gd name="connsiteY4" fmla="*/ 101912 h 266810"/>
                  <a:gd name="connsiteX5" fmla="*/ 194068 w 280856"/>
                  <a:gd name="connsiteY5" fmla="*/ 164897 h 266810"/>
                  <a:gd name="connsiteX6" fmla="*/ 227218 w 280856"/>
                  <a:gd name="connsiteY6" fmla="*/ 266810 h 266810"/>
                  <a:gd name="connsiteX7" fmla="*/ 140428 w 280856"/>
                  <a:gd name="connsiteY7" fmla="*/ 203823 h 266810"/>
                  <a:gd name="connsiteX8" fmla="*/ 53639 w 280856"/>
                  <a:gd name="connsiteY8" fmla="*/ 266810 h 266810"/>
                  <a:gd name="connsiteX9" fmla="*/ 86789 w 280856"/>
                  <a:gd name="connsiteY9" fmla="*/ 164897 h 266810"/>
                  <a:gd name="connsiteX10" fmla="*/ 0 w 280856"/>
                  <a:gd name="connsiteY10" fmla="*/ 101912 h 266810"/>
                  <a:gd name="connsiteX11" fmla="*/ 0 w 280856"/>
                  <a:gd name="connsiteY11" fmla="*/ 101912 h 266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80856" h="266810">
                    <a:moveTo>
                      <a:pt x="0" y="101912"/>
                    </a:moveTo>
                    <a:lnTo>
                      <a:pt x="107278" y="101912"/>
                    </a:lnTo>
                    <a:lnTo>
                      <a:pt x="140428" y="0"/>
                    </a:lnTo>
                    <a:lnTo>
                      <a:pt x="173578" y="101912"/>
                    </a:lnTo>
                    <a:lnTo>
                      <a:pt x="280857" y="101912"/>
                    </a:lnTo>
                    <a:lnTo>
                      <a:pt x="194068" y="164897"/>
                    </a:lnTo>
                    <a:lnTo>
                      <a:pt x="227218" y="266810"/>
                    </a:lnTo>
                    <a:lnTo>
                      <a:pt x="140428" y="203823"/>
                    </a:lnTo>
                    <a:lnTo>
                      <a:pt x="53639" y="266810"/>
                    </a:lnTo>
                    <a:lnTo>
                      <a:pt x="86789" y="164897"/>
                    </a:lnTo>
                    <a:lnTo>
                      <a:pt x="0" y="101912"/>
                    </a:lnTo>
                    <a:lnTo>
                      <a:pt x="0" y="101912"/>
                    </a:lnTo>
                    <a:close/>
                  </a:path>
                </a:pathLst>
              </a:custGeom>
              <a:solidFill>
                <a:srgbClr val="FF0000"/>
              </a:solidFill>
              <a:ln w="36671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19" name="Figura a mano libera: forma 18">
                <a:extLst>
                  <a:ext uri="{FF2B5EF4-FFF2-40B4-BE49-F238E27FC236}">
                    <a16:creationId xmlns:a16="http://schemas.microsoft.com/office/drawing/2014/main" id="{53AA9A4B-6036-4FA4-893E-295302BEE587}"/>
                  </a:ext>
                </a:extLst>
              </p:cNvPr>
              <p:cNvSpPr/>
              <p:nvPr/>
            </p:nvSpPr>
            <p:spPr>
              <a:xfrm>
                <a:off x="3091433" y="1679762"/>
                <a:ext cx="401079" cy="401079"/>
              </a:xfrm>
              <a:custGeom>
                <a:avLst/>
                <a:gdLst>
                  <a:gd name="connsiteX0" fmla="*/ 401080 w 401079"/>
                  <a:gd name="connsiteY0" fmla="*/ 200540 h 401079"/>
                  <a:gd name="connsiteX1" fmla="*/ 200540 w 401079"/>
                  <a:gd name="connsiteY1" fmla="*/ 401080 h 401079"/>
                  <a:gd name="connsiteX2" fmla="*/ 0 w 401079"/>
                  <a:gd name="connsiteY2" fmla="*/ 200540 h 401079"/>
                  <a:gd name="connsiteX3" fmla="*/ 200540 w 401079"/>
                  <a:gd name="connsiteY3" fmla="*/ 0 h 401079"/>
                  <a:gd name="connsiteX4" fmla="*/ 401080 w 401079"/>
                  <a:gd name="connsiteY4" fmla="*/ 200540 h 401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1079" h="401079">
                    <a:moveTo>
                      <a:pt x="401080" y="200540"/>
                    </a:moveTo>
                    <a:cubicBezTo>
                      <a:pt x="401080" y="311295"/>
                      <a:pt x="311295" y="401080"/>
                      <a:pt x="200540" y="401080"/>
                    </a:cubicBezTo>
                    <a:cubicBezTo>
                      <a:pt x="89785" y="401080"/>
                      <a:pt x="0" y="311295"/>
                      <a:pt x="0" y="200540"/>
                    </a:cubicBezTo>
                    <a:cubicBezTo>
                      <a:pt x="0" y="89785"/>
                      <a:pt x="89785" y="0"/>
                      <a:pt x="200540" y="0"/>
                    </a:cubicBezTo>
                    <a:cubicBezTo>
                      <a:pt x="311295" y="0"/>
                      <a:pt x="401080" y="89785"/>
                      <a:pt x="401080" y="200540"/>
                    </a:cubicBezTo>
                    <a:close/>
                  </a:path>
                </a:pathLst>
              </a:custGeom>
              <a:solidFill>
                <a:srgbClr val="BF2828">
                  <a:alpha val="0"/>
                </a:srgbClr>
              </a:solidFill>
              <a:ln w="36671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</p:grpSp>
        <p:grpSp>
          <p:nvGrpSpPr>
            <p:cNvPr id="20" name="Elemento grafico 3">
              <a:extLst>
                <a:ext uri="{FF2B5EF4-FFF2-40B4-BE49-F238E27FC236}">
                  <a16:creationId xmlns:a16="http://schemas.microsoft.com/office/drawing/2014/main" id="{14F351B9-F662-4971-840F-358BB3CD23C6}"/>
                </a:ext>
              </a:extLst>
            </p:cNvPr>
            <p:cNvGrpSpPr/>
            <p:nvPr/>
          </p:nvGrpSpPr>
          <p:grpSpPr>
            <a:xfrm>
              <a:off x="2641597" y="4684219"/>
              <a:ext cx="401079" cy="401079"/>
              <a:chOff x="1165261" y="4806139"/>
              <a:chExt cx="401079" cy="401079"/>
            </a:xfrm>
          </p:grpSpPr>
          <p:sp>
            <p:nvSpPr>
              <p:cNvPr id="21" name="Figura a mano libera: forma 20">
                <a:extLst>
                  <a:ext uri="{FF2B5EF4-FFF2-40B4-BE49-F238E27FC236}">
                    <a16:creationId xmlns:a16="http://schemas.microsoft.com/office/drawing/2014/main" id="{CE0997FC-A939-4BF4-8F4B-76CCD3B13506}"/>
                  </a:ext>
                </a:extLst>
              </p:cNvPr>
              <p:cNvSpPr/>
              <p:nvPr/>
            </p:nvSpPr>
            <p:spPr>
              <a:xfrm>
                <a:off x="1226166" y="4859326"/>
                <a:ext cx="280853" cy="266814"/>
              </a:xfrm>
              <a:custGeom>
                <a:avLst/>
                <a:gdLst>
                  <a:gd name="connsiteX0" fmla="*/ 0 w 280853"/>
                  <a:gd name="connsiteY0" fmla="*/ 101909 h 266814"/>
                  <a:gd name="connsiteX1" fmla="*/ 107277 w 280853"/>
                  <a:gd name="connsiteY1" fmla="*/ 101909 h 266814"/>
                  <a:gd name="connsiteX2" fmla="*/ 140426 w 280853"/>
                  <a:gd name="connsiteY2" fmla="*/ 0 h 266814"/>
                  <a:gd name="connsiteX3" fmla="*/ 173576 w 280853"/>
                  <a:gd name="connsiteY3" fmla="*/ 101909 h 266814"/>
                  <a:gd name="connsiteX4" fmla="*/ 280853 w 280853"/>
                  <a:gd name="connsiteY4" fmla="*/ 101909 h 266814"/>
                  <a:gd name="connsiteX5" fmla="*/ 194064 w 280853"/>
                  <a:gd name="connsiteY5" fmla="*/ 164893 h 266814"/>
                  <a:gd name="connsiteX6" fmla="*/ 227215 w 280853"/>
                  <a:gd name="connsiteY6" fmla="*/ 266814 h 266814"/>
                  <a:gd name="connsiteX7" fmla="*/ 140426 w 280853"/>
                  <a:gd name="connsiteY7" fmla="*/ 203817 h 266814"/>
                  <a:gd name="connsiteX8" fmla="*/ 53638 w 280853"/>
                  <a:gd name="connsiteY8" fmla="*/ 266814 h 266814"/>
                  <a:gd name="connsiteX9" fmla="*/ 86789 w 280853"/>
                  <a:gd name="connsiteY9" fmla="*/ 164893 h 266814"/>
                  <a:gd name="connsiteX10" fmla="*/ 0 w 280853"/>
                  <a:gd name="connsiteY10" fmla="*/ 101909 h 266814"/>
                  <a:gd name="connsiteX11" fmla="*/ 0 w 280853"/>
                  <a:gd name="connsiteY11" fmla="*/ 101909 h 266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80853" h="266814">
                    <a:moveTo>
                      <a:pt x="0" y="101909"/>
                    </a:moveTo>
                    <a:lnTo>
                      <a:pt x="107277" y="101909"/>
                    </a:lnTo>
                    <a:lnTo>
                      <a:pt x="140426" y="0"/>
                    </a:lnTo>
                    <a:lnTo>
                      <a:pt x="173576" y="101909"/>
                    </a:lnTo>
                    <a:lnTo>
                      <a:pt x="280853" y="101909"/>
                    </a:lnTo>
                    <a:lnTo>
                      <a:pt x="194064" y="164893"/>
                    </a:lnTo>
                    <a:lnTo>
                      <a:pt x="227215" y="266814"/>
                    </a:lnTo>
                    <a:lnTo>
                      <a:pt x="140426" y="203817"/>
                    </a:lnTo>
                    <a:lnTo>
                      <a:pt x="53638" y="266814"/>
                    </a:lnTo>
                    <a:lnTo>
                      <a:pt x="86789" y="164893"/>
                    </a:lnTo>
                    <a:lnTo>
                      <a:pt x="0" y="101909"/>
                    </a:lnTo>
                    <a:lnTo>
                      <a:pt x="0" y="101909"/>
                    </a:lnTo>
                    <a:close/>
                  </a:path>
                </a:pathLst>
              </a:custGeom>
              <a:solidFill>
                <a:srgbClr val="FF0000"/>
              </a:solidFill>
              <a:ln w="36671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22" name="Figura a mano libera: forma 21">
                <a:extLst>
                  <a:ext uri="{FF2B5EF4-FFF2-40B4-BE49-F238E27FC236}">
                    <a16:creationId xmlns:a16="http://schemas.microsoft.com/office/drawing/2014/main" id="{13D90CC8-37A3-4E05-8C9B-CC271561C20B}"/>
                  </a:ext>
                </a:extLst>
              </p:cNvPr>
              <p:cNvSpPr/>
              <p:nvPr/>
            </p:nvSpPr>
            <p:spPr>
              <a:xfrm>
                <a:off x="1165261" y="4806139"/>
                <a:ext cx="401079" cy="401079"/>
              </a:xfrm>
              <a:custGeom>
                <a:avLst/>
                <a:gdLst>
                  <a:gd name="connsiteX0" fmla="*/ 401080 w 401079"/>
                  <a:gd name="connsiteY0" fmla="*/ 200540 h 401079"/>
                  <a:gd name="connsiteX1" fmla="*/ 200540 w 401079"/>
                  <a:gd name="connsiteY1" fmla="*/ 401080 h 401079"/>
                  <a:gd name="connsiteX2" fmla="*/ 0 w 401079"/>
                  <a:gd name="connsiteY2" fmla="*/ 200540 h 401079"/>
                  <a:gd name="connsiteX3" fmla="*/ 200540 w 401079"/>
                  <a:gd name="connsiteY3" fmla="*/ 0 h 401079"/>
                  <a:gd name="connsiteX4" fmla="*/ 401080 w 401079"/>
                  <a:gd name="connsiteY4" fmla="*/ 200540 h 401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1079" h="401079">
                    <a:moveTo>
                      <a:pt x="401080" y="200540"/>
                    </a:moveTo>
                    <a:cubicBezTo>
                      <a:pt x="401080" y="311295"/>
                      <a:pt x="311295" y="401080"/>
                      <a:pt x="200540" y="401080"/>
                    </a:cubicBezTo>
                    <a:cubicBezTo>
                      <a:pt x="89785" y="401080"/>
                      <a:pt x="0" y="311295"/>
                      <a:pt x="0" y="200540"/>
                    </a:cubicBezTo>
                    <a:cubicBezTo>
                      <a:pt x="0" y="89785"/>
                      <a:pt x="89785" y="0"/>
                      <a:pt x="200540" y="0"/>
                    </a:cubicBezTo>
                    <a:cubicBezTo>
                      <a:pt x="311295" y="0"/>
                      <a:pt x="401080" y="89785"/>
                      <a:pt x="401080" y="200540"/>
                    </a:cubicBezTo>
                    <a:close/>
                  </a:path>
                </a:pathLst>
              </a:custGeom>
              <a:solidFill>
                <a:srgbClr val="BF2828">
                  <a:alpha val="0"/>
                </a:srgbClr>
              </a:solidFill>
              <a:ln w="36671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</p:grpSp>
        <p:grpSp>
          <p:nvGrpSpPr>
            <p:cNvPr id="23" name="Elemento grafico 3">
              <a:extLst>
                <a:ext uri="{FF2B5EF4-FFF2-40B4-BE49-F238E27FC236}">
                  <a16:creationId xmlns:a16="http://schemas.microsoft.com/office/drawing/2014/main" id="{0ED13C76-2A12-4E41-8963-5DC5DF69D9C8}"/>
                </a:ext>
              </a:extLst>
            </p:cNvPr>
            <p:cNvGrpSpPr/>
            <p:nvPr/>
          </p:nvGrpSpPr>
          <p:grpSpPr>
            <a:xfrm>
              <a:off x="4566668" y="4684219"/>
              <a:ext cx="401079" cy="401079"/>
              <a:chOff x="3090332" y="4806139"/>
              <a:chExt cx="401079" cy="401079"/>
            </a:xfrm>
          </p:grpSpPr>
          <p:sp>
            <p:nvSpPr>
              <p:cNvPr id="24" name="Figura a mano libera: forma 23">
                <a:extLst>
                  <a:ext uri="{FF2B5EF4-FFF2-40B4-BE49-F238E27FC236}">
                    <a16:creationId xmlns:a16="http://schemas.microsoft.com/office/drawing/2014/main" id="{4F126A57-4BED-48DE-9382-A3FDE6BAC2FE}"/>
                  </a:ext>
                </a:extLst>
              </p:cNvPr>
              <p:cNvSpPr/>
              <p:nvPr/>
            </p:nvSpPr>
            <p:spPr>
              <a:xfrm>
                <a:off x="3151238" y="4859326"/>
                <a:ext cx="280856" cy="266814"/>
              </a:xfrm>
              <a:custGeom>
                <a:avLst/>
                <a:gdLst>
                  <a:gd name="connsiteX0" fmla="*/ 0 w 280856"/>
                  <a:gd name="connsiteY0" fmla="*/ 101909 h 266814"/>
                  <a:gd name="connsiteX1" fmla="*/ 107278 w 280856"/>
                  <a:gd name="connsiteY1" fmla="*/ 101909 h 266814"/>
                  <a:gd name="connsiteX2" fmla="*/ 140428 w 280856"/>
                  <a:gd name="connsiteY2" fmla="*/ 0 h 266814"/>
                  <a:gd name="connsiteX3" fmla="*/ 173578 w 280856"/>
                  <a:gd name="connsiteY3" fmla="*/ 101909 h 266814"/>
                  <a:gd name="connsiteX4" fmla="*/ 280857 w 280856"/>
                  <a:gd name="connsiteY4" fmla="*/ 101909 h 266814"/>
                  <a:gd name="connsiteX5" fmla="*/ 194068 w 280856"/>
                  <a:gd name="connsiteY5" fmla="*/ 164893 h 266814"/>
                  <a:gd name="connsiteX6" fmla="*/ 227218 w 280856"/>
                  <a:gd name="connsiteY6" fmla="*/ 266814 h 266814"/>
                  <a:gd name="connsiteX7" fmla="*/ 140428 w 280856"/>
                  <a:gd name="connsiteY7" fmla="*/ 203817 h 266814"/>
                  <a:gd name="connsiteX8" fmla="*/ 53639 w 280856"/>
                  <a:gd name="connsiteY8" fmla="*/ 266814 h 266814"/>
                  <a:gd name="connsiteX9" fmla="*/ 86789 w 280856"/>
                  <a:gd name="connsiteY9" fmla="*/ 164893 h 266814"/>
                  <a:gd name="connsiteX10" fmla="*/ 0 w 280856"/>
                  <a:gd name="connsiteY10" fmla="*/ 101909 h 266814"/>
                  <a:gd name="connsiteX11" fmla="*/ 0 w 280856"/>
                  <a:gd name="connsiteY11" fmla="*/ 101909 h 266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80856" h="266814">
                    <a:moveTo>
                      <a:pt x="0" y="101909"/>
                    </a:moveTo>
                    <a:lnTo>
                      <a:pt x="107278" y="101909"/>
                    </a:lnTo>
                    <a:lnTo>
                      <a:pt x="140428" y="0"/>
                    </a:lnTo>
                    <a:lnTo>
                      <a:pt x="173578" y="101909"/>
                    </a:lnTo>
                    <a:lnTo>
                      <a:pt x="280857" y="101909"/>
                    </a:lnTo>
                    <a:lnTo>
                      <a:pt x="194068" y="164893"/>
                    </a:lnTo>
                    <a:lnTo>
                      <a:pt x="227218" y="266814"/>
                    </a:lnTo>
                    <a:lnTo>
                      <a:pt x="140428" y="203817"/>
                    </a:lnTo>
                    <a:lnTo>
                      <a:pt x="53639" y="266814"/>
                    </a:lnTo>
                    <a:lnTo>
                      <a:pt x="86789" y="164893"/>
                    </a:lnTo>
                    <a:lnTo>
                      <a:pt x="0" y="101909"/>
                    </a:lnTo>
                    <a:lnTo>
                      <a:pt x="0" y="101909"/>
                    </a:lnTo>
                    <a:close/>
                  </a:path>
                </a:pathLst>
              </a:custGeom>
              <a:solidFill>
                <a:srgbClr val="FF0000"/>
              </a:solidFill>
              <a:ln w="36671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25" name="Figura a mano libera: forma 24">
                <a:extLst>
                  <a:ext uri="{FF2B5EF4-FFF2-40B4-BE49-F238E27FC236}">
                    <a16:creationId xmlns:a16="http://schemas.microsoft.com/office/drawing/2014/main" id="{252C6F64-C5C6-48BB-B3A1-FA2189200C25}"/>
                  </a:ext>
                </a:extLst>
              </p:cNvPr>
              <p:cNvSpPr/>
              <p:nvPr/>
            </p:nvSpPr>
            <p:spPr>
              <a:xfrm>
                <a:off x="3090332" y="4806139"/>
                <a:ext cx="401079" cy="401079"/>
              </a:xfrm>
              <a:custGeom>
                <a:avLst/>
                <a:gdLst>
                  <a:gd name="connsiteX0" fmla="*/ 401080 w 401079"/>
                  <a:gd name="connsiteY0" fmla="*/ 200540 h 401079"/>
                  <a:gd name="connsiteX1" fmla="*/ 200540 w 401079"/>
                  <a:gd name="connsiteY1" fmla="*/ 401080 h 401079"/>
                  <a:gd name="connsiteX2" fmla="*/ 0 w 401079"/>
                  <a:gd name="connsiteY2" fmla="*/ 200540 h 401079"/>
                  <a:gd name="connsiteX3" fmla="*/ 200540 w 401079"/>
                  <a:gd name="connsiteY3" fmla="*/ 0 h 401079"/>
                  <a:gd name="connsiteX4" fmla="*/ 401080 w 401079"/>
                  <a:gd name="connsiteY4" fmla="*/ 200540 h 401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1079" h="401079">
                    <a:moveTo>
                      <a:pt x="401080" y="200540"/>
                    </a:moveTo>
                    <a:cubicBezTo>
                      <a:pt x="401080" y="311295"/>
                      <a:pt x="311295" y="401080"/>
                      <a:pt x="200540" y="401080"/>
                    </a:cubicBezTo>
                    <a:cubicBezTo>
                      <a:pt x="89785" y="401080"/>
                      <a:pt x="0" y="311295"/>
                      <a:pt x="0" y="200540"/>
                    </a:cubicBezTo>
                    <a:cubicBezTo>
                      <a:pt x="0" y="89785"/>
                      <a:pt x="89785" y="0"/>
                      <a:pt x="200540" y="0"/>
                    </a:cubicBezTo>
                    <a:cubicBezTo>
                      <a:pt x="311295" y="0"/>
                      <a:pt x="401080" y="89785"/>
                      <a:pt x="401080" y="200540"/>
                    </a:cubicBezTo>
                    <a:close/>
                  </a:path>
                </a:pathLst>
              </a:custGeom>
              <a:solidFill>
                <a:srgbClr val="BF2828">
                  <a:alpha val="0"/>
                </a:srgbClr>
              </a:solidFill>
              <a:ln w="36671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</p:grpSp>
        <p:sp>
          <p:nvSpPr>
            <p:cNvPr id="26" name="Figura a mano libera: forma 25">
              <a:extLst>
                <a:ext uri="{FF2B5EF4-FFF2-40B4-BE49-F238E27FC236}">
                  <a16:creationId xmlns:a16="http://schemas.microsoft.com/office/drawing/2014/main" id="{467BDFD3-D372-4F81-8F5D-46884FA75DA9}"/>
                </a:ext>
              </a:extLst>
            </p:cNvPr>
            <p:cNvSpPr/>
            <p:nvPr/>
          </p:nvSpPr>
          <p:spPr>
            <a:xfrm>
              <a:off x="2767948" y="2272275"/>
              <a:ext cx="2076214" cy="2076214"/>
            </a:xfrm>
            <a:custGeom>
              <a:avLst/>
              <a:gdLst>
                <a:gd name="connsiteX0" fmla="*/ 2076215 w 2076214"/>
                <a:gd name="connsiteY0" fmla="*/ 1038107 h 2076214"/>
                <a:gd name="connsiteX1" fmla="*/ 1038107 w 2076214"/>
                <a:gd name="connsiteY1" fmla="*/ 2076215 h 2076214"/>
                <a:gd name="connsiteX2" fmla="*/ 0 w 2076214"/>
                <a:gd name="connsiteY2" fmla="*/ 1038107 h 2076214"/>
                <a:gd name="connsiteX3" fmla="*/ 1038107 w 2076214"/>
                <a:gd name="connsiteY3" fmla="*/ 0 h 2076214"/>
                <a:gd name="connsiteX4" fmla="*/ 2076215 w 2076214"/>
                <a:gd name="connsiteY4" fmla="*/ 1038107 h 2076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6214" h="2076214">
                  <a:moveTo>
                    <a:pt x="2076215" y="1038107"/>
                  </a:moveTo>
                  <a:cubicBezTo>
                    <a:pt x="2076215" y="1611438"/>
                    <a:pt x="1611438" y="2076215"/>
                    <a:pt x="1038107" y="2076215"/>
                  </a:cubicBezTo>
                  <a:cubicBezTo>
                    <a:pt x="464777" y="2076215"/>
                    <a:pt x="0" y="1611438"/>
                    <a:pt x="0" y="1038107"/>
                  </a:cubicBezTo>
                  <a:cubicBezTo>
                    <a:pt x="0" y="464777"/>
                    <a:pt x="464777" y="0"/>
                    <a:pt x="1038107" y="0"/>
                  </a:cubicBezTo>
                  <a:cubicBezTo>
                    <a:pt x="1611438" y="0"/>
                    <a:pt x="2076215" y="464777"/>
                    <a:pt x="2076215" y="1038107"/>
                  </a:cubicBezTo>
                  <a:close/>
                </a:path>
              </a:pathLst>
            </a:custGeom>
            <a:solidFill>
              <a:srgbClr val="BF7070">
                <a:alpha val="0"/>
              </a:srgbClr>
            </a:solidFill>
            <a:ln w="1222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7" name="Figura a mano libera: forma 26">
              <a:extLst>
                <a:ext uri="{FF2B5EF4-FFF2-40B4-BE49-F238E27FC236}">
                  <a16:creationId xmlns:a16="http://schemas.microsoft.com/office/drawing/2014/main" id="{DD8EC6BB-C1F2-4D66-BE69-22A26F711BD5}"/>
                </a:ext>
              </a:extLst>
            </p:cNvPr>
            <p:cNvSpPr/>
            <p:nvPr/>
          </p:nvSpPr>
          <p:spPr>
            <a:xfrm>
              <a:off x="2834066" y="2331787"/>
              <a:ext cx="1950585" cy="1950584"/>
            </a:xfrm>
            <a:custGeom>
              <a:avLst/>
              <a:gdLst>
                <a:gd name="connsiteX0" fmla="*/ 1950585 w 1950585"/>
                <a:gd name="connsiteY0" fmla="*/ 975293 h 1950584"/>
                <a:gd name="connsiteX1" fmla="*/ 975293 w 1950585"/>
                <a:gd name="connsiteY1" fmla="*/ 1950585 h 1950584"/>
                <a:gd name="connsiteX2" fmla="*/ 0 w 1950585"/>
                <a:gd name="connsiteY2" fmla="*/ 975293 h 1950584"/>
                <a:gd name="connsiteX3" fmla="*/ 975293 w 1950585"/>
                <a:gd name="connsiteY3" fmla="*/ 0 h 1950584"/>
                <a:gd name="connsiteX4" fmla="*/ 1950585 w 1950585"/>
                <a:gd name="connsiteY4" fmla="*/ 975293 h 195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50585" h="1950584">
                  <a:moveTo>
                    <a:pt x="1950585" y="975293"/>
                  </a:moveTo>
                  <a:cubicBezTo>
                    <a:pt x="1950585" y="1513932"/>
                    <a:pt x="1513932" y="1950585"/>
                    <a:pt x="975293" y="1950585"/>
                  </a:cubicBezTo>
                  <a:cubicBezTo>
                    <a:pt x="436653" y="1950585"/>
                    <a:pt x="0" y="1513932"/>
                    <a:pt x="0" y="975293"/>
                  </a:cubicBezTo>
                  <a:cubicBezTo>
                    <a:pt x="0" y="436653"/>
                    <a:pt x="436653" y="0"/>
                    <a:pt x="975293" y="0"/>
                  </a:cubicBezTo>
                  <a:cubicBezTo>
                    <a:pt x="1513932" y="0"/>
                    <a:pt x="1950585" y="436653"/>
                    <a:pt x="1950585" y="975293"/>
                  </a:cubicBezTo>
                  <a:close/>
                </a:path>
              </a:pathLst>
            </a:custGeom>
            <a:solidFill>
              <a:srgbClr val="BF7070">
                <a:alpha val="0"/>
              </a:srgbClr>
            </a:solidFill>
            <a:ln w="2444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</p:grp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EE087EC5-0BE7-45A5-88D9-4BF08E2A54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3560" y="0"/>
            <a:ext cx="2286000" cy="3200400"/>
          </a:xfrm>
          <a:prstGeom prst="rect">
            <a:avLst/>
          </a:prstGeom>
        </p:spPr>
      </p:pic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B445B831-3CF7-4A89-89C3-4FB703081D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23560" y="3517202"/>
            <a:ext cx="2286000" cy="3200400"/>
          </a:xfrm>
          <a:prstGeom prst="rect">
            <a:avLst/>
          </a:prstGeom>
        </p:spPr>
      </p:pic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E489F1E6-1B23-40D7-B4E4-4C9DE21F34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61985" y="0"/>
            <a:ext cx="2286000" cy="3200400"/>
          </a:xfrm>
          <a:prstGeom prst="rect">
            <a:avLst/>
          </a:prstGeom>
        </p:spPr>
      </p:pic>
      <p:pic>
        <p:nvPicPr>
          <p:cNvPr id="12" name="Elemento grafico 11">
            <a:extLst>
              <a:ext uri="{FF2B5EF4-FFF2-40B4-BE49-F238E27FC236}">
                <a16:creationId xmlns:a16="http://schemas.microsoft.com/office/drawing/2014/main" id="{91EE41CA-5BE6-4362-845D-CF5149B73E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1985" y="3517202"/>
            <a:ext cx="2286000" cy="3200400"/>
          </a:xfrm>
          <a:prstGeom prst="rect">
            <a:avLst/>
          </a:prstGeom>
        </p:spPr>
      </p:pic>
      <p:pic>
        <p:nvPicPr>
          <p:cNvPr id="13" name="Picture 2" descr="Il Jolly: significato e storia del simbolo più popolare nel gioco">
            <a:extLst>
              <a:ext uri="{FF2B5EF4-FFF2-40B4-BE49-F238E27FC236}">
                <a16:creationId xmlns:a16="http://schemas.microsoft.com/office/drawing/2014/main" id="{F59FD95F-C029-4C03-8DD8-2F07419BE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459" y="1540998"/>
            <a:ext cx="3130006" cy="410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7632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E90CAA3F-D5C7-44E6-AD54-DA85B98B81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64724" y="3543845"/>
            <a:ext cx="1333500" cy="1809750"/>
          </a:xfrm>
          <a:prstGeom prst="rect">
            <a:avLst/>
          </a:prstGeom>
        </p:spPr>
      </p:pic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F9AF157C-83B8-4097-97EF-EAD1BDA3AB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64724" y="1619250"/>
            <a:ext cx="1333500" cy="1809750"/>
          </a:xfrm>
          <a:prstGeom prst="rect">
            <a:avLst/>
          </a:prstGeom>
        </p:spPr>
      </p:pic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0E35E3F6-AB7B-447D-B4CC-F03633376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36473" y="3543845"/>
            <a:ext cx="1333500" cy="1809750"/>
          </a:xfrm>
          <a:prstGeom prst="rect">
            <a:avLst/>
          </a:prstGeom>
        </p:spPr>
      </p:pic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E47A6029-EEE8-4E59-B969-6BD8520338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36473" y="1619250"/>
            <a:ext cx="1333500" cy="1809750"/>
          </a:xfrm>
          <a:prstGeom prst="rect">
            <a:avLst/>
          </a:prstGeom>
        </p:spPr>
      </p:pic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3FD80DC8-D9FA-425A-AF98-C852B9D895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31529" y="3543845"/>
            <a:ext cx="1333500" cy="1866900"/>
          </a:xfrm>
          <a:prstGeom prst="rect">
            <a:avLst/>
          </a:prstGeom>
        </p:spPr>
      </p:pic>
      <p:pic>
        <p:nvPicPr>
          <p:cNvPr id="12" name="Elemento grafico 11">
            <a:extLst>
              <a:ext uri="{FF2B5EF4-FFF2-40B4-BE49-F238E27FC236}">
                <a16:creationId xmlns:a16="http://schemas.microsoft.com/office/drawing/2014/main" id="{C8E4AC09-6433-4FA7-A262-9950BDF39A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03276" y="3543845"/>
            <a:ext cx="1333500" cy="1866900"/>
          </a:xfrm>
          <a:prstGeom prst="rect">
            <a:avLst/>
          </a:prstGeom>
        </p:spPr>
      </p:pic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789B40C2-9C15-44EF-B603-07B4056623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03276" y="1562100"/>
            <a:ext cx="1333500" cy="1866900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68416372-6E97-472F-9917-90B8E6AFB1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31529" y="1562100"/>
            <a:ext cx="13335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128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>
            <a:extLst>
              <a:ext uri="{FF2B5EF4-FFF2-40B4-BE49-F238E27FC236}">
                <a16:creationId xmlns:a16="http://schemas.microsoft.com/office/drawing/2014/main" id="{35257496-7427-4FE5-800B-ED35C651FA22}"/>
              </a:ext>
            </a:extLst>
          </p:cNvPr>
          <p:cNvSpPr/>
          <p:nvPr/>
        </p:nvSpPr>
        <p:spPr>
          <a:xfrm>
            <a:off x="352644" y="228818"/>
            <a:ext cx="1472764" cy="14727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Figura a mano libera: forma 10">
            <a:extLst>
              <a:ext uri="{FF2B5EF4-FFF2-40B4-BE49-F238E27FC236}">
                <a16:creationId xmlns:a16="http://schemas.microsoft.com/office/drawing/2014/main" id="{524B4253-8575-496A-AF07-502AC5270FB7}"/>
              </a:ext>
            </a:extLst>
          </p:cNvPr>
          <p:cNvSpPr/>
          <p:nvPr/>
        </p:nvSpPr>
        <p:spPr>
          <a:xfrm rot="8100000">
            <a:off x="568326" y="444500"/>
            <a:ext cx="1041400" cy="1041400"/>
          </a:xfrm>
          <a:custGeom>
            <a:avLst/>
            <a:gdLst>
              <a:gd name="connsiteX0" fmla="*/ 736599 w 1041400"/>
              <a:gd name="connsiteY0" fmla="*/ 1041400 h 1041400"/>
              <a:gd name="connsiteX1" fmla="*/ 736599 w 1041400"/>
              <a:gd name="connsiteY1" fmla="*/ 304801 h 1041400"/>
              <a:gd name="connsiteX2" fmla="*/ 0 w 1041400"/>
              <a:gd name="connsiteY2" fmla="*/ 304801 h 1041400"/>
              <a:gd name="connsiteX3" fmla="*/ 0 w 1041400"/>
              <a:gd name="connsiteY3" fmla="*/ 1 h 1041400"/>
              <a:gd name="connsiteX4" fmla="*/ 736599 w 1041400"/>
              <a:gd name="connsiteY4" fmla="*/ 1 h 1041400"/>
              <a:gd name="connsiteX5" fmla="*/ 736599 w 1041400"/>
              <a:gd name="connsiteY5" fmla="*/ 0 h 1041400"/>
              <a:gd name="connsiteX6" fmla="*/ 1041399 w 1041400"/>
              <a:gd name="connsiteY6" fmla="*/ 0 h 1041400"/>
              <a:gd name="connsiteX7" fmla="*/ 1041399 w 1041400"/>
              <a:gd name="connsiteY7" fmla="*/ 1 h 1041400"/>
              <a:gd name="connsiteX8" fmla="*/ 1041400 w 1041400"/>
              <a:gd name="connsiteY8" fmla="*/ 1 h 1041400"/>
              <a:gd name="connsiteX9" fmla="*/ 1041400 w 1041400"/>
              <a:gd name="connsiteY9" fmla="*/ 304801 h 1041400"/>
              <a:gd name="connsiteX10" fmla="*/ 1041399 w 1041400"/>
              <a:gd name="connsiteY10" fmla="*/ 304801 h 1041400"/>
              <a:gd name="connsiteX11" fmla="*/ 1041399 w 1041400"/>
              <a:gd name="connsiteY11" fmla="*/ 1041400 h 104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41400" h="1041400">
                <a:moveTo>
                  <a:pt x="736599" y="1041400"/>
                </a:moveTo>
                <a:lnTo>
                  <a:pt x="736599" y="304801"/>
                </a:lnTo>
                <a:lnTo>
                  <a:pt x="0" y="304801"/>
                </a:lnTo>
                <a:lnTo>
                  <a:pt x="0" y="1"/>
                </a:lnTo>
                <a:lnTo>
                  <a:pt x="736599" y="1"/>
                </a:lnTo>
                <a:lnTo>
                  <a:pt x="736599" y="0"/>
                </a:lnTo>
                <a:lnTo>
                  <a:pt x="1041399" y="0"/>
                </a:lnTo>
                <a:lnTo>
                  <a:pt x="1041399" y="1"/>
                </a:lnTo>
                <a:lnTo>
                  <a:pt x="1041400" y="1"/>
                </a:lnTo>
                <a:lnTo>
                  <a:pt x="1041400" y="304801"/>
                </a:lnTo>
                <a:lnTo>
                  <a:pt x="1041399" y="304801"/>
                </a:lnTo>
                <a:lnTo>
                  <a:pt x="1041399" y="10414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D10466E8-078F-4691-9562-C21C6D09CC82}"/>
              </a:ext>
            </a:extLst>
          </p:cNvPr>
          <p:cNvSpPr/>
          <p:nvPr/>
        </p:nvSpPr>
        <p:spPr>
          <a:xfrm>
            <a:off x="3042285" y="2371725"/>
            <a:ext cx="1057275" cy="10572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DB78E300-3E51-417B-87CB-5D6B267C7766}"/>
              </a:ext>
            </a:extLst>
          </p:cNvPr>
          <p:cNvGrpSpPr/>
          <p:nvPr/>
        </p:nvGrpSpPr>
        <p:grpSpPr>
          <a:xfrm>
            <a:off x="2518409" y="1847850"/>
            <a:ext cx="2105025" cy="2105025"/>
            <a:chOff x="4857749" y="2124075"/>
            <a:chExt cx="2105025" cy="2105025"/>
          </a:xfrm>
        </p:grpSpPr>
        <p:sp>
          <p:nvSpPr>
            <p:cNvPr id="14" name="Trapezio 13">
              <a:extLst>
                <a:ext uri="{FF2B5EF4-FFF2-40B4-BE49-F238E27FC236}">
                  <a16:creationId xmlns:a16="http://schemas.microsoft.com/office/drawing/2014/main" id="{C890E1C3-B555-4A4A-8D2E-407F72F8593A}"/>
                </a:ext>
              </a:extLst>
            </p:cNvPr>
            <p:cNvSpPr/>
            <p:nvPr/>
          </p:nvSpPr>
          <p:spPr>
            <a:xfrm>
              <a:off x="5700712" y="3810000"/>
              <a:ext cx="419100" cy="419100"/>
            </a:xfrm>
            <a:prstGeom prst="trapezoid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" name="Trapezio 14">
              <a:extLst>
                <a:ext uri="{FF2B5EF4-FFF2-40B4-BE49-F238E27FC236}">
                  <a16:creationId xmlns:a16="http://schemas.microsoft.com/office/drawing/2014/main" id="{372D2CD8-2423-427E-B677-7BA2819B9B29}"/>
                </a:ext>
              </a:extLst>
            </p:cNvPr>
            <p:cNvSpPr/>
            <p:nvPr/>
          </p:nvSpPr>
          <p:spPr>
            <a:xfrm flipV="1">
              <a:off x="5676900" y="2124075"/>
              <a:ext cx="419100" cy="419100"/>
            </a:xfrm>
            <a:prstGeom prst="trapezoid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18" name="Gruppo 17">
              <a:extLst>
                <a:ext uri="{FF2B5EF4-FFF2-40B4-BE49-F238E27FC236}">
                  <a16:creationId xmlns:a16="http://schemas.microsoft.com/office/drawing/2014/main" id="{2ACDEBF0-E02A-484F-B463-D8D39365CB0C}"/>
                </a:ext>
              </a:extLst>
            </p:cNvPr>
            <p:cNvGrpSpPr/>
            <p:nvPr/>
          </p:nvGrpSpPr>
          <p:grpSpPr>
            <a:xfrm rot="5400000">
              <a:off x="5688806" y="2124076"/>
              <a:ext cx="442911" cy="2105025"/>
              <a:chOff x="4171951" y="2124075"/>
              <a:chExt cx="442911" cy="2105025"/>
            </a:xfrm>
          </p:grpSpPr>
          <p:sp>
            <p:nvSpPr>
              <p:cNvPr id="16" name="Trapezio 15">
                <a:extLst>
                  <a:ext uri="{FF2B5EF4-FFF2-40B4-BE49-F238E27FC236}">
                    <a16:creationId xmlns:a16="http://schemas.microsoft.com/office/drawing/2014/main" id="{1A9077E2-FA8A-4DF7-85FD-95CFDAC16EB0}"/>
                  </a:ext>
                </a:extLst>
              </p:cNvPr>
              <p:cNvSpPr/>
              <p:nvPr/>
            </p:nvSpPr>
            <p:spPr>
              <a:xfrm>
                <a:off x="4195762" y="3810000"/>
                <a:ext cx="419100" cy="419100"/>
              </a:xfrm>
              <a:prstGeom prst="trapezoid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7" name="Trapezio 16">
                <a:extLst>
                  <a:ext uri="{FF2B5EF4-FFF2-40B4-BE49-F238E27FC236}">
                    <a16:creationId xmlns:a16="http://schemas.microsoft.com/office/drawing/2014/main" id="{33956EFF-2A32-4A8C-81AF-8FD937D52E77}"/>
                  </a:ext>
                </a:extLst>
              </p:cNvPr>
              <p:cNvSpPr/>
              <p:nvPr/>
            </p:nvSpPr>
            <p:spPr>
              <a:xfrm flipV="1">
                <a:off x="4171951" y="2124075"/>
                <a:ext cx="419100" cy="419100"/>
              </a:xfrm>
              <a:prstGeom prst="trapezoid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65331898-EDA7-44AF-8CE9-096892BD3302}"/>
              </a:ext>
            </a:extLst>
          </p:cNvPr>
          <p:cNvGrpSpPr/>
          <p:nvPr/>
        </p:nvGrpSpPr>
        <p:grpSpPr>
          <a:xfrm rot="1800000">
            <a:off x="2509838" y="1847850"/>
            <a:ext cx="2105025" cy="2105025"/>
            <a:chOff x="4857748" y="2124075"/>
            <a:chExt cx="2105025" cy="2105025"/>
          </a:xfrm>
        </p:grpSpPr>
        <p:sp>
          <p:nvSpPr>
            <p:cNvPr id="24" name="Trapezio 23">
              <a:extLst>
                <a:ext uri="{FF2B5EF4-FFF2-40B4-BE49-F238E27FC236}">
                  <a16:creationId xmlns:a16="http://schemas.microsoft.com/office/drawing/2014/main" id="{3BCC26E6-0E28-4196-BE2A-A91D58A934C4}"/>
                </a:ext>
              </a:extLst>
            </p:cNvPr>
            <p:cNvSpPr/>
            <p:nvPr/>
          </p:nvSpPr>
          <p:spPr>
            <a:xfrm>
              <a:off x="5700712" y="3810000"/>
              <a:ext cx="419100" cy="419100"/>
            </a:xfrm>
            <a:prstGeom prst="trapezoid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Trapezio 24">
              <a:extLst>
                <a:ext uri="{FF2B5EF4-FFF2-40B4-BE49-F238E27FC236}">
                  <a16:creationId xmlns:a16="http://schemas.microsoft.com/office/drawing/2014/main" id="{D513BFF3-E270-4A61-96C0-5D3CEAB1104A}"/>
                </a:ext>
              </a:extLst>
            </p:cNvPr>
            <p:cNvSpPr/>
            <p:nvPr/>
          </p:nvSpPr>
          <p:spPr>
            <a:xfrm flipV="1">
              <a:off x="5676900" y="2124075"/>
              <a:ext cx="419100" cy="419100"/>
            </a:xfrm>
            <a:prstGeom prst="trapezoid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26" name="Gruppo 25">
              <a:extLst>
                <a:ext uri="{FF2B5EF4-FFF2-40B4-BE49-F238E27FC236}">
                  <a16:creationId xmlns:a16="http://schemas.microsoft.com/office/drawing/2014/main" id="{DE6C60B3-A775-4B16-964F-922D15B22C61}"/>
                </a:ext>
              </a:extLst>
            </p:cNvPr>
            <p:cNvGrpSpPr/>
            <p:nvPr/>
          </p:nvGrpSpPr>
          <p:grpSpPr>
            <a:xfrm rot="5400000">
              <a:off x="5688805" y="2124075"/>
              <a:ext cx="442912" cy="2105025"/>
              <a:chOff x="4171950" y="2124075"/>
              <a:chExt cx="442912" cy="2105025"/>
            </a:xfrm>
          </p:grpSpPr>
          <p:sp>
            <p:nvSpPr>
              <p:cNvPr id="27" name="Trapezio 26">
                <a:extLst>
                  <a:ext uri="{FF2B5EF4-FFF2-40B4-BE49-F238E27FC236}">
                    <a16:creationId xmlns:a16="http://schemas.microsoft.com/office/drawing/2014/main" id="{7BF68F10-955E-4F80-B6F2-F7BD60C4512B}"/>
                  </a:ext>
                </a:extLst>
              </p:cNvPr>
              <p:cNvSpPr/>
              <p:nvPr/>
            </p:nvSpPr>
            <p:spPr>
              <a:xfrm>
                <a:off x="4195762" y="3810000"/>
                <a:ext cx="419100" cy="419100"/>
              </a:xfrm>
              <a:prstGeom prst="trapezoid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8" name="Trapezio 27">
                <a:extLst>
                  <a:ext uri="{FF2B5EF4-FFF2-40B4-BE49-F238E27FC236}">
                    <a16:creationId xmlns:a16="http://schemas.microsoft.com/office/drawing/2014/main" id="{D926DBD7-56B9-4547-BE78-402B44EA852F}"/>
                  </a:ext>
                </a:extLst>
              </p:cNvPr>
              <p:cNvSpPr/>
              <p:nvPr/>
            </p:nvSpPr>
            <p:spPr>
              <a:xfrm flipV="1">
                <a:off x="4171950" y="2124075"/>
                <a:ext cx="419100" cy="419100"/>
              </a:xfrm>
              <a:prstGeom prst="trapezoid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  <p:grpSp>
        <p:nvGrpSpPr>
          <p:cNvPr id="29" name="Gruppo 28">
            <a:extLst>
              <a:ext uri="{FF2B5EF4-FFF2-40B4-BE49-F238E27FC236}">
                <a16:creationId xmlns:a16="http://schemas.microsoft.com/office/drawing/2014/main" id="{E2D4C604-8714-4F66-A8DD-139434124D9F}"/>
              </a:ext>
            </a:extLst>
          </p:cNvPr>
          <p:cNvGrpSpPr/>
          <p:nvPr/>
        </p:nvGrpSpPr>
        <p:grpSpPr>
          <a:xfrm rot="3600000">
            <a:off x="2509837" y="1847851"/>
            <a:ext cx="2105025" cy="2105025"/>
            <a:chOff x="4857748" y="2124075"/>
            <a:chExt cx="2105025" cy="2105025"/>
          </a:xfrm>
        </p:grpSpPr>
        <p:sp>
          <p:nvSpPr>
            <p:cNvPr id="30" name="Trapezio 29">
              <a:extLst>
                <a:ext uri="{FF2B5EF4-FFF2-40B4-BE49-F238E27FC236}">
                  <a16:creationId xmlns:a16="http://schemas.microsoft.com/office/drawing/2014/main" id="{561B304F-7A5E-4EEF-BB0F-510D38E40A48}"/>
                </a:ext>
              </a:extLst>
            </p:cNvPr>
            <p:cNvSpPr/>
            <p:nvPr/>
          </p:nvSpPr>
          <p:spPr>
            <a:xfrm>
              <a:off x="5700712" y="3810000"/>
              <a:ext cx="419100" cy="419100"/>
            </a:xfrm>
            <a:prstGeom prst="trapezoid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1" name="Trapezio 30">
              <a:extLst>
                <a:ext uri="{FF2B5EF4-FFF2-40B4-BE49-F238E27FC236}">
                  <a16:creationId xmlns:a16="http://schemas.microsoft.com/office/drawing/2014/main" id="{C49FE325-1733-4EA5-A943-07AA0AB1432C}"/>
                </a:ext>
              </a:extLst>
            </p:cNvPr>
            <p:cNvSpPr/>
            <p:nvPr/>
          </p:nvSpPr>
          <p:spPr>
            <a:xfrm flipV="1">
              <a:off x="5676900" y="2124075"/>
              <a:ext cx="419100" cy="419100"/>
            </a:xfrm>
            <a:prstGeom prst="trapezoid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32" name="Gruppo 31">
              <a:extLst>
                <a:ext uri="{FF2B5EF4-FFF2-40B4-BE49-F238E27FC236}">
                  <a16:creationId xmlns:a16="http://schemas.microsoft.com/office/drawing/2014/main" id="{D7F64C3D-E769-4BEE-BE58-D7A536A73888}"/>
                </a:ext>
              </a:extLst>
            </p:cNvPr>
            <p:cNvGrpSpPr/>
            <p:nvPr/>
          </p:nvGrpSpPr>
          <p:grpSpPr>
            <a:xfrm rot="5400000">
              <a:off x="5688805" y="2124075"/>
              <a:ext cx="442912" cy="2105025"/>
              <a:chOff x="4171950" y="2124075"/>
              <a:chExt cx="442912" cy="2105025"/>
            </a:xfrm>
          </p:grpSpPr>
          <p:sp>
            <p:nvSpPr>
              <p:cNvPr id="33" name="Trapezio 32">
                <a:extLst>
                  <a:ext uri="{FF2B5EF4-FFF2-40B4-BE49-F238E27FC236}">
                    <a16:creationId xmlns:a16="http://schemas.microsoft.com/office/drawing/2014/main" id="{61412F50-7D7E-40B1-BAE4-592E38BA3BA4}"/>
                  </a:ext>
                </a:extLst>
              </p:cNvPr>
              <p:cNvSpPr/>
              <p:nvPr/>
            </p:nvSpPr>
            <p:spPr>
              <a:xfrm>
                <a:off x="4195762" y="3810000"/>
                <a:ext cx="419100" cy="419100"/>
              </a:xfrm>
              <a:prstGeom prst="trapezoid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4" name="Trapezio 33">
                <a:extLst>
                  <a:ext uri="{FF2B5EF4-FFF2-40B4-BE49-F238E27FC236}">
                    <a16:creationId xmlns:a16="http://schemas.microsoft.com/office/drawing/2014/main" id="{AD0C99B9-9CEC-4E9E-8D44-384EAE975141}"/>
                  </a:ext>
                </a:extLst>
              </p:cNvPr>
              <p:cNvSpPr/>
              <p:nvPr/>
            </p:nvSpPr>
            <p:spPr>
              <a:xfrm flipV="1">
                <a:off x="4171950" y="2124075"/>
                <a:ext cx="419100" cy="419100"/>
              </a:xfrm>
              <a:prstGeom prst="trapezoid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  <p:sp>
        <p:nvSpPr>
          <p:cNvPr id="37" name="Figura a mano libera: forma 36">
            <a:extLst>
              <a:ext uri="{FF2B5EF4-FFF2-40B4-BE49-F238E27FC236}">
                <a16:creationId xmlns:a16="http://schemas.microsoft.com/office/drawing/2014/main" id="{A06D388F-3A34-4944-A700-1B525D96E378}"/>
              </a:ext>
            </a:extLst>
          </p:cNvPr>
          <p:cNvSpPr/>
          <p:nvPr/>
        </p:nvSpPr>
        <p:spPr>
          <a:xfrm>
            <a:off x="1428282" y="3736182"/>
            <a:ext cx="1509227" cy="2153538"/>
          </a:xfrm>
          <a:custGeom>
            <a:avLst/>
            <a:gdLst>
              <a:gd name="connsiteX0" fmla="*/ 979613 w 1853690"/>
              <a:gd name="connsiteY0" fmla="*/ 0 h 2645058"/>
              <a:gd name="connsiteX1" fmla="*/ 950015 w 1853690"/>
              <a:gd name="connsiteY1" fmla="*/ 61442 h 2645058"/>
              <a:gd name="connsiteX2" fmla="*/ 797240 w 1853690"/>
              <a:gd name="connsiteY2" fmla="*/ 818163 h 2645058"/>
              <a:gd name="connsiteX3" fmla="*/ 1814653 w 1853690"/>
              <a:gd name="connsiteY3" fmla="*/ 2527598 h 2645058"/>
              <a:gd name="connsiteX4" fmla="*/ 1853690 w 1853690"/>
              <a:gd name="connsiteY4" fmla="*/ 2546403 h 2645058"/>
              <a:gd name="connsiteX5" fmla="*/ 1749814 w 1853690"/>
              <a:gd name="connsiteY5" fmla="*/ 2584422 h 2645058"/>
              <a:gd name="connsiteX6" fmla="*/ 1348740 w 1853690"/>
              <a:gd name="connsiteY6" fmla="*/ 2645058 h 2645058"/>
              <a:gd name="connsiteX7" fmla="*/ 0 w 1853690"/>
              <a:gd name="connsiteY7" fmla="*/ 1296318 h 2645058"/>
              <a:gd name="connsiteX8" fmla="*/ 947666 w 1853690"/>
              <a:gd name="connsiteY8" fmla="*/ 8215 h 2645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3690" h="2645058">
                <a:moveTo>
                  <a:pt x="979613" y="0"/>
                </a:moveTo>
                <a:lnTo>
                  <a:pt x="950015" y="61442"/>
                </a:lnTo>
                <a:cubicBezTo>
                  <a:pt x="851640" y="294028"/>
                  <a:pt x="797240" y="549743"/>
                  <a:pt x="797240" y="818163"/>
                </a:cubicBezTo>
                <a:cubicBezTo>
                  <a:pt x="797240" y="1556319"/>
                  <a:pt x="1208637" y="2198390"/>
                  <a:pt x="1814653" y="2527598"/>
                </a:cubicBezTo>
                <a:lnTo>
                  <a:pt x="1853690" y="2546403"/>
                </a:lnTo>
                <a:lnTo>
                  <a:pt x="1749814" y="2584422"/>
                </a:lnTo>
                <a:cubicBezTo>
                  <a:pt x="1623115" y="2623829"/>
                  <a:pt x="1488407" y="2645058"/>
                  <a:pt x="1348740" y="2645058"/>
                </a:cubicBezTo>
                <a:cubicBezTo>
                  <a:pt x="603851" y="2645058"/>
                  <a:pt x="0" y="2041207"/>
                  <a:pt x="0" y="1296318"/>
                </a:cubicBezTo>
                <a:cubicBezTo>
                  <a:pt x="0" y="691096"/>
                  <a:pt x="398636" y="178981"/>
                  <a:pt x="947666" y="8215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/>
          </a:p>
        </p:txBody>
      </p:sp>
      <p:sp>
        <p:nvSpPr>
          <p:cNvPr id="92" name="Figura a mano libera: forma 91">
            <a:extLst>
              <a:ext uri="{FF2B5EF4-FFF2-40B4-BE49-F238E27FC236}">
                <a16:creationId xmlns:a16="http://schemas.microsoft.com/office/drawing/2014/main" id="{04CE7C54-761A-478E-B01B-5F9542CDCB21}"/>
              </a:ext>
            </a:extLst>
          </p:cNvPr>
          <p:cNvSpPr/>
          <p:nvPr/>
        </p:nvSpPr>
        <p:spPr>
          <a:xfrm>
            <a:off x="7483443" y="2102769"/>
            <a:ext cx="873793" cy="873794"/>
          </a:xfrm>
          <a:custGeom>
            <a:avLst/>
            <a:gdLst>
              <a:gd name="connsiteX0" fmla="*/ 742596 w 873793"/>
              <a:gd name="connsiteY0" fmla="*/ 0 h 873794"/>
              <a:gd name="connsiteX1" fmla="*/ 783510 w 873793"/>
              <a:gd name="connsiteY1" fmla="*/ 49589 h 873794"/>
              <a:gd name="connsiteX2" fmla="*/ 873793 w 873793"/>
              <a:gd name="connsiteY2" fmla="*/ 345156 h 873794"/>
              <a:gd name="connsiteX3" fmla="*/ 345155 w 873793"/>
              <a:gd name="connsiteY3" fmla="*/ 873794 h 873794"/>
              <a:gd name="connsiteX4" fmla="*/ 49589 w 873793"/>
              <a:gd name="connsiteY4" fmla="*/ 783511 h 873794"/>
              <a:gd name="connsiteX5" fmla="*/ 0 w 873793"/>
              <a:gd name="connsiteY5" fmla="*/ 742596 h 873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3793" h="873794">
                <a:moveTo>
                  <a:pt x="742596" y="0"/>
                </a:moveTo>
                <a:lnTo>
                  <a:pt x="783510" y="49589"/>
                </a:lnTo>
                <a:cubicBezTo>
                  <a:pt x="840510" y="133961"/>
                  <a:pt x="873793" y="235672"/>
                  <a:pt x="873793" y="345156"/>
                </a:cubicBezTo>
                <a:cubicBezTo>
                  <a:pt x="873793" y="637115"/>
                  <a:pt x="637114" y="873794"/>
                  <a:pt x="345155" y="873794"/>
                </a:cubicBezTo>
                <a:cubicBezTo>
                  <a:pt x="235671" y="873794"/>
                  <a:pt x="133960" y="840511"/>
                  <a:pt x="49589" y="783511"/>
                </a:cubicBezTo>
                <a:lnTo>
                  <a:pt x="0" y="74259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/>
          </a:p>
        </p:txBody>
      </p: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7268766D-68C1-4E4C-983D-BC4264BFCABF}"/>
              </a:ext>
            </a:extLst>
          </p:cNvPr>
          <p:cNvGrpSpPr/>
          <p:nvPr/>
        </p:nvGrpSpPr>
        <p:grpSpPr>
          <a:xfrm>
            <a:off x="7619047" y="2231233"/>
            <a:ext cx="1262062" cy="1273967"/>
            <a:chOff x="5700712" y="2955133"/>
            <a:chExt cx="1262062" cy="1273967"/>
          </a:xfrm>
        </p:grpSpPr>
        <p:sp>
          <p:nvSpPr>
            <p:cNvPr id="40" name="Trapezio 39">
              <a:extLst>
                <a:ext uri="{FF2B5EF4-FFF2-40B4-BE49-F238E27FC236}">
                  <a16:creationId xmlns:a16="http://schemas.microsoft.com/office/drawing/2014/main" id="{993249BB-7AD5-4FFE-9114-C07A6B6C0142}"/>
                </a:ext>
              </a:extLst>
            </p:cNvPr>
            <p:cNvSpPr/>
            <p:nvPr/>
          </p:nvSpPr>
          <p:spPr>
            <a:xfrm>
              <a:off x="5700712" y="3810000"/>
              <a:ext cx="419100" cy="419100"/>
            </a:xfrm>
            <a:prstGeom prst="trapezoid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4" name="Trapezio 43">
              <a:extLst>
                <a:ext uri="{FF2B5EF4-FFF2-40B4-BE49-F238E27FC236}">
                  <a16:creationId xmlns:a16="http://schemas.microsoft.com/office/drawing/2014/main" id="{EAB57418-0AFE-4EF1-84AA-184B4DAD8E5D}"/>
                </a:ext>
              </a:extLst>
            </p:cNvPr>
            <p:cNvSpPr/>
            <p:nvPr/>
          </p:nvSpPr>
          <p:spPr>
            <a:xfrm rot="5400000" flipV="1">
              <a:off x="6543674" y="2955133"/>
              <a:ext cx="419100" cy="419100"/>
            </a:xfrm>
            <a:prstGeom prst="trapezoid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5" name="Gruppo 44">
            <a:extLst>
              <a:ext uri="{FF2B5EF4-FFF2-40B4-BE49-F238E27FC236}">
                <a16:creationId xmlns:a16="http://schemas.microsoft.com/office/drawing/2014/main" id="{0B2ACB9D-3162-4BF1-81FC-A77DBE2AF174}"/>
              </a:ext>
            </a:extLst>
          </p:cNvPr>
          <p:cNvGrpSpPr/>
          <p:nvPr/>
        </p:nvGrpSpPr>
        <p:grpSpPr>
          <a:xfrm rot="1800000">
            <a:off x="7346245" y="2386303"/>
            <a:ext cx="1262062" cy="1273968"/>
            <a:chOff x="5700712" y="2955132"/>
            <a:chExt cx="1262062" cy="1273968"/>
          </a:xfrm>
        </p:grpSpPr>
        <p:sp>
          <p:nvSpPr>
            <p:cNvPr id="46" name="Trapezio 45">
              <a:extLst>
                <a:ext uri="{FF2B5EF4-FFF2-40B4-BE49-F238E27FC236}">
                  <a16:creationId xmlns:a16="http://schemas.microsoft.com/office/drawing/2014/main" id="{96A7D0E2-FF3B-4CC4-B13E-BF5A7C5E2E9F}"/>
                </a:ext>
              </a:extLst>
            </p:cNvPr>
            <p:cNvSpPr/>
            <p:nvPr/>
          </p:nvSpPr>
          <p:spPr>
            <a:xfrm>
              <a:off x="5700712" y="3810000"/>
              <a:ext cx="419100" cy="419100"/>
            </a:xfrm>
            <a:prstGeom prst="trapezoid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0" name="Trapezio 49">
              <a:extLst>
                <a:ext uri="{FF2B5EF4-FFF2-40B4-BE49-F238E27FC236}">
                  <a16:creationId xmlns:a16="http://schemas.microsoft.com/office/drawing/2014/main" id="{547F02B1-AF75-4B4D-BB7A-3F0EF1578266}"/>
                </a:ext>
              </a:extLst>
            </p:cNvPr>
            <p:cNvSpPr/>
            <p:nvPr/>
          </p:nvSpPr>
          <p:spPr>
            <a:xfrm rot="5400000" flipV="1">
              <a:off x="6543674" y="2955132"/>
              <a:ext cx="419100" cy="419100"/>
            </a:xfrm>
            <a:prstGeom prst="trapezoid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51" name="Gruppo 50">
            <a:extLst>
              <a:ext uri="{FF2B5EF4-FFF2-40B4-BE49-F238E27FC236}">
                <a16:creationId xmlns:a16="http://schemas.microsoft.com/office/drawing/2014/main" id="{AA7C0D19-A936-4D5B-B47E-598DA5760232}"/>
              </a:ext>
            </a:extLst>
          </p:cNvPr>
          <p:cNvGrpSpPr/>
          <p:nvPr/>
        </p:nvGrpSpPr>
        <p:grpSpPr>
          <a:xfrm rot="3600000">
            <a:off x="7752045" y="1968597"/>
            <a:ext cx="1285873" cy="1250156"/>
            <a:chOff x="5676900" y="2124075"/>
            <a:chExt cx="1285873" cy="1250156"/>
          </a:xfrm>
        </p:grpSpPr>
        <p:sp>
          <p:nvSpPr>
            <p:cNvPr id="53" name="Trapezio 52">
              <a:extLst>
                <a:ext uri="{FF2B5EF4-FFF2-40B4-BE49-F238E27FC236}">
                  <a16:creationId xmlns:a16="http://schemas.microsoft.com/office/drawing/2014/main" id="{9BD8140B-4D22-4ED3-9F46-8FE9E7C0323C}"/>
                </a:ext>
              </a:extLst>
            </p:cNvPr>
            <p:cNvSpPr/>
            <p:nvPr/>
          </p:nvSpPr>
          <p:spPr>
            <a:xfrm flipV="1">
              <a:off x="5676900" y="2124075"/>
              <a:ext cx="419100" cy="419100"/>
            </a:xfrm>
            <a:prstGeom prst="trapezoid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6" name="Trapezio 55">
              <a:extLst>
                <a:ext uri="{FF2B5EF4-FFF2-40B4-BE49-F238E27FC236}">
                  <a16:creationId xmlns:a16="http://schemas.microsoft.com/office/drawing/2014/main" id="{F6D13AB8-9DBF-4516-9988-38F30A76A90C}"/>
                </a:ext>
              </a:extLst>
            </p:cNvPr>
            <p:cNvSpPr/>
            <p:nvPr/>
          </p:nvSpPr>
          <p:spPr>
            <a:xfrm rot="5400000" flipV="1">
              <a:off x="6543673" y="2955131"/>
              <a:ext cx="419100" cy="419100"/>
            </a:xfrm>
            <a:prstGeom prst="trapezoid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90" name="Figura a mano libera: forma 89">
            <a:extLst>
              <a:ext uri="{FF2B5EF4-FFF2-40B4-BE49-F238E27FC236}">
                <a16:creationId xmlns:a16="http://schemas.microsoft.com/office/drawing/2014/main" id="{03274D83-C851-4E60-8CBC-707B5489FB28}"/>
              </a:ext>
            </a:extLst>
          </p:cNvPr>
          <p:cNvSpPr/>
          <p:nvPr/>
        </p:nvSpPr>
        <p:spPr>
          <a:xfrm>
            <a:off x="7218267" y="1076190"/>
            <a:ext cx="797576" cy="1769920"/>
          </a:xfrm>
          <a:custGeom>
            <a:avLst/>
            <a:gdLst>
              <a:gd name="connsiteX0" fmla="*/ 797576 w 797576"/>
              <a:gd name="connsiteY0" fmla="*/ 0 h 1769920"/>
              <a:gd name="connsiteX1" fmla="*/ 773478 w 797576"/>
              <a:gd name="connsiteY1" fmla="*/ 50025 h 1769920"/>
              <a:gd name="connsiteX2" fmla="*/ 649093 w 797576"/>
              <a:gd name="connsiteY2" fmla="*/ 666127 h 1769920"/>
              <a:gd name="connsiteX3" fmla="*/ 709138 w 797576"/>
              <a:gd name="connsiteY3" fmla="*/ 1099442 h 1769920"/>
              <a:gd name="connsiteX4" fmla="*/ 768993 w 797576"/>
              <a:gd name="connsiteY4" fmla="*/ 1266216 h 1769920"/>
              <a:gd name="connsiteX5" fmla="*/ 265289 w 797576"/>
              <a:gd name="connsiteY5" fmla="*/ 1769920 h 1769920"/>
              <a:gd name="connsiteX6" fmla="*/ 250755 w 797576"/>
              <a:gd name="connsiteY6" fmla="*/ 1753928 h 1769920"/>
              <a:gd name="connsiteX7" fmla="*/ 0 w 797576"/>
              <a:gd name="connsiteY7" fmla="*/ 1055429 h 1769920"/>
              <a:gd name="connsiteX8" fmla="*/ 771566 w 797576"/>
              <a:gd name="connsiteY8" fmla="*/ 6689 h 1769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97576" h="1769920">
                <a:moveTo>
                  <a:pt x="797576" y="0"/>
                </a:moveTo>
                <a:lnTo>
                  <a:pt x="773478" y="50025"/>
                </a:lnTo>
                <a:cubicBezTo>
                  <a:pt x="693384" y="239390"/>
                  <a:pt x="649093" y="447587"/>
                  <a:pt x="649093" y="666127"/>
                </a:cubicBezTo>
                <a:cubicBezTo>
                  <a:pt x="649093" y="816374"/>
                  <a:pt x="670027" y="961732"/>
                  <a:pt x="709138" y="1099442"/>
                </a:cubicBezTo>
                <a:lnTo>
                  <a:pt x="768993" y="1266216"/>
                </a:lnTo>
                <a:lnTo>
                  <a:pt x="265289" y="1769920"/>
                </a:lnTo>
                <a:lnTo>
                  <a:pt x="250755" y="1753928"/>
                </a:lnTo>
                <a:cubicBezTo>
                  <a:pt x="94103" y="1564110"/>
                  <a:pt x="0" y="1320759"/>
                  <a:pt x="0" y="1055429"/>
                </a:cubicBezTo>
                <a:cubicBezTo>
                  <a:pt x="0" y="562673"/>
                  <a:pt x="324559" y="145722"/>
                  <a:pt x="771566" y="6689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/>
          </a:p>
        </p:txBody>
      </p:sp>
      <p:sp>
        <p:nvSpPr>
          <p:cNvPr id="70" name="Ovale 69">
            <a:extLst>
              <a:ext uri="{FF2B5EF4-FFF2-40B4-BE49-F238E27FC236}">
                <a16:creationId xmlns:a16="http://schemas.microsoft.com/office/drawing/2014/main" id="{A913F7E9-3BB6-4D3F-BFA0-766A5D508DFD}"/>
              </a:ext>
            </a:extLst>
          </p:cNvPr>
          <p:cNvSpPr/>
          <p:nvPr/>
        </p:nvSpPr>
        <p:spPr>
          <a:xfrm>
            <a:off x="4670861" y="4848845"/>
            <a:ext cx="1057275" cy="10572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71" name="Gruppo 70">
            <a:extLst>
              <a:ext uri="{FF2B5EF4-FFF2-40B4-BE49-F238E27FC236}">
                <a16:creationId xmlns:a16="http://schemas.microsoft.com/office/drawing/2014/main" id="{44C70030-C482-416D-BE42-825620231055}"/>
              </a:ext>
            </a:extLst>
          </p:cNvPr>
          <p:cNvGrpSpPr/>
          <p:nvPr/>
        </p:nvGrpSpPr>
        <p:grpSpPr>
          <a:xfrm>
            <a:off x="4146985" y="4324970"/>
            <a:ext cx="2105025" cy="2105025"/>
            <a:chOff x="4857749" y="2124075"/>
            <a:chExt cx="2105025" cy="2105025"/>
          </a:xfrm>
        </p:grpSpPr>
        <p:sp>
          <p:nvSpPr>
            <p:cNvPr id="72" name="Trapezio 71">
              <a:extLst>
                <a:ext uri="{FF2B5EF4-FFF2-40B4-BE49-F238E27FC236}">
                  <a16:creationId xmlns:a16="http://schemas.microsoft.com/office/drawing/2014/main" id="{08263EEC-9D39-4240-AD84-A57667762D6E}"/>
                </a:ext>
              </a:extLst>
            </p:cNvPr>
            <p:cNvSpPr/>
            <p:nvPr/>
          </p:nvSpPr>
          <p:spPr>
            <a:xfrm>
              <a:off x="5700712" y="3810000"/>
              <a:ext cx="419100" cy="419100"/>
            </a:xfrm>
            <a:prstGeom prst="trapezoid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3" name="Trapezio 72">
              <a:extLst>
                <a:ext uri="{FF2B5EF4-FFF2-40B4-BE49-F238E27FC236}">
                  <a16:creationId xmlns:a16="http://schemas.microsoft.com/office/drawing/2014/main" id="{114ABB43-5E85-4C89-BA0F-24B9F34E4037}"/>
                </a:ext>
              </a:extLst>
            </p:cNvPr>
            <p:cNvSpPr/>
            <p:nvPr/>
          </p:nvSpPr>
          <p:spPr>
            <a:xfrm flipV="1">
              <a:off x="5676900" y="2124075"/>
              <a:ext cx="419100" cy="419100"/>
            </a:xfrm>
            <a:prstGeom prst="trapezoid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74" name="Gruppo 73">
              <a:extLst>
                <a:ext uri="{FF2B5EF4-FFF2-40B4-BE49-F238E27FC236}">
                  <a16:creationId xmlns:a16="http://schemas.microsoft.com/office/drawing/2014/main" id="{DA6270FB-1A57-4AD3-AE34-667C85803392}"/>
                </a:ext>
              </a:extLst>
            </p:cNvPr>
            <p:cNvGrpSpPr/>
            <p:nvPr/>
          </p:nvGrpSpPr>
          <p:grpSpPr>
            <a:xfrm rot="5400000">
              <a:off x="5688806" y="2124076"/>
              <a:ext cx="442911" cy="2105025"/>
              <a:chOff x="4171951" y="2124075"/>
              <a:chExt cx="442911" cy="2105025"/>
            </a:xfrm>
          </p:grpSpPr>
          <p:sp>
            <p:nvSpPr>
              <p:cNvPr id="75" name="Trapezio 74">
                <a:extLst>
                  <a:ext uri="{FF2B5EF4-FFF2-40B4-BE49-F238E27FC236}">
                    <a16:creationId xmlns:a16="http://schemas.microsoft.com/office/drawing/2014/main" id="{30204953-13EC-46B3-8FDB-00B002375D92}"/>
                  </a:ext>
                </a:extLst>
              </p:cNvPr>
              <p:cNvSpPr/>
              <p:nvPr/>
            </p:nvSpPr>
            <p:spPr>
              <a:xfrm>
                <a:off x="4195762" y="3810000"/>
                <a:ext cx="419100" cy="419100"/>
              </a:xfrm>
              <a:prstGeom prst="trapezoid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76" name="Trapezio 75">
                <a:extLst>
                  <a:ext uri="{FF2B5EF4-FFF2-40B4-BE49-F238E27FC236}">
                    <a16:creationId xmlns:a16="http://schemas.microsoft.com/office/drawing/2014/main" id="{E627E2F9-0AB8-4C5F-B4A3-B18EF72F4705}"/>
                  </a:ext>
                </a:extLst>
              </p:cNvPr>
              <p:cNvSpPr/>
              <p:nvPr/>
            </p:nvSpPr>
            <p:spPr>
              <a:xfrm flipV="1">
                <a:off x="4171951" y="2124075"/>
                <a:ext cx="419100" cy="419100"/>
              </a:xfrm>
              <a:prstGeom prst="trapezoid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  <p:grpSp>
        <p:nvGrpSpPr>
          <p:cNvPr id="77" name="Gruppo 76">
            <a:extLst>
              <a:ext uri="{FF2B5EF4-FFF2-40B4-BE49-F238E27FC236}">
                <a16:creationId xmlns:a16="http://schemas.microsoft.com/office/drawing/2014/main" id="{C22CD084-C68F-4E1D-88E5-E0E980944478}"/>
              </a:ext>
            </a:extLst>
          </p:cNvPr>
          <p:cNvGrpSpPr/>
          <p:nvPr/>
        </p:nvGrpSpPr>
        <p:grpSpPr>
          <a:xfrm rot="1800000">
            <a:off x="4138414" y="4324970"/>
            <a:ext cx="2105025" cy="2105025"/>
            <a:chOff x="4857748" y="2124075"/>
            <a:chExt cx="2105025" cy="2105025"/>
          </a:xfrm>
        </p:grpSpPr>
        <p:sp>
          <p:nvSpPr>
            <p:cNvPr id="78" name="Trapezio 77">
              <a:extLst>
                <a:ext uri="{FF2B5EF4-FFF2-40B4-BE49-F238E27FC236}">
                  <a16:creationId xmlns:a16="http://schemas.microsoft.com/office/drawing/2014/main" id="{29C96F94-85E7-4A46-A5D6-F89D4B98F194}"/>
                </a:ext>
              </a:extLst>
            </p:cNvPr>
            <p:cNvSpPr/>
            <p:nvPr/>
          </p:nvSpPr>
          <p:spPr>
            <a:xfrm>
              <a:off x="5700712" y="3810000"/>
              <a:ext cx="419100" cy="419100"/>
            </a:xfrm>
            <a:prstGeom prst="trapezoid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9" name="Trapezio 78">
              <a:extLst>
                <a:ext uri="{FF2B5EF4-FFF2-40B4-BE49-F238E27FC236}">
                  <a16:creationId xmlns:a16="http://schemas.microsoft.com/office/drawing/2014/main" id="{A0E71499-B64E-4931-BC88-963C38E56FBF}"/>
                </a:ext>
              </a:extLst>
            </p:cNvPr>
            <p:cNvSpPr/>
            <p:nvPr/>
          </p:nvSpPr>
          <p:spPr>
            <a:xfrm flipV="1">
              <a:off x="5676900" y="2124075"/>
              <a:ext cx="419100" cy="419100"/>
            </a:xfrm>
            <a:prstGeom prst="trapezoid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80" name="Gruppo 79">
              <a:extLst>
                <a:ext uri="{FF2B5EF4-FFF2-40B4-BE49-F238E27FC236}">
                  <a16:creationId xmlns:a16="http://schemas.microsoft.com/office/drawing/2014/main" id="{720B6E54-DBBB-40B7-9237-040002FBEB79}"/>
                </a:ext>
              </a:extLst>
            </p:cNvPr>
            <p:cNvGrpSpPr/>
            <p:nvPr/>
          </p:nvGrpSpPr>
          <p:grpSpPr>
            <a:xfrm rot="5400000">
              <a:off x="5688805" y="2124075"/>
              <a:ext cx="442912" cy="2105025"/>
              <a:chOff x="4171950" y="2124075"/>
              <a:chExt cx="442912" cy="2105025"/>
            </a:xfrm>
          </p:grpSpPr>
          <p:sp>
            <p:nvSpPr>
              <p:cNvPr id="81" name="Trapezio 80">
                <a:extLst>
                  <a:ext uri="{FF2B5EF4-FFF2-40B4-BE49-F238E27FC236}">
                    <a16:creationId xmlns:a16="http://schemas.microsoft.com/office/drawing/2014/main" id="{66EC816D-A9B1-4B09-ABB4-69D1FD146A75}"/>
                  </a:ext>
                </a:extLst>
              </p:cNvPr>
              <p:cNvSpPr/>
              <p:nvPr/>
            </p:nvSpPr>
            <p:spPr>
              <a:xfrm>
                <a:off x="4195762" y="3810000"/>
                <a:ext cx="419100" cy="419100"/>
              </a:xfrm>
              <a:prstGeom prst="trapezoid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82" name="Trapezio 81">
                <a:extLst>
                  <a:ext uri="{FF2B5EF4-FFF2-40B4-BE49-F238E27FC236}">
                    <a16:creationId xmlns:a16="http://schemas.microsoft.com/office/drawing/2014/main" id="{6D085448-B260-4E53-A9C7-7360258817BF}"/>
                  </a:ext>
                </a:extLst>
              </p:cNvPr>
              <p:cNvSpPr/>
              <p:nvPr/>
            </p:nvSpPr>
            <p:spPr>
              <a:xfrm flipV="1">
                <a:off x="4171950" y="2124075"/>
                <a:ext cx="419100" cy="419100"/>
              </a:xfrm>
              <a:prstGeom prst="trapezoid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  <p:grpSp>
        <p:nvGrpSpPr>
          <p:cNvPr id="83" name="Gruppo 82">
            <a:extLst>
              <a:ext uri="{FF2B5EF4-FFF2-40B4-BE49-F238E27FC236}">
                <a16:creationId xmlns:a16="http://schemas.microsoft.com/office/drawing/2014/main" id="{59C3C26C-4715-4448-9AEF-BDF1A0E6E114}"/>
              </a:ext>
            </a:extLst>
          </p:cNvPr>
          <p:cNvGrpSpPr/>
          <p:nvPr/>
        </p:nvGrpSpPr>
        <p:grpSpPr>
          <a:xfrm rot="3600000">
            <a:off x="4138413" y="4324971"/>
            <a:ext cx="2105025" cy="2105025"/>
            <a:chOff x="4857748" y="2124075"/>
            <a:chExt cx="2105025" cy="2105025"/>
          </a:xfrm>
        </p:grpSpPr>
        <p:sp>
          <p:nvSpPr>
            <p:cNvPr id="84" name="Trapezio 83">
              <a:extLst>
                <a:ext uri="{FF2B5EF4-FFF2-40B4-BE49-F238E27FC236}">
                  <a16:creationId xmlns:a16="http://schemas.microsoft.com/office/drawing/2014/main" id="{68DEDD07-C120-48EC-964E-C74A477DEFC0}"/>
                </a:ext>
              </a:extLst>
            </p:cNvPr>
            <p:cNvSpPr/>
            <p:nvPr/>
          </p:nvSpPr>
          <p:spPr>
            <a:xfrm>
              <a:off x="5700712" y="3810000"/>
              <a:ext cx="419100" cy="419100"/>
            </a:xfrm>
            <a:prstGeom prst="trapezoid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5" name="Trapezio 84">
              <a:extLst>
                <a:ext uri="{FF2B5EF4-FFF2-40B4-BE49-F238E27FC236}">
                  <a16:creationId xmlns:a16="http://schemas.microsoft.com/office/drawing/2014/main" id="{881CE393-484E-416A-9791-7AC6E3DA07CB}"/>
                </a:ext>
              </a:extLst>
            </p:cNvPr>
            <p:cNvSpPr/>
            <p:nvPr/>
          </p:nvSpPr>
          <p:spPr>
            <a:xfrm flipV="1">
              <a:off x="5676900" y="2124075"/>
              <a:ext cx="419100" cy="419100"/>
            </a:xfrm>
            <a:prstGeom prst="trapezoid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86" name="Gruppo 85">
              <a:extLst>
                <a:ext uri="{FF2B5EF4-FFF2-40B4-BE49-F238E27FC236}">
                  <a16:creationId xmlns:a16="http://schemas.microsoft.com/office/drawing/2014/main" id="{8B226277-3E8C-451A-9489-4CA8149B1399}"/>
                </a:ext>
              </a:extLst>
            </p:cNvPr>
            <p:cNvGrpSpPr/>
            <p:nvPr/>
          </p:nvGrpSpPr>
          <p:grpSpPr>
            <a:xfrm rot="5400000">
              <a:off x="5688805" y="2124075"/>
              <a:ext cx="442912" cy="2105025"/>
              <a:chOff x="4171950" y="2124075"/>
              <a:chExt cx="442912" cy="2105025"/>
            </a:xfrm>
          </p:grpSpPr>
          <p:sp>
            <p:nvSpPr>
              <p:cNvPr id="87" name="Trapezio 86">
                <a:extLst>
                  <a:ext uri="{FF2B5EF4-FFF2-40B4-BE49-F238E27FC236}">
                    <a16:creationId xmlns:a16="http://schemas.microsoft.com/office/drawing/2014/main" id="{5E0B2A15-33D9-47D5-ABB2-A0DB5FE94834}"/>
                  </a:ext>
                </a:extLst>
              </p:cNvPr>
              <p:cNvSpPr/>
              <p:nvPr/>
            </p:nvSpPr>
            <p:spPr>
              <a:xfrm>
                <a:off x="4195762" y="3810000"/>
                <a:ext cx="419100" cy="419100"/>
              </a:xfrm>
              <a:prstGeom prst="trapezoid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88" name="Trapezio 87">
                <a:extLst>
                  <a:ext uri="{FF2B5EF4-FFF2-40B4-BE49-F238E27FC236}">
                    <a16:creationId xmlns:a16="http://schemas.microsoft.com/office/drawing/2014/main" id="{A307B0CA-2BFC-4DD0-9E47-F3B6F548D9E2}"/>
                  </a:ext>
                </a:extLst>
              </p:cNvPr>
              <p:cNvSpPr/>
              <p:nvPr/>
            </p:nvSpPr>
            <p:spPr>
              <a:xfrm flipV="1">
                <a:off x="4171950" y="2124075"/>
                <a:ext cx="419100" cy="419100"/>
              </a:xfrm>
              <a:prstGeom prst="trapezoid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  <p:sp>
        <p:nvSpPr>
          <p:cNvPr id="89" name="Figura a mano libera: forma 88">
            <a:extLst>
              <a:ext uri="{FF2B5EF4-FFF2-40B4-BE49-F238E27FC236}">
                <a16:creationId xmlns:a16="http://schemas.microsoft.com/office/drawing/2014/main" id="{8481AF79-FE33-41CC-A46C-DAAA2C03B257}"/>
              </a:ext>
            </a:extLst>
          </p:cNvPr>
          <p:cNvSpPr/>
          <p:nvPr/>
        </p:nvSpPr>
        <p:spPr>
          <a:xfrm>
            <a:off x="4574879" y="4020037"/>
            <a:ext cx="1509227" cy="2153538"/>
          </a:xfrm>
          <a:custGeom>
            <a:avLst/>
            <a:gdLst>
              <a:gd name="connsiteX0" fmla="*/ 979613 w 1853690"/>
              <a:gd name="connsiteY0" fmla="*/ 0 h 2645058"/>
              <a:gd name="connsiteX1" fmla="*/ 950015 w 1853690"/>
              <a:gd name="connsiteY1" fmla="*/ 61442 h 2645058"/>
              <a:gd name="connsiteX2" fmla="*/ 797240 w 1853690"/>
              <a:gd name="connsiteY2" fmla="*/ 818163 h 2645058"/>
              <a:gd name="connsiteX3" fmla="*/ 1814653 w 1853690"/>
              <a:gd name="connsiteY3" fmla="*/ 2527598 h 2645058"/>
              <a:gd name="connsiteX4" fmla="*/ 1853690 w 1853690"/>
              <a:gd name="connsiteY4" fmla="*/ 2546403 h 2645058"/>
              <a:gd name="connsiteX5" fmla="*/ 1749814 w 1853690"/>
              <a:gd name="connsiteY5" fmla="*/ 2584422 h 2645058"/>
              <a:gd name="connsiteX6" fmla="*/ 1348740 w 1853690"/>
              <a:gd name="connsiteY6" fmla="*/ 2645058 h 2645058"/>
              <a:gd name="connsiteX7" fmla="*/ 0 w 1853690"/>
              <a:gd name="connsiteY7" fmla="*/ 1296318 h 2645058"/>
              <a:gd name="connsiteX8" fmla="*/ 947666 w 1853690"/>
              <a:gd name="connsiteY8" fmla="*/ 8215 h 2645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3690" h="2645058">
                <a:moveTo>
                  <a:pt x="979613" y="0"/>
                </a:moveTo>
                <a:lnTo>
                  <a:pt x="950015" y="61442"/>
                </a:lnTo>
                <a:cubicBezTo>
                  <a:pt x="851640" y="294028"/>
                  <a:pt x="797240" y="549743"/>
                  <a:pt x="797240" y="818163"/>
                </a:cubicBezTo>
                <a:cubicBezTo>
                  <a:pt x="797240" y="1556319"/>
                  <a:pt x="1208637" y="2198390"/>
                  <a:pt x="1814653" y="2527598"/>
                </a:cubicBezTo>
                <a:lnTo>
                  <a:pt x="1853690" y="2546403"/>
                </a:lnTo>
                <a:lnTo>
                  <a:pt x="1749814" y="2584422"/>
                </a:lnTo>
                <a:cubicBezTo>
                  <a:pt x="1623115" y="2623829"/>
                  <a:pt x="1488407" y="2645058"/>
                  <a:pt x="1348740" y="2645058"/>
                </a:cubicBezTo>
                <a:cubicBezTo>
                  <a:pt x="603851" y="2645058"/>
                  <a:pt x="0" y="2041207"/>
                  <a:pt x="0" y="1296318"/>
                </a:cubicBezTo>
                <a:cubicBezTo>
                  <a:pt x="0" y="691096"/>
                  <a:pt x="398636" y="178981"/>
                  <a:pt x="947666" y="8215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/>
          </a:p>
        </p:txBody>
      </p:sp>
      <p:cxnSp>
        <p:nvCxnSpPr>
          <p:cNvPr id="94" name="Connettore diritto 93">
            <a:extLst>
              <a:ext uri="{FF2B5EF4-FFF2-40B4-BE49-F238E27FC236}">
                <a16:creationId xmlns:a16="http://schemas.microsoft.com/office/drawing/2014/main" id="{93F8438F-CE38-4A75-BBB7-7D548A626871}"/>
              </a:ext>
            </a:extLst>
          </p:cNvPr>
          <p:cNvCxnSpPr>
            <a:cxnSpLocks/>
          </p:cNvCxnSpPr>
          <p:nvPr/>
        </p:nvCxnSpPr>
        <p:spPr>
          <a:xfrm flipV="1">
            <a:off x="6915150" y="1603537"/>
            <a:ext cx="1804034" cy="1804034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457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605AFE3-E5AB-46E3-955E-D2840A6E572A}"/>
              </a:ext>
            </a:extLst>
          </p:cNvPr>
          <p:cNvSpPr/>
          <p:nvPr/>
        </p:nvSpPr>
        <p:spPr>
          <a:xfrm>
            <a:off x="1802675" y="1299753"/>
            <a:ext cx="2081349" cy="2081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Figura a mano libera: forma 5">
            <a:extLst>
              <a:ext uri="{FF2B5EF4-FFF2-40B4-BE49-F238E27FC236}">
                <a16:creationId xmlns:a16="http://schemas.microsoft.com/office/drawing/2014/main" id="{939F2298-C499-478F-810D-5E7BBF7BA885}"/>
              </a:ext>
            </a:extLst>
          </p:cNvPr>
          <p:cNvSpPr/>
          <p:nvPr/>
        </p:nvSpPr>
        <p:spPr>
          <a:xfrm>
            <a:off x="2023545" y="2503714"/>
            <a:ext cx="1630900" cy="879566"/>
          </a:xfrm>
          <a:custGeom>
            <a:avLst/>
            <a:gdLst>
              <a:gd name="connsiteX0" fmla="*/ 815450 w 1630900"/>
              <a:gd name="connsiteY0" fmla="*/ 0 h 879566"/>
              <a:gd name="connsiteX1" fmla="*/ 1609847 w 1630900"/>
              <a:gd name="connsiteY1" fmla="*/ 779205 h 879566"/>
              <a:gd name="connsiteX2" fmla="*/ 1630900 w 1630900"/>
              <a:gd name="connsiteY2" fmla="*/ 879566 h 879566"/>
              <a:gd name="connsiteX3" fmla="*/ 0 w 1630900"/>
              <a:gd name="connsiteY3" fmla="*/ 879566 h 879566"/>
              <a:gd name="connsiteX4" fmla="*/ 21053 w 1630900"/>
              <a:gd name="connsiteY4" fmla="*/ 779205 h 879566"/>
              <a:gd name="connsiteX5" fmla="*/ 815450 w 1630900"/>
              <a:gd name="connsiteY5" fmla="*/ 0 h 879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30900" h="879566">
                <a:moveTo>
                  <a:pt x="815450" y="0"/>
                </a:moveTo>
                <a:cubicBezTo>
                  <a:pt x="1172564" y="0"/>
                  <a:pt x="1478966" y="321299"/>
                  <a:pt x="1609847" y="779205"/>
                </a:cubicBezTo>
                <a:lnTo>
                  <a:pt x="1630900" y="879566"/>
                </a:lnTo>
                <a:lnTo>
                  <a:pt x="0" y="879566"/>
                </a:lnTo>
                <a:lnTo>
                  <a:pt x="21053" y="779205"/>
                </a:lnTo>
                <a:cubicBezTo>
                  <a:pt x="151934" y="321299"/>
                  <a:pt x="458336" y="0"/>
                  <a:pt x="815450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708D3241-BA27-46D4-9352-5B292A6AE097}"/>
              </a:ext>
            </a:extLst>
          </p:cNvPr>
          <p:cNvSpPr/>
          <p:nvPr/>
        </p:nvSpPr>
        <p:spPr>
          <a:xfrm>
            <a:off x="2333897" y="1406434"/>
            <a:ext cx="1010194" cy="101019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26" name="Picture 2" descr="Tick Mark icon PNG and SVG Vector Free Download">
            <a:extLst>
              <a:ext uri="{FF2B5EF4-FFF2-40B4-BE49-F238E27FC236}">
                <a16:creationId xmlns:a16="http://schemas.microsoft.com/office/drawing/2014/main" id="{B9B5ED1F-1639-47AF-BB40-CFD188E8F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678" y="594941"/>
            <a:ext cx="2257425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igura a mano libera: forma 17">
            <a:extLst>
              <a:ext uri="{FF2B5EF4-FFF2-40B4-BE49-F238E27FC236}">
                <a16:creationId xmlns:a16="http://schemas.microsoft.com/office/drawing/2014/main" id="{36796CF4-6C81-4287-9C07-99B82BB0A5C0}"/>
              </a:ext>
            </a:extLst>
          </p:cNvPr>
          <p:cNvSpPr/>
          <p:nvPr/>
        </p:nvSpPr>
        <p:spPr>
          <a:xfrm>
            <a:off x="8976745" y="3149617"/>
            <a:ext cx="439182" cy="681848"/>
          </a:xfrm>
          <a:custGeom>
            <a:avLst/>
            <a:gdLst>
              <a:gd name="connsiteX0" fmla="*/ 195131 w 439182"/>
              <a:gd name="connsiteY0" fmla="*/ 0 h 681848"/>
              <a:gd name="connsiteX1" fmla="*/ 363097 w 439182"/>
              <a:gd name="connsiteY1" fmla="*/ 190182 h 681848"/>
              <a:gd name="connsiteX2" fmla="*/ 439182 w 439182"/>
              <a:gd name="connsiteY2" fmla="*/ 297701 h 681848"/>
              <a:gd name="connsiteX3" fmla="*/ 330738 w 439182"/>
              <a:gd name="connsiteY3" fmla="*/ 476695 h 681848"/>
              <a:gd name="connsiteX4" fmla="*/ 218301 w 439182"/>
              <a:gd name="connsiteY4" fmla="*/ 681848 h 681848"/>
              <a:gd name="connsiteX5" fmla="*/ 185536 w 439182"/>
              <a:gd name="connsiteY5" fmla="*/ 615496 h 681848"/>
              <a:gd name="connsiteX6" fmla="*/ 85342 w 439182"/>
              <a:gd name="connsiteY6" fmla="*/ 438741 h 681848"/>
              <a:gd name="connsiteX7" fmla="*/ 0 w 439182"/>
              <a:gd name="connsiteY7" fmla="*/ 307309 h 681848"/>
              <a:gd name="connsiteX8" fmla="*/ 50771 w 439182"/>
              <a:gd name="connsiteY8" fmla="*/ 219484 h 681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9182" h="681848">
                <a:moveTo>
                  <a:pt x="195131" y="0"/>
                </a:moveTo>
                <a:lnTo>
                  <a:pt x="363097" y="190182"/>
                </a:lnTo>
                <a:lnTo>
                  <a:pt x="439182" y="297701"/>
                </a:lnTo>
                <a:lnTo>
                  <a:pt x="330738" y="476695"/>
                </a:lnTo>
                <a:lnTo>
                  <a:pt x="218301" y="681848"/>
                </a:lnTo>
                <a:lnTo>
                  <a:pt x="185536" y="615496"/>
                </a:lnTo>
                <a:cubicBezTo>
                  <a:pt x="153393" y="554771"/>
                  <a:pt x="119974" y="495818"/>
                  <a:pt x="85342" y="438741"/>
                </a:cubicBezTo>
                <a:lnTo>
                  <a:pt x="0" y="307309"/>
                </a:lnTo>
                <a:lnTo>
                  <a:pt x="50771" y="219484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Figura a mano libera: forma 34">
            <a:extLst>
              <a:ext uri="{FF2B5EF4-FFF2-40B4-BE49-F238E27FC236}">
                <a16:creationId xmlns:a16="http://schemas.microsoft.com/office/drawing/2014/main" id="{B292F287-2534-4F2F-8C36-3C55BEE3FD6D}"/>
              </a:ext>
            </a:extLst>
          </p:cNvPr>
          <p:cNvSpPr/>
          <p:nvPr/>
        </p:nvSpPr>
        <p:spPr>
          <a:xfrm>
            <a:off x="1841148" y="1669603"/>
            <a:ext cx="1869849" cy="1711499"/>
          </a:xfrm>
          <a:custGeom>
            <a:avLst/>
            <a:gdLst>
              <a:gd name="connsiteX0" fmla="*/ 1946188 w 2267196"/>
              <a:gd name="connsiteY0" fmla="*/ 0 h 2003057"/>
              <a:gd name="connsiteX1" fmla="*/ 2267196 w 2267196"/>
              <a:gd name="connsiteY1" fmla="*/ 0 h 2003057"/>
              <a:gd name="connsiteX2" fmla="*/ 2226700 w 2267196"/>
              <a:gd name="connsiteY2" fmla="*/ 42839 h 2003057"/>
              <a:gd name="connsiteX3" fmla="*/ 1275594 w 2267196"/>
              <a:gd name="connsiteY3" fmla="*/ 1317313 h 2003057"/>
              <a:gd name="connsiteX4" fmla="*/ 1019356 w 2267196"/>
              <a:gd name="connsiteY4" fmla="*/ 1740252 h 2003057"/>
              <a:gd name="connsiteX5" fmla="*/ 950582 w 2267196"/>
              <a:gd name="connsiteY5" fmla="*/ 1859223 h 2003057"/>
              <a:gd name="connsiteX6" fmla="*/ 872033 w 2267196"/>
              <a:gd name="connsiteY6" fmla="*/ 2002543 h 2003057"/>
              <a:gd name="connsiteX7" fmla="*/ 870019 w 2267196"/>
              <a:gd name="connsiteY7" fmla="*/ 1998586 h 2003057"/>
              <a:gd name="connsiteX8" fmla="*/ 867434 w 2267196"/>
              <a:gd name="connsiteY8" fmla="*/ 2003057 h 2003057"/>
              <a:gd name="connsiteX9" fmla="*/ 836715 w 2267196"/>
              <a:gd name="connsiteY9" fmla="*/ 1940850 h 2003057"/>
              <a:gd name="connsiteX10" fmla="*/ 134448 w 2267196"/>
              <a:gd name="connsiteY10" fmla="*/ 1061778 h 2003057"/>
              <a:gd name="connsiteX11" fmla="*/ 0 w 2267196"/>
              <a:gd name="connsiteY11" fmla="*/ 966562 h 2003057"/>
              <a:gd name="connsiteX12" fmla="*/ 428211 w 2267196"/>
              <a:gd name="connsiteY12" fmla="*/ 966562 h 2003057"/>
              <a:gd name="connsiteX13" fmla="*/ 473369 w 2267196"/>
              <a:gd name="connsiteY13" fmla="*/ 992884 h 2003057"/>
              <a:gd name="connsiteX14" fmla="*/ 756680 w 2267196"/>
              <a:gd name="connsiteY14" fmla="*/ 1223867 h 2003057"/>
              <a:gd name="connsiteX15" fmla="*/ 847819 w 2267196"/>
              <a:gd name="connsiteY15" fmla="*/ 1319399 h 2003057"/>
              <a:gd name="connsiteX16" fmla="*/ 925332 w 2267196"/>
              <a:gd name="connsiteY16" fmla="*/ 1199605 h 2003057"/>
              <a:gd name="connsiteX17" fmla="*/ 1643606 w 2267196"/>
              <a:gd name="connsiteY17" fmla="*/ 293498 h 2003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67196" h="2003057">
                <a:moveTo>
                  <a:pt x="1946188" y="0"/>
                </a:moveTo>
                <a:lnTo>
                  <a:pt x="2267196" y="0"/>
                </a:lnTo>
                <a:lnTo>
                  <a:pt x="2226700" y="42839"/>
                </a:lnTo>
                <a:cubicBezTo>
                  <a:pt x="1893222" y="420581"/>
                  <a:pt x="1575380" y="847018"/>
                  <a:pt x="1275594" y="1317313"/>
                </a:cubicBezTo>
                <a:lnTo>
                  <a:pt x="1019356" y="1740252"/>
                </a:lnTo>
                <a:lnTo>
                  <a:pt x="950582" y="1859223"/>
                </a:lnTo>
                <a:lnTo>
                  <a:pt x="872033" y="2002543"/>
                </a:lnTo>
                <a:lnTo>
                  <a:pt x="870019" y="1998586"/>
                </a:lnTo>
                <a:lnTo>
                  <a:pt x="867434" y="2003057"/>
                </a:lnTo>
                <a:lnTo>
                  <a:pt x="836715" y="1940850"/>
                </a:lnTo>
                <a:cubicBezTo>
                  <a:pt x="643860" y="1576505"/>
                  <a:pt x="405022" y="1275917"/>
                  <a:pt x="134448" y="1061778"/>
                </a:cubicBezTo>
                <a:lnTo>
                  <a:pt x="0" y="966562"/>
                </a:lnTo>
                <a:lnTo>
                  <a:pt x="428211" y="966562"/>
                </a:lnTo>
                <a:lnTo>
                  <a:pt x="473369" y="992884"/>
                </a:lnTo>
                <a:cubicBezTo>
                  <a:pt x="571679" y="1059107"/>
                  <a:pt x="666322" y="1136430"/>
                  <a:pt x="756680" y="1223867"/>
                </a:cubicBezTo>
                <a:lnTo>
                  <a:pt x="847819" y="1319399"/>
                </a:lnTo>
                <a:lnTo>
                  <a:pt x="925332" y="1199605"/>
                </a:lnTo>
                <a:cubicBezTo>
                  <a:pt x="1152905" y="864809"/>
                  <a:pt x="1392873" y="561689"/>
                  <a:pt x="1643606" y="293498"/>
                </a:cubicBezTo>
                <a:close/>
              </a:path>
            </a:pathLst>
          </a:custGeom>
          <a:solidFill>
            <a:srgbClr val="01A6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C75D74EE-856E-412F-BBB8-A734C0E2F1F6}"/>
              </a:ext>
            </a:extLst>
          </p:cNvPr>
          <p:cNvSpPr/>
          <p:nvPr/>
        </p:nvSpPr>
        <p:spPr>
          <a:xfrm>
            <a:off x="1802675" y="4108532"/>
            <a:ext cx="2081349" cy="2081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Figura a mano libera: forma 40">
            <a:extLst>
              <a:ext uri="{FF2B5EF4-FFF2-40B4-BE49-F238E27FC236}">
                <a16:creationId xmlns:a16="http://schemas.microsoft.com/office/drawing/2014/main" id="{CB29084E-AB81-4E19-8403-F49D50161698}"/>
              </a:ext>
            </a:extLst>
          </p:cNvPr>
          <p:cNvSpPr/>
          <p:nvPr/>
        </p:nvSpPr>
        <p:spPr>
          <a:xfrm>
            <a:off x="2023545" y="5312493"/>
            <a:ext cx="1630900" cy="879566"/>
          </a:xfrm>
          <a:custGeom>
            <a:avLst/>
            <a:gdLst>
              <a:gd name="connsiteX0" fmla="*/ 815450 w 1630900"/>
              <a:gd name="connsiteY0" fmla="*/ 0 h 879566"/>
              <a:gd name="connsiteX1" fmla="*/ 1609847 w 1630900"/>
              <a:gd name="connsiteY1" fmla="*/ 779205 h 879566"/>
              <a:gd name="connsiteX2" fmla="*/ 1630900 w 1630900"/>
              <a:gd name="connsiteY2" fmla="*/ 879566 h 879566"/>
              <a:gd name="connsiteX3" fmla="*/ 0 w 1630900"/>
              <a:gd name="connsiteY3" fmla="*/ 879566 h 879566"/>
              <a:gd name="connsiteX4" fmla="*/ 21053 w 1630900"/>
              <a:gd name="connsiteY4" fmla="*/ 779205 h 879566"/>
              <a:gd name="connsiteX5" fmla="*/ 815450 w 1630900"/>
              <a:gd name="connsiteY5" fmla="*/ 0 h 879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30900" h="879566">
                <a:moveTo>
                  <a:pt x="815450" y="0"/>
                </a:moveTo>
                <a:cubicBezTo>
                  <a:pt x="1172564" y="0"/>
                  <a:pt x="1478966" y="321299"/>
                  <a:pt x="1609847" y="779205"/>
                </a:cubicBezTo>
                <a:lnTo>
                  <a:pt x="1630900" y="879566"/>
                </a:lnTo>
                <a:lnTo>
                  <a:pt x="0" y="879566"/>
                </a:lnTo>
                <a:lnTo>
                  <a:pt x="21053" y="779205"/>
                </a:lnTo>
                <a:cubicBezTo>
                  <a:pt x="151934" y="321299"/>
                  <a:pt x="458336" y="0"/>
                  <a:pt x="815450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/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id="{324E295E-7516-4562-AD7F-41149F2AFE0F}"/>
              </a:ext>
            </a:extLst>
          </p:cNvPr>
          <p:cNvSpPr/>
          <p:nvPr/>
        </p:nvSpPr>
        <p:spPr>
          <a:xfrm>
            <a:off x="2333897" y="4215213"/>
            <a:ext cx="1010194" cy="101019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0738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uppo 34">
            <a:extLst>
              <a:ext uri="{FF2B5EF4-FFF2-40B4-BE49-F238E27FC236}">
                <a16:creationId xmlns:a16="http://schemas.microsoft.com/office/drawing/2014/main" id="{0B65F1AB-6D40-42E6-B79C-D17A7DBBE3EB}"/>
              </a:ext>
            </a:extLst>
          </p:cNvPr>
          <p:cNvGrpSpPr/>
          <p:nvPr/>
        </p:nvGrpSpPr>
        <p:grpSpPr>
          <a:xfrm>
            <a:off x="1149460" y="1019534"/>
            <a:ext cx="2923554" cy="4097868"/>
            <a:chOff x="1149460" y="1019534"/>
            <a:chExt cx="2923554" cy="4097868"/>
          </a:xfrm>
        </p:grpSpPr>
        <p:pic>
          <p:nvPicPr>
            <p:cNvPr id="2" name="Immagine 1" descr="Il Jolly: significato e storia del simbolo più popolare nel gioco">
              <a:extLst>
                <a:ext uri="{FF2B5EF4-FFF2-40B4-BE49-F238E27FC236}">
                  <a16:creationId xmlns:a16="http://schemas.microsoft.com/office/drawing/2014/main" id="{728DF549-FF0B-4F56-824C-B1A476CA68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226" t="27967" r="21287" b="28913"/>
            <a:stretch>
              <a:fillRect/>
            </a:stretch>
          </p:blipFill>
          <p:spPr bwMode="auto">
            <a:xfrm>
              <a:off x="1644015" y="2093513"/>
              <a:ext cx="1945558" cy="1945558"/>
            </a:xfrm>
            <a:custGeom>
              <a:avLst/>
              <a:gdLst>
                <a:gd name="connsiteX0" fmla="*/ 884023 w 1768046"/>
                <a:gd name="connsiteY0" fmla="*/ 0 h 1768046"/>
                <a:gd name="connsiteX1" fmla="*/ 1768046 w 1768046"/>
                <a:gd name="connsiteY1" fmla="*/ 884023 h 1768046"/>
                <a:gd name="connsiteX2" fmla="*/ 884023 w 1768046"/>
                <a:gd name="connsiteY2" fmla="*/ 1768046 h 1768046"/>
                <a:gd name="connsiteX3" fmla="*/ 0 w 1768046"/>
                <a:gd name="connsiteY3" fmla="*/ 884023 h 1768046"/>
                <a:gd name="connsiteX4" fmla="*/ 884023 w 1768046"/>
                <a:gd name="connsiteY4" fmla="*/ 0 h 1768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046" h="1768046">
                  <a:moveTo>
                    <a:pt x="884023" y="0"/>
                  </a:moveTo>
                  <a:cubicBezTo>
                    <a:pt x="1372255" y="0"/>
                    <a:pt x="1768046" y="395791"/>
                    <a:pt x="1768046" y="884023"/>
                  </a:cubicBezTo>
                  <a:cubicBezTo>
                    <a:pt x="1768046" y="1372255"/>
                    <a:pt x="1372255" y="1768046"/>
                    <a:pt x="884023" y="1768046"/>
                  </a:cubicBezTo>
                  <a:cubicBezTo>
                    <a:pt x="395791" y="1768046"/>
                    <a:pt x="0" y="1372255"/>
                    <a:pt x="0" y="884023"/>
                  </a:cubicBezTo>
                  <a:cubicBezTo>
                    <a:pt x="0" y="395791"/>
                    <a:pt x="395791" y="0"/>
                    <a:pt x="884023" y="0"/>
                  </a:cubicBez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Figura a mano libera: forma 2">
              <a:extLst>
                <a:ext uri="{FF2B5EF4-FFF2-40B4-BE49-F238E27FC236}">
                  <a16:creationId xmlns:a16="http://schemas.microsoft.com/office/drawing/2014/main" id="{0EAE6A0F-0DE4-497C-B4B1-9F8C8B0B4FFA}"/>
                </a:ext>
              </a:extLst>
            </p:cNvPr>
            <p:cNvSpPr/>
            <p:nvPr/>
          </p:nvSpPr>
          <p:spPr>
            <a:xfrm>
              <a:off x="1149460" y="1019534"/>
              <a:ext cx="2923554" cy="4097868"/>
            </a:xfrm>
            <a:custGeom>
              <a:avLst/>
              <a:gdLst>
                <a:gd name="connsiteX0" fmla="*/ 1458473 w 2923554"/>
                <a:gd name="connsiteY0" fmla="*/ 1073641 h 4097868"/>
                <a:gd name="connsiteX1" fmla="*/ 483180 w 2923554"/>
                <a:gd name="connsiteY1" fmla="*/ 2048934 h 4097868"/>
                <a:gd name="connsiteX2" fmla="*/ 1458473 w 2923554"/>
                <a:gd name="connsiteY2" fmla="*/ 3024226 h 4097868"/>
                <a:gd name="connsiteX3" fmla="*/ 2433765 w 2923554"/>
                <a:gd name="connsiteY3" fmla="*/ 2048934 h 4097868"/>
                <a:gd name="connsiteX4" fmla="*/ 1458473 w 2923554"/>
                <a:gd name="connsiteY4" fmla="*/ 1073641 h 4097868"/>
                <a:gd name="connsiteX5" fmla="*/ 146789 w 2923554"/>
                <a:gd name="connsiteY5" fmla="*/ 0 h 4097868"/>
                <a:gd name="connsiteX6" fmla="*/ 2776764 w 2923554"/>
                <a:gd name="connsiteY6" fmla="*/ 0 h 4097868"/>
                <a:gd name="connsiteX7" fmla="*/ 2923554 w 2923554"/>
                <a:gd name="connsiteY7" fmla="*/ 146789 h 4097868"/>
                <a:gd name="connsiteX8" fmla="*/ 2923554 w 2923554"/>
                <a:gd name="connsiteY8" fmla="*/ 3951078 h 4097868"/>
                <a:gd name="connsiteX9" fmla="*/ 2776764 w 2923554"/>
                <a:gd name="connsiteY9" fmla="*/ 4097868 h 4097868"/>
                <a:gd name="connsiteX10" fmla="*/ 146789 w 2923554"/>
                <a:gd name="connsiteY10" fmla="*/ 4097868 h 4097868"/>
                <a:gd name="connsiteX11" fmla="*/ 0 w 2923554"/>
                <a:gd name="connsiteY11" fmla="*/ 3951078 h 4097868"/>
                <a:gd name="connsiteX12" fmla="*/ 0 w 2923554"/>
                <a:gd name="connsiteY12" fmla="*/ 146789 h 4097868"/>
                <a:gd name="connsiteX13" fmla="*/ 146789 w 2923554"/>
                <a:gd name="connsiteY13" fmla="*/ 0 h 4097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23554" h="4097868">
                  <a:moveTo>
                    <a:pt x="1458473" y="1073641"/>
                  </a:moveTo>
                  <a:cubicBezTo>
                    <a:pt x="919833" y="1073641"/>
                    <a:pt x="483180" y="1510294"/>
                    <a:pt x="483180" y="2048934"/>
                  </a:cubicBezTo>
                  <a:cubicBezTo>
                    <a:pt x="483180" y="2587573"/>
                    <a:pt x="919833" y="3024226"/>
                    <a:pt x="1458473" y="3024226"/>
                  </a:cubicBezTo>
                  <a:cubicBezTo>
                    <a:pt x="1997112" y="3024226"/>
                    <a:pt x="2433765" y="2587573"/>
                    <a:pt x="2433765" y="2048934"/>
                  </a:cubicBezTo>
                  <a:cubicBezTo>
                    <a:pt x="2433765" y="1510294"/>
                    <a:pt x="1997112" y="1073641"/>
                    <a:pt x="1458473" y="1073641"/>
                  </a:cubicBezTo>
                  <a:close/>
                  <a:moveTo>
                    <a:pt x="146789" y="0"/>
                  </a:moveTo>
                  <a:lnTo>
                    <a:pt x="2776764" y="0"/>
                  </a:lnTo>
                  <a:cubicBezTo>
                    <a:pt x="2857834" y="0"/>
                    <a:pt x="2923554" y="65720"/>
                    <a:pt x="2923554" y="146789"/>
                  </a:cubicBezTo>
                  <a:lnTo>
                    <a:pt x="2923554" y="3951078"/>
                  </a:lnTo>
                  <a:cubicBezTo>
                    <a:pt x="2923554" y="4032148"/>
                    <a:pt x="2857834" y="4097868"/>
                    <a:pt x="2776764" y="4097868"/>
                  </a:cubicBezTo>
                  <a:lnTo>
                    <a:pt x="146789" y="4097868"/>
                  </a:lnTo>
                  <a:cubicBezTo>
                    <a:pt x="65720" y="4097868"/>
                    <a:pt x="0" y="4032148"/>
                    <a:pt x="0" y="3951078"/>
                  </a:cubicBezTo>
                  <a:lnTo>
                    <a:pt x="0" y="146789"/>
                  </a:lnTo>
                  <a:cubicBezTo>
                    <a:pt x="0" y="65720"/>
                    <a:pt x="65720" y="0"/>
                    <a:pt x="146789" y="0"/>
                  </a:cubicBezTo>
                  <a:close/>
                </a:path>
              </a:pathLst>
            </a:custGeom>
            <a:solidFill>
              <a:srgbClr val="FFFFFF"/>
            </a:solidFill>
            <a:ln w="1222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 dirty="0"/>
            </a:p>
          </p:txBody>
        </p:sp>
        <p:grpSp>
          <p:nvGrpSpPr>
            <p:cNvPr id="4" name="Gruppo 3">
              <a:extLst>
                <a:ext uri="{FF2B5EF4-FFF2-40B4-BE49-F238E27FC236}">
                  <a16:creationId xmlns:a16="http://schemas.microsoft.com/office/drawing/2014/main" id="{DDC57377-3059-4518-93C3-311F230A2430}"/>
                </a:ext>
              </a:extLst>
            </p:cNvPr>
            <p:cNvGrpSpPr/>
            <p:nvPr/>
          </p:nvGrpSpPr>
          <p:grpSpPr>
            <a:xfrm>
              <a:off x="1443476" y="1319231"/>
              <a:ext cx="401079" cy="401079"/>
              <a:chOff x="1443476" y="1319231"/>
              <a:chExt cx="401079" cy="401079"/>
            </a:xfrm>
          </p:grpSpPr>
          <p:sp>
            <p:nvSpPr>
              <p:cNvPr id="5" name="Figura a mano libera: forma 4">
                <a:extLst>
                  <a:ext uri="{FF2B5EF4-FFF2-40B4-BE49-F238E27FC236}">
                    <a16:creationId xmlns:a16="http://schemas.microsoft.com/office/drawing/2014/main" id="{66EE114B-17A7-4A5F-8D0C-68540AB94534}"/>
                  </a:ext>
                </a:extLst>
              </p:cNvPr>
              <p:cNvSpPr/>
              <p:nvPr/>
            </p:nvSpPr>
            <p:spPr>
              <a:xfrm>
                <a:off x="1504381" y="1372421"/>
                <a:ext cx="280853" cy="266810"/>
              </a:xfrm>
              <a:custGeom>
                <a:avLst/>
                <a:gdLst>
                  <a:gd name="connsiteX0" fmla="*/ 0 w 280853"/>
                  <a:gd name="connsiteY0" fmla="*/ 101912 h 266810"/>
                  <a:gd name="connsiteX1" fmla="*/ 107277 w 280853"/>
                  <a:gd name="connsiteY1" fmla="*/ 101912 h 266810"/>
                  <a:gd name="connsiteX2" fmla="*/ 140426 w 280853"/>
                  <a:gd name="connsiteY2" fmla="*/ 0 h 266810"/>
                  <a:gd name="connsiteX3" fmla="*/ 173576 w 280853"/>
                  <a:gd name="connsiteY3" fmla="*/ 101912 h 266810"/>
                  <a:gd name="connsiteX4" fmla="*/ 280853 w 280853"/>
                  <a:gd name="connsiteY4" fmla="*/ 101912 h 266810"/>
                  <a:gd name="connsiteX5" fmla="*/ 194064 w 280853"/>
                  <a:gd name="connsiteY5" fmla="*/ 164897 h 266810"/>
                  <a:gd name="connsiteX6" fmla="*/ 227215 w 280853"/>
                  <a:gd name="connsiteY6" fmla="*/ 266810 h 266810"/>
                  <a:gd name="connsiteX7" fmla="*/ 140427 w 280853"/>
                  <a:gd name="connsiteY7" fmla="*/ 203823 h 266810"/>
                  <a:gd name="connsiteX8" fmla="*/ 53638 w 280853"/>
                  <a:gd name="connsiteY8" fmla="*/ 266810 h 266810"/>
                  <a:gd name="connsiteX9" fmla="*/ 86789 w 280853"/>
                  <a:gd name="connsiteY9" fmla="*/ 164897 h 266810"/>
                  <a:gd name="connsiteX10" fmla="*/ 1 w 280853"/>
                  <a:gd name="connsiteY10" fmla="*/ 101912 h 266810"/>
                  <a:gd name="connsiteX11" fmla="*/ 0 w 280853"/>
                  <a:gd name="connsiteY11" fmla="*/ 101912 h 266810"/>
                  <a:gd name="connsiteX12" fmla="*/ 0 w 280853"/>
                  <a:gd name="connsiteY12" fmla="*/ 101912 h 266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80853" h="266810">
                    <a:moveTo>
                      <a:pt x="0" y="101912"/>
                    </a:moveTo>
                    <a:lnTo>
                      <a:pt x="107277" y="101912"/>
                    </a:lnTo>
                    <a:lnTo>
                      <a:pt x="140426" y="0"/>
                    </a:lnTo>
                    <a:lnTo>
                      <a:pt x="173576" y="101912"/>
                    </a:lnTo>
                    <a:lnTo>
                      <a:pt x="280853" y="101912"/>
                    </a:lnTo>
                    <a:lnTo>
                      <a:pt x="194064" y="164897"/>
                    </a:lnTo>
                    <a:lnTo>
                      <a:pt x="227215" y="266810"/>
                    </a:lnTo>
                    <a:lnTo>
                      <a:pt x="140427" y="203823"/>
                    </a:lnTo>
                    <a:lnTo>
                      <a:pt x="53638" y="266810"/>
                    </a:lnTo>
                    <a:lnTo>
                      <a:pt x="86789" y="164897"/>
                    </a:lnTo>
                    <a:lnTo>
                      <a:pt x="1" y="101912"/>
                    </a:lnTo>
                    <a:lnTo>
                      <a:pt x="0" y="101912"/>
                    </a:lnTo>
                    <a:lnTo>
                      <a:pt x="0" y="101912"/>
                    </a:lnTo>
                    <a:close/>
                  </a:path>
                </a:pathLst>
              </a:custGeom>
              <a:solidFill>
                <a:schemeClr val="tx1"/>
              </a:solidFill>
              <a:ln w="36671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6" name="Figura a mano libera: forma 5">
                <a:extLst>
                  <a:ext uri="{FF2B5EF4-FFF2-40B4-BE49-F238E27FC236}">
                    <a16:creationId xmlns:a16="http://schemas.microsoft.com/office/drawing/2014/main" id="{81496227-4636-4EFA-B7B7-F3374AD58393}"/>
                  </a:ext>
                </a:extLst>
              </p:cNvPr>
              <p:cNvSpPr/>
              <p:nvPr/>
            </p:nvSpPr>
            <p:spPr>
              <a:xfrm>
                <a:off x="1443476" y="1319231"/>
                <a:ext cx="401079" cy="401079"/>
              </a:xfrm>
              <a:custGeom>
                <a:avLst/>
                <a:gdLst>
                  <a:gd name="connsiteX0" fmla="*/ 401080 w 401079"/>
                  <a:gd name="connsiteY0" fmla="*/ 200540 h 401079"/>
                  <a:gd name="connsiteX1" fmla="*/ 200540 w 401079"/>
                  <a:gd name="connsiteY1" fmla="*/ 401080 h 401079"/>
                  <a:gd name="connsiteX2" fmla="*/ 0 w 401079"/>
                  <a:gd name="connsiteY2" fmla="*/ 200540 h 401079"/>
                  <a:gd name="connsiteX3" fmla="*/ 200540 w 401079"/>
                  <a:gd name="connsiteY3" fmla="*/ 0 h 401079"/>
                  <a:gd name="connsiteX4" fmla="*/ 401080 w 401079"/>
                  <a:gd name="connsiteY4" fmla="*/ 200540 h 401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1079" h="401079">
                    <a:moveTo>
                      <a:pt x="401080" y="200540"/>
                    </a:moveTo>
                    <a:cubicBezTo>
                      <a:pt x="401080" y="311295"/>
                      <a:pt x="311295" y="401080"/>
                      <a:pt x="200540" y="401080"/>
                    </a:cubicBezTo>
                    <a:cubicBezTo>
                      <a:pt x="89785" y="401080"/>
                      <a:pt x="0" y="311295"/>
                      <a:pt x="0" y="200540"/>
                    </a:cubicBezTo>
                    <a:cubicBezTo>
                      <a:pt x="0" y="89785"/>
                      <a:pt x="89785" y="0"/>
                      <a:pt x="200540" y="0"/>
                    </a:cubicBezTo>
                    <a:cubicBezTo>
                      <a:pt x="311295" y="0"/>
                      <a:pt x="401080" y="89785"/>
                      <a:pt x="401080" y="200540"/>
                    </a:cubicBezTo>
                    <a:close/>
                  </a:path>
                </a:pathLst>
              </a:custGeom>
              <a:solidFill>
                <a:srgbClr val="BF2828">
                  <a:alpha val="0"/>
                </a:srgbClr>
              </a:solidFill>
              <a:ln w="36671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it-IT" dirty="0"/>
              </a:p>
            </p:txBody>
          </p:sp>
        </p:grpSp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2F777A71-E684-4E3B-A42B-1488DA9EE2F7}"/>
                </a:ext>
              </a:extLst>
            </p:cNvPr>
            <p:cNvGrpSpPr/>
            <p:nvPr/>
          </p:nvGrpSpPr>
          <p:grpSpPr>
            <a:xfrm>
              <a:off x="3369648" y="1319231"/>
              <a:ext cx="401079" cy="401079"/>
              <a:chOff x="3369648" y="1319231"/>
              <a:chExt cx="401079" cy="401079"/>
            </a:xfrm>
          </p:grpSpPr>
          <p:sp>
            <p:nvSpPr>
              <p:cNvPr id="8" name="Figura a mano libera: forma 7">
                <a:extLst>
                  <a:ext uri="{FF2B5EF4-FFF2-40B4-BE49-F238E27FC236}">
                    <a16:creationId xmlns:a16="http://schemas.microsoft.com/office/drawing/2014/main" id="{07A69ED2-CA9C-42E2-BE48-D217A4244194}"/>
                  </a:ext>
                </a:extLst>
              </p:cNvPr>
              <p:cNvSpPr/>
              <p:nvPr/>
            </p:nvSpPr>
            <p:spPr>
              <a:xfrm>
                <a:off x="3430554" y="1372421"/>
                <a:ext cx="280856" cy="266810"/>
              </a:xfrm>
              <a:custGeom>
                <a:avLst/>
                <a:gdLst>
                  <a:gd name="connsiteX0" fmla="*/ 0 w 280856"/>
                  <a:gd name="connsiteY0" fmla="*/ 101912 h 266810"/>
                  <a:gd name="connsiteX1" fmla="*/ 107278 w 280856"/>
                  <a:gd name="connsiteY1" fmla="*/ 101912 h 266810"/>
                  <a:gd name="connsiteX2" fmla="*/ 140428 w 280856"/>
                  <a:gd name="connsiteY2" fmla="*/ 0 h 266810"/>
                  <a:gd name="connsiteX3" fmla="*/ 173578 w 280856"/>
                  <a:gd name="connsiteY3" fmla="*/ 101912 h 266810"/>
                  <a:gd name="connsiteX4" fmla="*/ 280857 w 280856"/>
                  <a:gd name="connsiteY4" fmla="*/ 101912 h 266810"/>
                  <a:gd name="connsiteX5" fmla="*/ 194068 w 280856"/>
                  <a:gd name="connsiteY5" fmla="*/ 164897 h 266810"/>
                  <a:gd name="connsiteX6" fmla="*/ 227218 w 280856"/>
                  <a:gd name="connsiteY6" fmla="*/ 266810 h 266810"/>
                  <a:gd name="connsiteX7" fmla="*/ 140428 w 280856"/>
                  <a:gd name="connsiteY7" fmla="*/ 203823 h 266810"/>
                  <a:gd name="connsiteX8" fmla="*/ 53639 w 280856"/>
                  <a:gd name="connsiteY8" fmla="*/ 266810 h 266810"/>
                  <a:gd name="connsiteX9" fmla="*/ 86789 w 280856"/>
                  <a:gd name="connsiteY9" fmla="*/ 164897 h 266810"/>
                  <a:gd name="connsiteX10" fmla="*/ 0 w 280856"/>
                  <a:gd name="connsiteY10" fmla="*/ 101912 h 266810"/>
                  <a:gd name="connsiteX11" fmla="*/ 0 w 280856"/>
                  <a:gd name="connsiteY11" fmla="*/ 101912 h 266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80856" h="266810">
                    <a:moveTo>
                      <a:pt x="0" y="101912"/>
                    </a:moveTo>
                    <a:lnTo>
                      <a:pt x="107278" y="101912"/>
                    </a:lnTo>
                    <a:lnTo>
                      <a:pt x="140428" y="0"/>
                    </a:lnTo>
                    <a:lnTo>
                      <a:pt x="173578" y="101912"/>
                    </a:lnTo>
                    <a:lnTo>
                      <a:pt x="280857" y="101912"/>
                    </a:lnTo>
                    <a:lnTo>
                      <a:pt x="194068" y="164897"/>
                    </a:lnTo>
                    <a:lnTo>
                      <a:pt x="227218" y="266810"/>
                    </a:lnTo>
                    <a:lnTo>
                      <a:pt x="140428" y="203823"/>
                    </a:lnTo>
                    <a:lnTo>
                      <a:pt x="53639" y="266810"/>
                    </a:lnTo>
                    <a:lnTo>
                      <a:pt x="86789" y="164897"/>
                    </a:lnTo>
                    <a:lnTo>
                      <a:pt x="0" y="101912"/>
                    </a:lnTo>
                    <a:lnTo>
                      <a:pt x="0" y="101912"/>
                    </a:lnTo>
                    <a:close/>
                  </a:path>
                </a:pathLst>
              </a:custGeom>
              <a:solidFill>
                <a:schemeClr val="tx1"/>
              </a:solidFill>
              <a:ln w="36671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9" name="Figura a mano libera: forma 8">
                <a:extLst>
                  <a:ext uri="{FF2B5EF4-FFF2-40B4-BE49-F238E27FC236}">
                    <a16:creationId xmlns:a16="http://schemas.microsoft.com/office/drawing/2014/main" id="{D792ECA8-108A-45B6-B68C-A3C4E8813D82}"/>
                  </a:ext>
                </a:extLst>
              </p:cNvPr>
              <p:cNvSpPr/>
              <p:nvPr/>
            </p:nvSpPr>
            <p:spPr>
              <a:xfrm>
                <a:off x="3369648" y="1319231"/>
                <a:ext cx="401079" cy="401079"/>
              </a:xfrm>
              <a:custGeom>
                <a:avLst/>
                <a:gdLst>
                  <a:gd name="connsiteX0" fmla="*/ 401080 w 401079"/>
                  <a:gd name="connsiteY0" fmla="*/ 200540 h 401079"/>
                  <a:gd name="connsiteX1" fmla="*/ 200540 w 401079"/>
                  <a:gd name="connsiteY1" fmla="*/ 401080 h 401079"/>
                  <a:gd name="connsiteX2" fmla="*/ 0 w 401079"/>
                  <a:gd name="connsiteY2" fmla="*/ 200540 h 401079"/>
                  <a:gd name="connsiteX3" fmla="*/ 200540 w 401079"/>
                  <a:gd name="connsiteY3" fmla="*/ 0 h 401079"/>
                  <a:gd name="connsiteX4" fmla="*/ 401080 w 401079"/>
                  <a:gd name="connsiteY4" fmla="*/ 200540 h 401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1079" h="401079">
                    <a:moveTo>
                      <a:pt x="401080" y="200540"/>
                    </a:moveTo>
                    <a:cubicBezTo>
                      <a:pt x="401080" y="311295"/>
                      <a:pt x="311295" y="401080"/>
                      <a:pt x="200540" y="401080"/>
                    </a:cubicBezTo>
                    <a:cubicBezTo>
                      <a:pt x="89785" y="401080"/>
                      <a:pt x="0" y="311295"/>
                      <a:pt x="0" y="200540"/>
                    </a:cubicBezTo>
                    <a:cubicBezTo>
                      <a:pt x="0" y="89785"/>
                      <a:pt x="89785" y="0"/>
                      <a:pt x="200540" y="0"/>
                    </a:cubicBezTo>
                    <a:cubicBezTo>
                      <a:pt x="311295" y="0"/>
                      <a:pt x="401080" y="89785"/>
                      <a:pt x="401080" y="200540"/>
                    </a:cubicBezTo>
                    <a:close/>
                  </a:path>
                </a:pathLst>
              </a:custGeom>
              <a:solidFill>
                <a:srgbClr val="BF2828">
                  <a:alpha val="0"/>
                </a:srgbClr>
              </a:solidFill>
              <a:ln w="36671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</p:grpSp>
        <p:grpSp>
          <p:nvGrpSpPr>
            <p:cNvPr id="10" name="Gruppo 9">
              <a:extLst>
                <a:ext uri="{FF2B5EF4-FFF2-40B4-BE49-F238E27FC236}">
                  <a16:creationId xmlns:a16="http://schemas.microsoft.com/office/drawing/2014/main" id="{9F5E1837-1F92-45A6-B6DA-E05D8D11F195}"/>
                </a:ext>
              </a:extLst>
            </p:cNvPr>
            <p:cNvGrpSpPr/>
            <p:nvPr/>
          </p:nvGrpSpPr>
          <p:grpSpPr>
            <a:xfrm>
              <a:off x="1443476" y="4445608"/>
              <a:ext cx="401079" cy="401079"/>
              <a:chOff x="1443476" y="4445608"/>
              <a:chExt cx="401079" cy="401079"/>
            </a:xfrm>
          </p:grpSpPr>
          <p:sp>
            <p:nvSpPr>
              <p:cNvPr id="11" name="Figura a mano libera: forma 10">
                <a:extLst>
                  <a:ext uri="{FF2B5EF4-FFF2-40B4-BE49-F238E27FC236}">
                    <a16:creationId xmlns:a16="http://schemas.microsoft.com/office/drawing/2014/main" id="{35B78472-5242-4AEB-AFC4-61E46F064532}"/>
                  </a:ext>
                </a:extLst>
              </p:cNvPr>
              <p:cNvSpPr/>
              <p:nvPr/>
            </p:nvSpPr>
            <p:spPr>
              <a:xfrm>
                <a:off x="1504381" y="4498795"/>
                <a:ext cx="280853" cy="266814"/>
              </a:xfrm>
              <a:custGeom>
                <a:avLst/>
                <a:gdLst>
                  <a:gd name="connsiteX0" fmla="*/ 0 w 280853"/>
                  <a:gd name="connsiteY0" fmla="*/ 101909 h 266814"/>
                  <a:gd name="connsiteX1" fmla="*/ 107277 w 280853"/>
                  <a:gd name="connsiteY1" fmla="*/ 101909 h 266814"/>
                  <a:gd name="connsiteX2" fmla="*/ 140426 w 280853"/>
                  <a:gd name="connsiteY2" fmla="*/ 0 h 266814"/>
                  <a:gd name="connsiteX3" fmla="*/ 173576 w 280853"/>
                  <a:gd name="connsiteY3" fmla="*/ 101909 h 266814"/>
                  <a:gd name="connsiteX4" fmla="*/ 280853 w 280853"/>
                  <a:gd name="connsiteY4" fmla="*/ 101909 h 266814"/>
                  <a:gd name="connsiteX5" fmla="*/ 194064 w 280853"/>
                  <a:gd name="connsiteY5" fmla="*/ 164893 h 266814"/>
                  <a:gd name="connsiteX6" fmla="*/ 227215 w 280853"/>
                  <a:gd name="connsiteY6" fmla="*/ 266814 h 266814"/>
                  <a:gd name="connsiteX7" fmla="*/ 140426 w 280853"/>
                  <a:gd name="connsiteY7" fmla="*/ 203817 h 266814"/>
                  <a:gd name="connsiteX8" fmla="*/ 53638 w 280853"/>
                  <a:gd name="connsiteY8" fmla="*/ 266814 h 266814"/>
                  <a:gd name="connsiteX9" fmla="*/ 86789 w 280853"/>
                  <a:gd name="connsiteY9" fmla="*/ 164893 h 266814"/>
                  <a:gd name="connsiteX10" fmla="*/ 0 w 280853"/>
                  <a:gd name="connsiteY10" fmla="*/ 101909 h 266814"/>
                  <a:gd name="connsiteX11" fmla="*/ 0 w 280853"/>
                  <a:gd name="connsiteY11" fmla="*/ 101909 h 266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80853" h="266814">
                    <a:moveTo>
                      <a:pt x="0" y="101909"/>
                    </a:moveTo>
                    <a:lnTo>
                      <a:pt x="107277" y="101909"/>
                    </a:lnTo>
                    <a:lnTo>
                      <a:pt x="140426" y="0"/>
                    </a:lnTo>
                    <a:lnTo>
                      <a:pt x="173576" y="101909"/>
                    </a:lnTo>
                    <a:lnTo>
                      <a:pt x="280853" y="101909"/>
                    </a:lnTo>
                    <a:lnTo>
                      <a:pt x="194064" y="164893"/>
                    </a:lnTo>
                    <a:lnTo>
                      <a:pt x="227215" y="266814"/>
                    </a:lnTo>
                    <a:lnTo>
                      <a:pt x="140426" y="203817"/>
                    </a:lnTo>
                    <a:lnTo>
                      <a:pt x="53638" y="266814"/>
                    </a:lnTo>
                    <a:lnTo>
                      <a:pt x="86789" y="164893"/>
                    </a:lnTo>
                    <a:lnTo>
                      <a:pt x="0" y="101909"/>
                    </a:lnTo>
                    <a:lnTo>
                      <a:pt x="0" y="101909"/>
                    </a:lnTo>
                    <a:close/>
                  </a:path>
                </a:pathLst>
              </a:custGeom>
              <a:solidFill>
                <a:schemeClr val="tx1"/>
              </a:solidFill>
              <a:ln w="36671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12" name="Figura a mano libera: forma 11">
                <a:extLst>
                  <a:ext uri="{FF2B5EF4-FFF2-40B4-BE49-F238E27FC236}">
                    <a16:creationId xmlns:a16="http://schemas.microsoft.com/office/drawing/2014/main" id="{E7038C9C-1923-48EC-8A1F-04D907C0D133}"/>
                  </a:ext>
                </a:extLst>
              </p:cNvPr>
              <p:cNvSpPr/>
              <p:nvPr/>
            </p:nvSpPr>
            <p:spPr>
              <a:xfrm>
                <a:off x="1443476" y="4445608"/>
                <a:ext cx="401079" cy="401079"/>
              </a:xfrm>
              <a:custGeom>
                <a:avLst/>
                <a:gdLst>
                  <a:gd name="connsiteX0" fmla="*/ 401080 w 401079"/>
                  <a:gd name="connsiteY0" fmla="*/ 200540 h 401079"/>
                  <a:gd name="connsiteX1" fmla="*/ 200540 w 401079"/>
                  <a:gd name="connsiteY1" fmla="*/ 401080 h 401079"/>
                  <a:gd name="connsiteX2" fmla="*/ 0 w 401079"/>
                  <a:gd name="connsiteY2" fmla="*/ 200540 h 401079"/>
                  <a:gd name="connsiteX3" fmla="*/ 200540 w 401079"/>
                  <a:gd name="connsiteY3" fmla="*/ 0 h 401079"/>
                  <a:gd name="connsiteX4" fmla="*/ 401080 w 401079"/>
                  <a:gd name="connsiteY4" fmla="*/ 200540 h 401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1079" h="401079">
                    <a:moveTo>
                      <a:pt x="401080" y="200540"/>
                    </a:moveTo>
                    <a:cubicBezTo>
                      <a:pt x="401080" y="311295"/>
                      <a:pt x="311295" y="401080"/>
                      <a:pt x="200540" y="401080"/>
                    </a:cubicBezTo>
                    <a:cubicBezTo>
                      <a:pt x="89785" y="401080"/>
                      <a:pt x="0" y="311295"/>
                      <a:pt x="0" y="200540"/>
                    </a:cubicBezTo>
                    <a:cubicBezTo>
                      <a:pt x="0" y="89785"/>
                      <a:pt x="89785" y="0"/>
                      <a:pt x="200540" y="0"/>
                    </a:cubicBezTo>
                    <a:cubicBezTo>
                      <a:pt x="311295" y="0"/>
                      <a:pt x="401080" y="89785"/>
                      <a:pt x="401080" y="200540"/>
                    </a:cubicBezTo>
                    <a:close/>
                  </a:path>
                </a:pathLst>
              </a:custGeom>
              <a:solidFill>
                <a:srgbClr val="BF2828">
                  <a:alpha val="0"/>
                </a:srgbClr>
              </a:solidFill>
              <a:ln w="36671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</p:grpSp>
        <p:grpSp>
          <p:nvGrpSpPr>
            <p:cNvPr id="13" name="Gruppo 12">
              <a:extLst>
                <a:ext uri="{FF2B5EF4-FFF2-40B4-BE49-F238E27FC236}">
                  <a16:creationId xmlns:a16="http://schemas.microsoft.com/office/drawing/2014/main" id="{0111F41D-B0F2-413A-A1A0-E03F07F83C9F}"/>
                </a:ext>
              </a:extLst>
            </p:cNvPr>
            <p:cNvGrpSpPr/>
            <p:nvPr/>
          </p:nvGrpSpPr>
          <p:grpSpPr>
            <a:xfrm>
              <a:off x="3368547" y="4445608"/>
              <a:ext cx="401079" cy="401079"/>
              <a:chOff x="3368547" y="4445608"/>
              <a:chExt cx="401079" cy="401079"/>
            </a:xfrm>
          </p:grpSpPr>
          <p:sp>
            <p:nvSpPr>
              <p:cNvPr id="14" name="Figura a mano libera: forma 13">
                <a:extLst>
                  <a:ext uri="{FF2B5EF4-FFF2-40B4-BE49-F238E27FC236}">
                    <a16:creationId xmlns:a16="http://schemas.microsoft.com/office/drawing/2014/main" id="{81E601C7-C0E6-41BF-91C2-66401F9AB554}"/>
                  </a:ext>
                </a:extLst>
              </p:cNvPr>
              <p:cNvSpPr/>
              <p:nvPr/>
            </p:nvSpPr>
            <p:spPr>
              <a:xfrm>
                <a:off x="3429453" y="4498795"/>
                <a:ext cx="280856" cy="266814"/>
              </a:xfrm>
              <a:custGeom>
                <a:avLst/>
                <a:gdLst>
                  <a:gd name="connsiteX0" fmla="*/ 0 w 280856"/>
                  <a:gd name="connsiteY0" fmla="*/ 101909 h 266814"/>
                  <a:gd name="connsiteX1" fmla="*/ 107278 w 280856"/>
                  <a:gd name="connsiteY1" fmla="*/ 101909 h 266814"/>
                  <a:gd name="connsiteX2" fmla="*/ 140428 w 280856"/>
                  <a:gd name="connsiteY2" fmla="*/ 0 h 266814"/>
                  <a:gd name="connsiteX3" fmla="*/ 173578 w 280856"/>
                  <a:gd name="connsiteY3" fmla="*/ 101909 h 266814"/>
                  <a:gd name="connsiteX4" fmla="*/ 280857 w 280856"/>
                  <a:gd name="connsiteY4" fmla="*/ 101909 h 266814"/>
                  <a:gd name="connsiteX5" fmla="*/ 194068 w 280856"/>
                  <a:gd name="connsiteY5" fmla="*/ 164893 h 266814"/>
                  <a:gd name="connsiteX6" fmla="*/ 227218 w 280856"/>
                  <a:gd name="connsiteY6" fmla="*/ 266814 h 266814"/>
                  <a:gd name="connsiteX7" fmla="*/ 140428 w 280856"/>
                  <a:gd name="connsiteY7" fmla="*/ 203817 h 266814"/>
                  <a:gd name="connsiteX8" fmla="*/ 53639 w 280856"/>
                  <a:gd name="connsiteY8" fmla="*/ 266814 h 266814"/>
                  <a:gd name="connsiteX9" fmla="*/ 86789 w 280856"/>
                  <a:gd name="connsiteY9" fmla="*/ 164893 h 266814"/>
                  <a:gd name="connsiteX10" fmla="*/ 0 w 280856"/>
                  <a:gd name="connsiteY10" fmla="*/ 101909 h 266814"/>
                  <a:gd name="connsiteX11" fmla="*/ 0 w 280856"/>
                  <a:gd name="connsiteY11" fmla="*/ 101909 h 266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80856" h="266814">
                    <a:moveTo>
                      <a:pt x="0" y="101909"/>
                    </a:moveTo>
                    <a:lnTo>
                      <a:pt x="107278" y="101909"/>
                    </a:lnTo>
                    <a:lnTo>
                      <a:pt x="140428" y="0"/>
                    </a:lnTo>
                    <a:lnTo>
                      <a:pt x="173578" y="101909"/>
                    </a:lnTo>
                    <a:lnTo>
                      <a:pt x="280857" y="101909"/>
                    </a:lnTo>
                    <a:lnTo>
                      <a:pt x="194068" y="164893"/>
                    </a:lnTo>
                    <a:lnTo>
                      <a:pt x="227218" y="266814"/>
                    </a:lnTo>
                    <a:lnTo>
                      <a:pt x="140428" y="203817"/>
                    </a:lnTo>
                    <a:lnTo>
                      <a:pt x="53639" y="266814"/>
                    </a:lnTo>
                    <a:lnTo>
                      <a:pt x="86789" y="164893"/>
                    </a:lnTo>
                    <a:lnTo>
                      <a:pt x="0" y="101909"/>
                    </a:lnTo>
                    <a:lnTo>
                      <a:pt x="0" y="101909"/>
                    </a:lnTo>
                    <a:close/>
                  </a:path>
                </a:pathLst>
              </a:custGeom>
              <a:solidFill>
                <a:schemeClr val="tx1"/>
              </a:solidFill>
              <a:ln w="36671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15" name="Figura a mano libera: forma 14">
                <a:extLst>
                  <a:ext uri="{FF2B5EF4-FFF2-40B4-BE49-F238E27FC236}">
                    <a16:creationId xmlns:a16="http://schemas.microsoft.com/office/drawing/2014/main" id="{6667D241-AF2E-46F4-8D4E-370ECE58C219}"/>
                  </a:ext>
                </a:extLst>
              </p:cNvPr>
              <p:cNvSpPr/>
              <p:nvPr/>
            </p:nvSpPr>
            <p:spPr>
              <a:xfrm>
                <a:off x="3368547" y="4445608"/>
                <a:ext cx="401079" cy="401079"/>
              </a:xfrm>
              <a:custGeom>
                <a:avLst/>
                <a:gdLst>
                  <a:gd name="connsiteX0" fmla="*/ 401080 w 401079"/>
                  <a:gd name="connsiteY0" fmla="*/ 200540 h 401079"/>
                  <a:gd name="connsiteX1" fmla="*/ 200540 w 401079"/>
                  <a:gd name="connsiteY1" fmla="*/ 401080 h 401079"/>
                  <a:gd name="connsiteX2" fmla="*/ 0 w 401079"/>
                  <a:gd name="connsiteY2" fmla="*/ 200540 h 401079"/>
                  <a:gd name="connsiteX3" fmla="*/ 200540 w 401079"/>
                  <a:gd name="connsiteY3" fmla="*/ 0 h 401079"/>
                  <a:gd name="connsiteX4" fmla="*/ 401080 w 401079"/>
                  <a:gd name="connsiteY4" fmla="*/ 200540 h 401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1079" h="401079">
                    <a:moveTo>
                      <a:pt x="401080" y="200540"/>
                    </a:moveTo>
                    <a:cubicBezTo>
                      <a:pt x="401080" y="311295"/>
                      <a:pt x="311295" y="401080"/>
                      <a:pt x="200540" y="401080"/>
                    </a:cubicBezTo>
                    <a:cubicBezTo>
                      <a:pt x="89785" y="401080"/>
                      <a:pt x="0" y="311295"/>
                      <a:pt x="0" y="200540"/>
                    </a:cubicBezTo>
                    <a:cubicBezTo>
                      <a:pt x="0" y="89785"/>
                      <a:pt x="89785" y="0"/>
                      <a:pt x="200540" y="0"/>
                    </a:cubicBezTo>
                    <a:cubicBezTo>
                      <a:pt x="311295" y="0"/>
                      <a:pt x="401080" y="89785"/>
                      <a:pt x="401080" y="200540"/>
                    </a:cubicBezTo>
                    <a:close/>
                  </a:path>
                </a:pathLst>
              </a:custGeom>
              <a:solidFill>
                <a:srgbClr val="BF2828">
                  <a:alpha val="0"/>
                </a:srgbClr>
              </a:solidFill>
              <a:ln w="36671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</p:grpSp>
        <p:sp>
          <p:nvSpPr>
            <p:cNvPr id="16" name="Figura a mano libera: forma 15">
              <a:extLst>
                <a:ext uri="{FF2B5EF4-FFF2-40B4-BE49-F238E27FC236}">
                  <a16:creationId xmlns:a16="http://schemas.microsoft.com/office/drawing/2014/main" id="{88DD5C30-94F4-4967-8CD6-46272C89FC46}"/>
                </a:ext>
              </a:extLst>
            </p:cNvPr>
            <p:cNvSpPr/>
            <p:nvPr/>
          </p:nvSpPr>
          <p:spPr>
            <a:xfrm>
              <a:off x="1569827" y="2033664"/>
              <a:ext cx="2076214" cy="2076214"/>
            </a:xfrm>
            <a:custGeom>
              <a:avLst/>
              <a:gdLst>
                <a:gd name="connsiteX0" fmla="*/ 2076215 w 2076214"/>
                <a:gd name="connsiteY0" fmla="*/ 1038107 h 2076214"/>
                <a:gd name="connsiteX1" fmla="*/ 1038107 w 2076214"/>
                <a:gd name="connsiteY1" fmla="*/ 2076215 h 2076214"/>
                <a:gd name="connsiteX2" fmla="*/ 0 w 2076214"/>
                <a:gd name="connsiteY2" fmla="*/ 1038107 h 2076214"/>
                <a:gd name="connsiteX3" fmla="*/ 1038107 w 2076214"/>
                <a:gd name="connsiteY3" fmla="*/ 0 h 2076214"/>
                <a:gd name="connsiteX4" fmla="*/ 2076215 w 2076214"/>
                <a:gd name="connsiteY4" fmla="*/ 1038107 h 2076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6214" h="2076214">
                  <a:moveTo>
                    <a:pt x="2076215" y="1038107"/>
                  </a:moveTo>
                  <a:cubicBezTo>
                    <a:pt x="2076215" y="1611438"/>
                    <a:pt x="1611438" y="2076215"/>
                    <a:pt x="1038107" y="2076215"/>
                  </a:cubicBezTo>
                  <a:cubicBezTo>
                    <a:pt x="464777" y="2076215"/>
                    <a:pt x="0" y="1611438"/>
                    <a:pt x="0" y="1038107"/>
                  </a:cubicBezTo>
                  <a:cubicBezTo>
                    <a:pt x="0" y="464777"/>
                    <a:pt x="464777" y="0"/>
                    <a:pt x="1038107" y="0"/>
                  </a:cubicBezTo>
                  <a:cubicBezTo>
                    <a:pt x="1611438" y="0"/>
                    <a:pt x="2076215" y="464777"/>
                    <a:pt x="2076215" y="1038107"/>
                  </a:cubicBezTo>
                  <a:close/>
                </a:path>
              </a:pathLst>
            </a:custGeom>
            <a:solidFill>
              <a:srgbClr val="BF7070">
                <a:alpha val="0"/>
              </a:srgbClr>
            </a:solidFill>
            <a:ln w="1222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7" name="Figura a mano libera: forma 16">
              <a:extLst>
                <a:ext uri="{FF2B5EF4-FFF2-40B4-BE49-F238E27FC236}">
                  <a16:creationId xmlns:a16="http://schemas.microsoft.com/office/drawing/2014/main" id="{7EECC20D-0DB0-454D-B430-794A12EEBD1C}"/>
                </a:ext>
              </a:extLst>
            </p:cNvPr>
            <p:cNvSpPr/>
            <p:nvPr/>
          </p:nvSpPr>
          <p:spPr>
            <a:xfrm>
              <a:off x="1635945" y="2093176"/>
              <a:ext cx="1950585" cy="1950584"/>
            </a:xfrm>
            <a:custGeom>
              <a:avLst/>
              <a:gdLst>
                <a:gd name="connsiteX0" fmla="*/ 1950585 w 1950585"/>
                <a:gd name="connsiteY0" fmla="*/ 975293 h 1950584"/>
                <a:gd name="connsiteX1" fmla="*/ 975293 w 1950585"/>
                <a:gd name="connsiteY1" fmla="*/ 1950585 h 1950584"/>
                <a:gd name="connsiteX2" fmla="*/ 0 w 1950585"/>
                <a:gd name="connsiteY2" fmla="*/ 975293 h 1950584"/>
                <a:gd name="connsiteX3" fmla="*/ 975293 w 1950585"/>
                <a:gd name="connsiteY3" fmla="*/ 0 h 1950584"/>
                <a:gd name="connsiteX4" fmla="*/ 1950585 w 1950585"/>
                <a:gd name="connsiteY4" fmla="*/ 975293 h 195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50585" h="1950584">
                  <a:moveTo>
                    <a:pt x="1950585" y="975293"/>
                  </a:moveTo>
                  <a:cubicBezTo>
                    <a:pt x="1950585" y="1513932"/>
                    <a:pt x="1513932" y="1950585"/>
                    <a:pt x="975293" y="1950585"/>
                  </a:cubicBezTo>
                  <a:cubicBezTo>
                    <a:pt x="436653" y="1950585"/>
                    <a:pt x="0" y="1513932"/>
                    <a:pt x="0" y="975293"/>
                  </a:cubicBezTo>
                  <a:cubicBezTo>
                    <a:pt x="0" y="436653"/>
                    <a:pt x="436653" y="0"/>
                    <a:pt x="975293" y="0"/>
                  </a:cubicBezTo>
                  <a:cubicBezTo>
                    <a:pt x="1513932" y="0"/>
                    <a:pt x="1950585" y="436653"/>
                    <a:pt x="1950585" y="975293"/>
                  </a:cubicBezTo>
                  <a:close/>
                </a:path>
              </a:pathLst>
            </a:custGeom>
            <a:solidFill>
              <a:srgbClr val="BF7070">
                <a:alpha val="0"/>
              </a:srgbClr>
            </a:solidFill>
            <a:ln w="2444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</p:grp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3308F487-06FC-4F5E-AB49-DE7E2215E984}"/>
              </a:ext>
            </a:extLst>
          </p:cNvPr>
          <p:cNvGrpSpPr/>
          <p:nvPr/>
        </p:nvGrpSpPr>
        <p:grpSpPr>
          <a:xfrm>
            <a:off x="5195434" y="1019534"/>
            <a:ext cx="2923554" cy="4097868"/>
            <a:chOff x="5195434" y="1019534"/>
            <a:chExt cx="2923554" cy="4097868"/>
          </a:xfrm>
        </p:grpSpPr>
        <p:pic>
          <p:nvPicPr>
            <p:cNvPr id="18" name="Immagine 17" descr="Il Jolly: significato e storia del simbolo più popolare nel gioco">
              <a:extLst>
                <a:ext uri="{FF2B5EF4-FFF2-40B4-BE49-F238E27FC236}">
                  <a16:creationId xmlns:a16="http://schemas.microsoft.com/office/drawing/2014/main" id="{80F6183E-4A98-49B2-9569-F424D41D38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226" t="27967" r="21287" b="28913"/>
            <a:stretch>
              <a:fillRect/>
            </a:stretch>
          </p:blipFill>
          <p:spPr bwMode="auto">
            <a:xfrm>
              <a:off x="5689989" y="2093513"/>
              <a:ext cx="1945558" cy="1945558"/>
            </a:xfrm>
            <a:custGeom>
              <a:avLst/>
              <a:gdLst>
                <a:gd name="connsiteX0" fmla="*/ 884023 w 1768046"/>
                <a:gd name="connsiteY0" fmla="*/ 0 h 1768046"/>
                <a:gd name="connsiteX1" fmla="*/ 1768046 w 1768046"/>
                <a:gd name="connsiteY1" fmla="*/ 884023 h 1768046"/>
                <a:gd name="connsiteX2" fmla="*/ 884023 w 1768046"/>
                <a:gd name="connsiteY2" fmla="*/ 1768046 h 1768046"/>
                <a:gd name="connsiteX3" fmla="*/ 0 w 1768046"/>
                <a:gd name="connsiteY3" fmla="*/ 884023 h 1768046"/>
                <a:gd name="connsiteX4" fmla="*/ 884023 w 1768046"/>
                <a:gd name="connsiteY4" fmla="*/ 0 h 1768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046" h="1768046">
                  <a:moveTo>
                    <a:pt x="884023" y="0"/>
                  </a:moveTo>
                  <a:cubicBezTo>
                    <a:pt x="1372255" y="0"/>
                    <a:pt x="1768046" y="395791"/>
                    <a:pt x="1768046" y="884023"/>
                  </a:cubicBezTo>
                  <a:cubicBezTo>
                    <a:pt x="1768046" y="1372255"/>
                    <a:pt x="1372255" y="1768046"/>
                    <a:pt x="884023" y="1768046"/>
                  </a:cubicBezTo>
                  <a:cubicBezTo>
                    <a:pt x="395791" y="1768046"/>
                    <a:pt x="0" y="1372255"/>
                    <a:pt x="0" y="884023"/>
                  </a:cubicBezTo>
                  <a:cubicBezTo>
                    <a:pt x="0" y="395791"/>
                    <a:pt x="395791" y="0"/>
                    <a:pt x="884023" y="0"/>
                  </a:cubicBez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9" name="Gruppo 18">
              <a:extLst>
                <a:ext uri="{FF2B5EF4-FFF2-40B4-BE49-F238E27FC236}">
                  <a16:creationId xmlns:a16="http://schemas.microsoft.com/office/drawing/2014/main" id="{2F313921-DD43-48E3-817C-354EE7B8900A}"/>
                </a:ext>
              </a:extLst>
            </p:cNvPr>
            <p:cNvGrpSpPr/>
            <p:nvPr/>
          </p:nvGrpSpPr>
          <p:grpSpPr>
            <a:xfrm>
              <a:off x="5195434" y="1019534"/>
              <a:ext cx="2923554" cy="4097868"/>
              <a:chOff x="2347581" y="1258145"/>
              <a:chExt cx="2923554" cy="4097868"/>
            </a:xfrm>
          </p:grpSpPr>
          <p:sp>
            <p:nvSpPr>
              <p:cNvPr id="20" name="Figura a mano libera: forma 19">
                <a:extLst>
                  <a:ext uri="{FF2B5EF4-FFF2-40B4-BE49-F238E27FC236}">
                    <a16:creationId xmlns:a16="http://schemas.microsoft.com/office/drawing/2014/main" id="{38E2B787-F543-46DD-9700-8104FB6E131B}"/>
                  </a:ext>
                </a:extLst>
              </p:cNvPr>
              <p:cNvSpPr/>
              <p:nvPr/>
            </p:nvSpPr>
            <p:spPr>
              <a:xfrm>
                <a:off x="2347581" y="1258145"/>
                <a:ext cx="2923554" cy="4097868"/>
              </a:xfrm>
              <a:custGeom>
                <a:avLst/>
                <a:gdLst>
                  <a:gd name="connsiteX0" fmla="*/ 1458473 w 2923554"/>
                  <a:gd name="connsiteY0" fmla="*/ 1073641 h 4097868"/>
                  <a:gd name="connsiteX1" fmla="*/ 483180 w 2923554"/>
                  <a:gd name="connsiteY1" fmla="*/ 2048934 h 4097868"/>
                  <a:gd name="connsiteX2" fmla="*/ 1458473 w 2923554"/>
                  <a:gd name="connsiteY2" fmla="*/ 3024226 h 4097868"/>
                  <a:gd name="connsiteX3" fmla="*/ 2433765 w 2923554"/>
                  <a:gd name="connsiteY3" fmla="*/ 2048934 h 4097868"/>
                  <a:gd name="connsiteX4" fmla="*/ 1458473 w 2923554"/>
                  <a:gd name="connsiteY4" fmla="*/ 1073641 h 4097868"/>
                  <a:gd name="connsiteX5" fmla="*/ 146789 w 2923554"/>
                  <a:gd name="connsiteY5" fmla="*/ 0 h 4097868"/>
                  <a:gd name="connsiteX6" fmla="*/ 2776764 w 2923554"/>
                  <a:gd name="connsiteY6" fmla="*/ 0 h 4097868"/>
                  <a:gd name="connsiteX7" fmla="*/ 2923554 w 2923554"/>
                  <a:gd name="connsiteY7" fmla="*/ 146789 h 4097868"/>
                  <a:gd name="connsiteX8" fmla="*/ 2923554 w 2923554"/>
                  <a:gd name="connsiteY8" fmla="*/ 3951078 h 4097868"/>
                  <a:gd name="connsiteX9" fmla="*/ 2776764 w 2923554"/>
                  <a:gd name="connsiteY9" fmla="*/ 4097868 h 4097868"/>
                  <a:gd name="connsiteX10" fmla="*/ 146789 w 2923554"/>
                  <a:gd name="connsiteY10" fmla="*/ 4097868 h 4097868"/>
                  <a:gd name="connsiteX11" fmla="*/ 0 w 2923554"/>
                  <a:gd name="connsiteY11" fmla="*/ 3951078 h 4097868"/>
                  <a:gd name="connsiteX12" fmla="*/ 0 w 2923554"/>
                  <a:gd name="connsiteY12" fmla="*/ 146789 h 4097868"/>
                  <a:gd name="connsiteX13" fmla="*/ 146789 w 2923554"/>
                  <a:gd name="connsiteY13" fmla="*/ 0 h 4097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923554" h="4097868">
                    <a:moveTo>
                      <a:pt x="1458473" y="1073641"/>
                    </a:moveTo>
                    <a:cubicBezTo>
                      <a:pt x="919833" y="1073641"/>
                      <a:pt x="483180" y="1510294"/>
                      <a:pt x="483180" y="2048934"/>
                    </a:cubicBezTo>
                    <a:cubicBezTo>
                      <a:pt x="483180" y="2587573"/>
                      <a:pt x="919833" y="3024226"/>
                      <a:pt x="1458473" y="3024226"/>
                    </a:cubicBezTo>
                    <a:cubicBezTo>
                      <a:pt x="1997112" y="3024226"/>
                      <a:pt x="2433765" y="2587573"/>
                      <a:pt x="2433765" y="2048934"/>
                    </a:cubicBezTo>
                    <a:cubicBezTo>
                      <a:pt x="2433765" y="1510294"/>
                      <a:pt x="1997112" y="1073641"/>
                      <a:pt x="1458473" y="1073641"/>
                    </a:cubicBezTo>
                    <a:close/>
                    <a:moveTo>
                      <a:pt x="146789" y="0"/>
                    </a:moveTo>
                    <a:lnTo>
                      <a:pt x="2776764" y="0"/>
                    </a:lnTo>
                    <a:cubicBezTo>
                      <a:pt x="2857834" y="0"/>
                      <a:pt x="2923554" y="65720"/>
                      <a:pt x="2923554" y="146789"/>
                    </a:cubicBezTo>
                    <a:lnTo>
                      <a:pt x="2923554" y="3951078"/>
                    </a:lnTo>
                    <a:cubicBezTo>
                      <a:pt x="2923554" y="4032148"/>
                      <a:pt x="2857834" y="4097868"/>
                      <a:pt x="2776764" y="4097868"/>
                    </a:cubicBezTo>
                    <a:lnTo>
                      <a:pt x="146789" y="4097868"/>
                    </a:lnTo>
                    <a:cubicBezTo>
                      <a:pt x="65720" y="4097868"/>
                      <a:pt x="0" y="4032148"/>
                      <a:pt x="0" y="3951078"/>
                    </a:cubicBezTo>
                    <a:lnTo>
                      <a:pt x="0" y="146789"/>
                    </a:lnTo>
                    <a:cubicBezTo>
                      <a:pt x="0" y="65720"/>
                      <a:pt x="65720" y="0"/>
                      <a:pt x="14678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22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it-IT" dirty="0"/>
              </a:p>
            </p:txBody>
          </p:sp>
          <p:grpSp>
            <p:nvGrpSpPr>
              <p:cNvPr id="21" name="Elemento grafico 3">
                <a:extLst>
                  <a:ext uri="{FF2B5EF4-FFF2-40B4-BE49-F238E27FC236}">
                    <a16:creationId xmlns:a16="http://schemas.microsoft.com/office/drawing/2014/main" id="{4A0FCEC5-EC0B-48EC-8838-53ACF1969ED2}"/>
                  </a:ext>
                </a:extLst>
              </p:cNvPr>
              <p:cNvGrpSpPr/>
              <p:nvPr/>
            </p:nvGrpSpPr>
            <p:grpSpPr>
              <a:xfrm>
                <a:off x="2641597" y="1557842"/>
                <a:ext cx="401079" cy="401079"/>
                <a:chOff x="1165261" y="1679762"/>
                <a:chExt cx="401079" cy="401079"/>
              </a:xfrm>
            </p:grpSpPr>
            <p:sp>
              <p:nvSpPr>
                <p:cNvPr id="33" name="Figura a mano libera: forma 32">
                  <a:extLst>
                    <a:ext uri="{FF2B5EF4-FFF2-40B4-BE49-F238E27FC236}">
                      <a16:creationId xmlns:a16="http://schemas.microsoft.com/office/drawing/2014/main" id="{0CC8026F-2475-4F2A-AB64-5BE51C2BDB73}"/>
                    </a:ext>
                  </a:extLst>
                </p:cNvPr>
                <p:cNvSpPr/>
                <p:nvPr/>
              </p:nvSpPr>
              <p:spPr>
                <a:xfrm>
                  <a:off x="1226166" y="1732952"/>
                  <a:ext cx="280853" cy="266810"/>
                </a:xfrm>
                <a:custGeom>
                  <a:avLst/>
                  <a:gdLst>
                    <a:gd name="connsiteX0" fmla="*/ 0 w 280853"/>
                    <a:gd name="connsiteY0" fmla="*/ 101912 h 266810"/>
                    <a:gd name="connsiteX1" fmla="*/ 107277 w 280853"/>
                    <a:gd name="connsiteY1" fmla="*/ 101912 h 266810"/>
                    <a:gd name="connsiteX2" fmla="*/ 140426 w 280853"/>
                    <a:gd name="connsiteY2" fmla="*/ 0 h 266810"/>
                    <a:gd name="connsiteX3" fmla="*/ 173576 w 280853"/>
                    <a:gd name="connsiteY3" fmla="*/ 101912 h 266810"/>
                    <a:gd name="connsiteX4" fmla="*/ 280853 w 280853"/>
                    <a:gd name="connsiteY4" fmla="*/ 101912 h 266810"/>
                    <a:gd name="connsiteX5" fmla="*/ 194064 w 280853"/>
                    <a:gd name="connsiteY5" fmla="*/ 164897 h 266810"/>
                    <a:gd name="connsiteX6" fmla="*/ 227215 w 280853"/>
                    <a:gd name="connsiteY6" fmla="*/ 266810 h 266810"/>
                    <a:gd name="connsiteX7" fmla="*/ 140427 w 280853"/>
                    <a:gd name="connsiteY7" fmla="*/ 203823 h 266810"/>
                    <a:gd name="connsiteX8" fmla="*/ 53638 w 280853"/>
                    <a:gd name="connsiteY8" fmla="*/ 266810 h 266810"/>
                    <a:gd name="connsiteX9" fmla="*/ 86789 w 280853"/>
                    <a:gd name="connsiteY9" fmla="*/ 164897 h 266810"/>
                    <a:gd name="connsiteX10" fmla="*/ 1 w 280853"/>
                    <a:gd name="connsiteY10" fmla="*/ 101912 h 266810"/>
                    <a:gd name="connsiteX11" fmla="*/ 0 w 280853"/>
                    <a:gd name="connsiteY11" fmla="*/ 101912 h 266810"/>
                    <a:gd name="connsiteX12" fmla="*/ 0 w 280853"/>
                    <a:gd name="connsiteY12" fmla="*/ 101912 h 2668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80853" h="266810">
                      <a:moveTo>
                        <a:pt x="0" y="101912"/>
                      </a:moveTo>
                      <a:lnTo>
                        <a:pt x="107277" y="101912"/>
                      </a:lnTo>
                      <a:lnTo>
                        <a:pt x="140426" y="0"/>
                      </a:lnTo>
                      <a:lnTo>
                        <a:pt x="173576" y="101912"/>
                      </a:lnTo>
                      <a:lnTo>
                        <a:pt x="280853" y="101912"/>
                      </a:lnTo>
                      <a:lnTo>
                        <a:pt x="194064" y="164897"/>
                      </a:lnTo>
                      <a:lnTo>
                        <a:pt x="227215" y="266810"/>
                      </a:lnTo>
                      <a:lnTo>
                        <a:pt x="140427" y="203823"/>
                      </a:lnTo>
                      <a:lnTo>
                        <a:pt x="53638" y="266810"/>
                      </a:lnTo>
                      <a:lnTo>
                        <a:pt x="86789" y="164897"/>
                      </a:lnTo>
                      <a:lnTo>
                        <a:pt x="1" y="101912"/>
                      </a:lnTo>
                      <a:lnTo>
                        <a:pt x="0" y="101912"/>
                      </a:lnTo>
                      <a:lnTo>
                        <a:pt x="0" y="101912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36671" cap="flat">
                  <a:solidFill>
                    <a:srgbClr val="FF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t-IT"/>
                </a:p>
              </p:txBody>
            </p:sp>
            <p:sp>
              <p:nvSpPr>
                <p:cNvPr id="34" name="Figura a mano libera: forma 33">
                  <a:extLst>
                    <a:ext uri="{FF2B5EF4-FFF2-40B4-BE49-F238E27FC236}">
                      <a16:creationId xmlns:a16="http://schemas.microsoft.com/office/drawing/2014/main" id="{185E8ADE-BFFB-4D62-A56C-886273E597A0}"/>
                    </a:ext>
                  </a:extLst>
                </p:cNvPr>
                <p:cNvSpPr/>
                <p:nvPr/>
              </p:nvSpPr>
              <p:spPr>
                <a:xfrm>
                  <a:off x="1165261" y="1679762"/>
                  <a:ext cx="401079" cy="401079"/>
                </a:xfrm>
                <a:custGeom>
                  <a:avLst/>
                  <a:gdLst>
                    <a:gd name="connsiteX0" fmla="*/ 401080 w 401079"/>
                    <a:gd name="connsiteY0" fmla="*/ 200540 h 401079"/>
                    <a:gd name="connsiteX1" fmla="*/ 200540 w 401079"/>
                    <a:gd name="connsiteY1" fmla="*/ 401080 h 401079"/>
                    <a:gd name="connsiteX2" fmla="*/ 0 w 401079"/>
                    <a:gd name="connsiteY2" fmla="*/ 200540 h 401079"/>
                    <a:gd name="connsiteX3" fmla="*/ 200540 w 401079"/>
                    <a:gd name="connsiteY3" fmla="*/ 0 h 401079"/>
                    <a:gd name="connsiteX4" fmla="*/ 401080 w 401079"/>
                    <a:gd name="connsiteY4" fmla="*/ 200540 h 4010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1079" h="401079">
                      <a:moveTo>
                        <a:pt x="401080" y="200540"/>
                      </a:moveTo>
                      <a:cubicBezTo>
                        <a:pt x="401080" y="311295"/>
                        <a:pt x="311295" y="401080"/>
                        <a:pt x="200540" y="401080"/>
                      </a:cubicBezTo>
                      <a:cubicBezTo>
                        <a:pt x="89785" y="401080"/>
                        <a:pt x="0" y="311295"/>
                        <a:pt x="0" y="200540"/>
                      </a:cubicBezTo>
                      <a:cubicBezTo>
                        <a:pt x="0" y="89785"/>
                        <a:pt x="89785" y="0"/>
                        <a:pt x="200540" y="0"/>
                      </a:cubicBezTo>
                      <a:cubicBezTo>
                        <a:pt x="311295" y="0"/>
                        <a:pt x="401080" y="89785"/>
                        <a:pt x="401080" y="200540"/>
                      </a:cubicBezTo>
                      <a:close/>
                    </a:path>
                  </a:pathLst>
                </a:custGeom>
                <a:solidFill>
                  <a:srgbClr val="BF2828">
                    <a:alpha val="0"/>
                  </a:srgbClr>
                </a:solidFill>
                <a:ln w="36671" cap="flat">
                  <a:solidFill>
                    <a:srgbClr val="FF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t-IT" dirty="0"/>
                </a:p>
              </p:txBody>
            </p:sp>
          </p:grpSp>
          <p:grpSp>
            <p:nvGrpSpPr>
              <p:cNvPr id="22" name="Elemento grafico 3">
                <a:extLst>
                  <a:ext uri="{FF2B5EF4-FFF2-40B4-BE49-F238E27FC236}">
                    <a16:creationId xmlns:a16="http://schemas.microsoft.com/office/drawing/2014/main" id="{35634AA5-AC53-428A-B4E7-1591FFD41759}"/>
                  </a:ext>
                </a:extLst>
              </p:cNvPr>
              <p:cNvGrpSpPr/>
              <p:nvPr/>
            </p:nvGrpSpPr>
            <p:grpSpPr>
              <a:xfrm>
                <a:off x="4567769" y="1557842"/>
                <a:ext cx="401079" cy="401079"/>
                <a:chOff x="3091433" y="1679762"/>
                <a:chExt cx="401079" cy="401079"/>
              </a:xfrm>
            </p:grpSpPr>
            <p:sp>
              <p:nvSpPr>
                <p:cNvPr id="31" name="Figura a mano libera: forma 30">
                  <a:extLst>
                    <a:ext uri="{FF2B5EF4-FFF2-40B4-BE49-F238E27FC236}">
                      <a16:creationId xmlns:a16="http://schemas.microsoft.com/office/drawing/2014/main" id="{CA7F1FF8-37AC-499F-ADD3-A063CB5E3CBA}"/>
                    </a:ext>
                  </a:extLst>
                </p:cNvPr>
                <p:cNvSpPr/>
                <p:nvPr/>
              </p:nvSpPr>
              <p:spPr>
                <a:xfrm>
                  <a:off x="3152339" y="1732952"/>
                  <a:ext cx="280856" cy="266810"/>
                </a:xfrm>
                <a:custGeom>
                  <a:avLst/>
                  <a:gdLst>
                    <a:gd name="connsiteX0" fmla="*/ 0 w 280856"/>
                    <a:gd name="connsiteY0" fmla="*/ 101912 h 266810"/>
                    <a:gd name="connsiteX1" fmla="*/ 107278 w 280856"/>
                    <a:gd name="connsiteY1" fmla="*/ 101912 h 266810"/>
                    <a:gd name="connsiteX2" fmla="*/ 140428 w 280856"/>
                    <a:gd name="connsiteY2" fmla="*/ 0 h 266810"/>
                    <a:gd name="connsiteX3" fmla="*/ 173578 w 280856"/>
                    <a:gd name="connsiteY3" fmla="*/ 101912 h 266810"/>
                    <a:gd name="connsiteX4" fmla="*/ 280857 w 280856"/>
                    <a:gd name="connsiteY4" fmla="*/ 101912 h 266810"/>
                    <a:gd name="connsiteX5" fmla="*/ 194068 w 280856"/>
                    <a:gd name="connsiteY5" fmla="*/ 164897 h 266810"/>
                    <a:gd name="connsiteX6" fmla="*/ 227218 w 280856"/>
                    <a:gd name="connsiteY6" fmla="*/ 266810 h 266810"/>
                    <a:gd name="connsiteX7" fmla="*/ 140428 w 280856"/>
                    <a:gd name="connsiteY7" fmla="*/ 203823 h 266810"/>
                    <a:gd name="connsiteX8" fmla="*/ 53639 w 280856"/>
                    <a:gd name="connsiteY8" fmla="*/ 266810 h 266810"/>
                    <a:gd name="connsiteX9" fmla="*/ 86789 w 280856"/>
                    <a:gd name="connsiteY9" fmla="*/ 164897 h 266810"/>
                    <a:gd name="connsiteX10" fmla="*/ 0 w 280856"/>
                    <a:gd name="connsiteY10" fmla="*/ 101912 h 266810"/>
                    <a:gd name="connsiteX11" fmla="*/ 0 w 280856"/>
                    <a:gd name="connsiteY11" fmla="*/ 101912 h 2668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80856" h="266810">
                      <a:moveTo>
                        <a:pt x="0" y="101912"/>
                      </a:moveTo>
                      <a:lnTo>
                        <a:pt x="107278" y="101912"/>
                      </a:lnTo>
                      <a:lnTo>
                        <a:pt x="140428" y="0"/>
                      </a:lnTo>
                      <a:lnTo>
                        <a:pt x="173578" y="101912"/>
                      </a:lnTo>
                      <a:lnTo>
                        <a:pt x="280857" y="101912"/>
                      </a:lnTo>
                      <a:lnTo>
                        <a:pt x="194068" y="164897"/>
                      </a:lnTo>
                      <a:lnTo>
                        <a:pt x="227218" y="266810"/>
                      </a:lnTo>
                      <a:lnTo>
                        <a:pt x="140428" y="203823"/>
                      </a:lnTo>
                      <a:lnTo>
                        <a:pt x="53639" y="266810"/>
                      </a:lnTo>
                      <a:lnTo>
                        <a:pt x="86789" y="164897"/>
                      </a:lnTo>
                      <a:lnTo>
                        <a:pt x="0" y="101912"/>
                      </a:lnTo>
                      <a:lnTo>
                        <a:pt x="0" y="101912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36671" cap="flat">
                  <a:solidFill>
                    <a:srgbClr val="FF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t-IT"/>
                </a:p>
              </p:txBody>
            </p:sp>
            <p:sp>
              <p:nvSpPr>
                <p:cNvPr id="32" name="Figura a mano libera: forma 31">
                  <a:extLst>
                    <a:ext uri="{FF2B5EF4-FFF2-40B4-BE49-F238E27FC236}">
                      <a16:creationId xmlns:a16="http://schemas.microsoft.com/office/drawing/2014/main" id="{2E82D3AC-21EA-447E-ABF5-086D151CF723}"/>
                    </a:ext>
                  </a:extLst>
                </p:cNvPr>
                <p:cNvSpPr/>
                <p:nvPr/>
              </p:nvSpPr>
              <p:spPr>
                <a:xfrm>
                  <a:off x="3091433" y="1679762"/>
                  <a:ext cx="401079" cy="401079"/>
                </a:xfrm>
                <a:custGeom>
                  <a:avLst/>
                  <a:gdLst>
                    <a:gd name="connsiteX0" fmla="*/ 401080 w 401079"/>
                    <a:gd name="connsiteY0" fmla="*/ 200540 h 401079"/>
                    <a:gd name="connsiteX1" fmla="*/ 200540 w 401079"/>
                    <a:gd name="connsiteY1" fmla="*/ 401080 h 401079"/>
                    <a:gd name="connsiteX2" fmla="*/ 0 w 401079"/>
                    <a:gd name="connsiteY2" fmla="*/ 200540 h 401079"/>
                    <a:gd name="connsiteX3" fmla="*/ 200540 w 401079"/>
                    <a:gd name="connsiteY3" fmla="*/ 0 h 401079"/>
                    <a:gd name="connsiteX4" fmla="*/ 401080 w 401079"/>
                    <a:gd name="connsiteY4" fmla="*/ 200540 h 4010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1079" h="401079">
                      <a:moveTo>
                        <a:pt x="401080" y="200540"/>
                      </a:moveTo>
                      <a:cubicBezTo>
                        <a:pt x="401080" y="311295"/>
                        <a:pt x="311295" y="401080"/>
                        <a:pt x="200540" y="401080"/>
                      </a:cubicBezTo>
                      <a:cubicBezTo>
                        <a:pt x="89785" y="401080"/>
                        <a:pt x="0" y="311295"/>
                        <a:pt x="0" y="200540"/>
                      </a:cubicBezTo>
                      <a:cubicBezTo>
                        <a:pt x="0" y="89785"/>
                        <a:pt x="89785" y="0"/>
                        <a:pt x="200540" y="0"/>
                      </a:cubicBezTo>
                      <a:cubicBezTo>
                        <a:pt x="311295" y="0"/>
                        <a:pt x="401080" y="89785"/>
                        <a:pt x="401080" y="200540"/>
                      </a:cubicBezTo>
                      <a:close/>
                    </a:path>
                  </a:pathLst>
                </a:custGeom>
                <a:solidFill>
                  <a:srgbClr val="BF2828">
                    <a:alpha val="0"/>
                  </a:srgbClr>
                </a:solidFill>
                <a:ln w="36671" cap="flat">
                  <a:solidFill>
                    <a:srgbClr val="FF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t-IT"/>
                </a:p>
              </p:txBody>
            </p:sp>
          </p:grpSp>
          <p:grpSp>
            <p:nvGrpSpPr>
              <p:cNvPr id="23" name="Elemento grafico 3">
                <a:extLst>
                  <a:ext uri="{FF2B5EF4-FFF2-40B4-BE49-F238E27FC236}">
                    <a16:creationId xmlns:a16="http://schemas.microsoft.com/office/drawing/2014/main" id="{AF52883C-EA65-47FF-93F5-04E726EA5250}"/>
                  </a:ext>
                </a:extLst>
              </p:cNvPr>
              <p:cNvGrpSpPr/>
              <p:nvPr/>
            </p:nvGrpSpPr>
            <p:grpSpPr>
              <a:xfrm>
                <a:off x="2641597" y="4684219"/>
                <a:ext cx="401079" cy="401079"/>
                <a:chOff x="1165261" y="4806139"/>
                <a:chExt cx="401079" cy="401079"/>
              </a:xfrm>
            </p:grpSpPr>
            <p:sp>
              <p:nvSpPr>
                <p:cNvPr id="29" name="Figura a mano libera: forma 28">
                  <a:extLst>
                    <a:ext uri="{FF2B5EF4-FFF2-40B4-BE49-F238E27FC236}">
                      <a16:creationId xmlns:a16="http://schemas.microsoft.com/office/drawing/2014/main" id="{5CABB8E0-49AF-44D8-B282-88D5B8DE2D40}"/>
                    </a:ext>
                  </a:extLst>
                </p:cNvPr>
                <p:cNvSpPr/>
                <p:nvPr/>
              </p:nvSpPr>
              <p:spPr>
                <a:xfrm>
                  <a:off x="1226166" y="4859326"/>
                  <a:ext cx="280853" cy="266814"/>
                </a:xfrm>
                <a:custGeom>
                  <a:avLst/>
                  <a:gdLst>
                    <a:gd name="connsiteX0" fmla="*/ 0 w 280853"/>
                    <a:gd name="connsiteY0" fmla="*/ 101909 h 266814"/>
                    <a:gd name="connsiteX1" fmla="*/ 107277 w 280853"/>
                    <a:gd name="connsiteY1" fmla="*/ 101909 h 266814"/>
                    <a:gd name="connsiteX2" fmla="*/ 140426 w 280853"/>
                    <a:gd name="connsiteY2" fmla="*/ 0 h 266814"/>
                    <a:gd name="connsiteX3" fmla="*/ 173576 w 280853"/>
                    <a:gd name="connsiteY3" fmla="*/ 101909 h 266814"/>
                    <a:gd name="connsiteX4" fmla="*/ 280853 w 280853"/>
                    <a:gd name="connsiteY4" fmla="*/ 101909 h 266814"/>
                    <a:gd name="connsiteX5" fmla="*/ 194064 w 280853"/>
                    <a:gd name="connsiteY5" fmla="*/ 164893 h 266814"/>
                    <a:gd name="connsiteX6" fmla="*/ 227215 w 280853"/>
                    <a:gd name="connsiteY6" fmla="*/ 266814 h 266814"/>
                    <a:gd name="connsiteX7" fmla="*/ 140426 w 280853"/>
                    <a:gd name="connsiteY7" fmla="*/ 203817 h 266814"/>
                    <a:gd name="connsiteX8" fmla="*/ 53638 w 280853"/>
                    <a:gd name="connsiteY8" fmla="*/ 266814 h 266814"/>
                    <a:gd name="connsiteX9" fmla="*/ 86789 w 280853"/>
                    <a:gd name="connsiteY9" fmla="*/ 164893 h 266814"/>
                    <a:gd name="connsiteX10" fmla="*/ 0 w 280853"/>
                    <a:gd name="connsiteY10" fmla="*/ 101909 h 266814"/>
                    <a:gd name="connsiteX11" fmla="*/ 0 w 280853"/>
                    <a:gd name="connsiteY11" fmla="*/ 101909 h 2668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80853" h="266814">
                      <a:moveTo>
                        <a:pt x="0" y="101909"/>
                      </a:moveTo>
                      <a:lnTo>
                        <a:pt x="107277" y="101909"/>
                      </a:lnTo>
                      <a:lnTo>
                        <a:pt x="140426" y="0"/>
                      </a:lnTo>
                      <a:lnTo>
                        <a:pt x="173576" y="101909"/>
                      </a:lnTo>
                      <a:lnTo>
                        <a:pt x="280853" y="101909"/>
                      </a:lnTo>
                      <a:lnTo>
                        <a:pt x="194064" y="164893"/>
                      </a:lnTo>
                      <a:lnTo>
                        <a:pt x="227215" y="266814"/>
                      </a:lnTo>
                      <a:lnTo>
                        <a:pt x="140426" y="203817"/>
                      </a:lnTo>
                      <a:lnTo>
                        <a:pt x="53638" y="266814"/>
                      </a:lnTo>
                      <a:lnTo>
                        <a:pt x="86789" y="164893"/>
                      </a:lnTo>
                      <a:lnTo>
                        <a:pt x="0" y="101909"/>
                      </a:lnTo>
                      <a:lnTo>
                        <a:pt x="0" y="101909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36671" cap="flat">
                  <a:solidFill>
                    <a:srgbClr val="FF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t-IT"/>
                </a:p>
              </p:txBody>
            </p:sp>
            <p:sp>
              <p:nvSpPr>
                <p:cNvPr id="30" name="Figura a mano libera: forma 29">
                  <a:extLst>
                    <a:ext uri="{FF2B5EF4-FFF2-40B4-BE49-F238E27FC236}">
                      <a16:creationId xmlns:a16="http://schemas.microsoft.com/office/drawing/2014/main" id="{0F891DA4-D8CC-4E06-851F-754FB1CE7FE1}"/>
                    </a:ext>
                  </a:extLst>
                </p:cNvPr>
                <p:cNvSpPr/>
                <p:nvPr/>
              </p:nvSpPr>
              <p:spPr>
                <a:xfrm>
                  <a:off x="1165261" y="4806139"/>
                  <a:ext cx="401079" cy="401079"/>
                </a:xfrm>
                <a:custGeom>
                  <a:avLst/>
                  <a:gdLst>
                    <a:gd name="connsiteX0" fmla="*/ 401080 w 401079"/>
                    <a:gd name="connsiteY0" fmla="*/ 200540 h 401079"/>
                    <a:gd name="connsiteX1" fmla="*/ 200540 w 401079"/>
                    <a:gd name="connsiteY1" fmla="*/ 401080 h 401079"/>
                    <a:gd name="connsiteX2" fmla="*/ 0 w 401079"/>
                    <a:gd name="connsiteY2" fmla="*/ 200540 h 401079"/>
                    <a:gd name="connsiteX3" fmla="*/ 200540 w 401079"/>
                    <a:gd name="connsiteY3" fmla="*/ 0 h 401079"/>
                    <a:gd name="connsiteX4" fmla="*/ 401080 w 401079"/>
                    <a:gd name="connsiteY4" fmla="*/ 200540 h 4010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1079" h="401079">
                      <a:moveTo>
                        <a:pt x="401080" y="200540"/>
                      </a:moveTo>
                      <a:cubicBezTo>
                        <a:pt x="401080" y="311295"/>
                        <a:pt x="311295" y="401080"/>
                        <a:pt x="200540" y="401080"/>
                      </a:cubicBezTo>
                      <a:cubicBezTo>
                        <a:pt x="89785" y="401080"/>
                        <a:pt x="0" y="311295"/>
                        <a:pt x="0" y="200540"/>
                      </a:cubicBezTo>
                      <a:cubicBezTo>
                        <a:pt x="0" y="89785"/>
                        <a:pt x="89785" y="0"/>
                        <a:pt x="200540" y="0"/>
                      </a:cubicBezTo>
                      <a:cubicBezTo>
                        <a:pt x="311295" y="0"/>
                        <a:pt x="401080" y="89785"/>
                        <a:pt x="401080" y="200540"/>
                      </a:cubicBezTo>
                      <a:close/>
                    </a:path>
                  </a:pathLst>
                </a:custGeom>
                <a:solidFill>
                  <a:srgbClr val="BF2828">
                    <a:alpha val="0"/>
                  </a:srgbClr>
                </a:solidFill>
                <a:ln w="36671" cap="flat">
                  <a:solidFill>
                    <a:srgbClr val="FF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t-IT"/>
                </a:p>
              </p:txBody>
            </p:sp>
          </p:grpSp>
          <p:grpSp>
            <p:nvGrpSpPr>
              <p:cNvPr id="24" name="Elemento grafico 3">
                <a:extLst>
                  <a:ext uri="{FF2B5EF4-FFF2-40B4-BE49-F238E27FC236}">
                    <a16:creationId xmlns:a16="http://schemas.microsoft.com/office/drawing/2014/main" id="{AC9A8FB6-09BF-450E-9EAF-896DD6A08740}"/>
                  </a:ext>
                </a:extLst>
              </p:cNvPr>
              <p:cNvGrpSpPr/>
              <p:nvPr/>
            </p:nvGrpSpPr>
            <p:grpSpPr>
              <a:xfrm>
                <a:off x="4566668" y="4684219"/>
                <a:ext cx="401079" cy="401079"/>
                <a:chOff x="3090332" y="4806139"/>
                <a:chExt cx="401079" cy="401079"/>
              </a:xfrm>
            </p:grpSpPr>
            <p:sp>
              <p:nvSpPr>
                <p:cNvPr id="27" name="Figura a mano libera: forma 26">
                  <a:extLst>
                    <a:ext uri="{FF2B5EF4-FFF2-40B4-BE49-F238E27FC236}">
                      <a16:creationId xmlns:a16="http://schemas.microsoft.com/office/drawing/2014/main" id="{CBC800D3-D2D3-4F60-B2B1-9E81E3D8DE57}"/>
                    </a:ext>
                  </a:extLst>
                </p:cNvPr>
                <p:cNvSpPr/>
                <p:nvPr/>
              </p:nvSpPr>
              <p:spPr>
                <a:xfrm>
                  <a:off x="3151238" y="4859326"/>
                  <a:ext cx="280856" cy="266814"/>
                </a:xfrm>
                <a:custGeom>
                  <a:avLst/>
                  <a:gdLst>
                    <a:gd name="connsiteX0" fmla="*/ 0 w 280856"/>
                    <a:gd name="connsiteY0" fmla="*/ 101909 h 266814"/>
                    <a:gd name="connsiteX1" fmla="*/ 107278 w 280856"/>
                    <a:gd name="connsiteY1" fmla="*/ 101909 h 266814"/>
                    <a:gd name="connsiteX2" fmla="*/ 140428 w 280856"/>
                    <a:gd name="connsiteY2" fmla="*/ 0 h 266814"/>
                    <a:gd name="connsiteX3" fmla="*/ 173578 w 280856"/>
                    <a:gd name="connsiteY3" fmla="*/ 101909 h 266814"/>
                    <a:gd name="connsiteX4" fmla="*/ 280857 w 280856"/>
                    <a:gd name="connsiteY4" fmla="*/ 101909 h 266814"/>
                    <a:gd name="connsiteX5" fmla="*/ 194068 w 280856"/>
                    <a:gd name="connsiteY5" fmla="*/ 164893 h 266814"/>
                    <a:gd name="connsiteX6" fmla="*/ 227218 w 280856"/>
                    <a:gd name="connsiteY6" fmla="*/ 266814 h 266814"/>
                    <a:gd name="connsiteX7" fmla="*/ 140428 w 280856"/>
                    <a:gd name="connsiteY7" fmla="*/ 203817 h 266814"/>
                    <a:gd name="connsiteX8" fmla="*/ 53639 w 280856"/>
                    <a:gd name="connsiteY8" fmla="*/ 266814 h 266814"/>
                    <a:gd name="connsiteX9" fmla="*/ 86789 w 280856"/>
                    <a:gd name="connsiteY9" fmla="*/ 164893 h 266814"/>
                    <a:gd name="connsiteX10" fmla="*/ 0 w 280856"/>
                    <a:gd name="connsiteY10" fmla="*/ 101909 h 266814"/>
                    <a:gd name="connsiteX11" fmla="*/ 0 w 280856"/>
                    <a:gd name="connsiteY11" fmla="*/ 101909 h 2668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80856" h="266814">
                      <a:moveTo>
                        <a:pt x="0" y="101909"/>
                      </a:moveTo>
                      <a:lnTo>
                        <a:pt x="107278" y="101909"/>
                      </a:lnTo>
                      <a:lnTo>
                        <a:pt x="140428" y="0"/>
                      </a:lnTo>
                      <a:lnTo>
                        <a:pt x="173578" y="101909"/>
                      </a:lnTo>
                      <a:lnTo>
                        <a:pt x="280857" y="101909"/>
                      </a:lnTo>
                      <a:lnTo>
                        <a:pt x="194068" y="164893"/>
                      </a:lnTo>
                      <a:lnTo>
                        <a:pt x="227218" y="266814"/>
                      </a:lnTo>
                      <a:lnTo>
                        <a:pt x="140428" y="203817"/>
                      </a:lnTo>
                      <a:lnTo>
                        <a:pt x="53639" y="266814"/>
                      </a:lnTo>
                      <a:lnTo>
                        <a:pt x="86789" y="164893"/>
                      </a:lnTo>
                      <a:lnTo>
                        <a:pt x="0" y="101909"/>
                      </a:lnTo>
                      <a:lnTo>
                        <a:pt x="0" y="101909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36671" cap="flat">
                  <a:solidFill>
                    <a:srgbClr val="FF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t-IT"/>
                </a:p>
              </p:txBody>
            </p:sp>
            <p:sp>
              <p:nvSpPr>
                <p:cNvPr id="28" name="Figura a mano libera: forma 27">
                  <a:extLst>
                    <a:ext uri="{FF2B5EF4-FFF2-40B4-BE49-F238E27FC236}">
                      <a16:creationId xmlns:a16="http://schemas.microsoft.com/office/drawing/2014/main" id="{17BFD538-DCBE-4348-9786-5BF5976A56E7}"/>
                    </a:ext>
                  </a:extLst>
                </p:cNvPr>
                <p:cNvSpPr/>
                <p:nvPr/>
              </p:nvSpPr>
              <p:spPr>
                <a:xfrm>
                  <a:off x="3090332" y="4806139"/>
                  <a:ext cx="401079" cy="401079"/>
                </a:xfrm>
                <a:custGeom>
                  <a:avLst/>
                  <a:gdLst>
                    <a:gd name="connsiteX0" fmla="*/ 401080 w 401079"/>
                    <a:gd name="connsiteY0" fmla="*/ 200540 h 401079"/>
                    <a:gd name="connsiteX1" fmla="*/ 200540 w 401079"/>
                    <a:gd name="connsiteY1" fmla="*/ 401080 h 401079"/>
                    <a:gd name="connsiteX2" fmla="*/ 0 w 401079"/>
                    <a:gd name="connsiteY2" fmla="*/ 200540 h 401079"/>
                    <a:gd name="connsiteX3" fmla="*/ 200540 w 401079"/>
                    <a:gd name="connsiteY3" fmla="*/ 0 h 401079"/>
                    <a:gd name="connsiteX4" fmla="*/ 401080 w 401079"/>
                    <a:gd name="connsiteY4" fmla="*/ 200540 h 4010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1079" h="401079">
                      <a:moveTo>
                        <a:pt x="401080" y="200540"/>
                      </a:moveTo>
                      <a:cubicBezTo>
                        <a:pt x="401080" y="311295"/>
                        <a:pt x="311295" y="401080"/>
                        <a:pt x="200540" y="401080"/>
                      </a:cubicBezTo>
                      <a:cubicBezTo>
                        <a:pt x="89785" y="401080"/>
                        <a:pt x="0" y="311295"/>
                        <a:pt x="0" y="200540"/>
                      </a:cubicBezTo>
                      <a:cubicBezTo>
                        <a:pt x="0" y="89785"/>
                        <a:pt x="89785" y="0"/>
                        <a:pt x="200540" y="0"/>
                      </a:cubicBezTo>
                      <a:cubicBezTo>
                        <a:pt x="311295" y="0"/>
                        <a:pt x="401080" y="89785"/>
                        <a:pt x="401080" y="200540"/>
                      </a:cubicBezTo>
                      <a:close/>
                    </a:path>
                  </a:pathLst>
                </a:custGeom>
                <a:solidFill>
                  <a:srgbClr val="BF2828">
                    <a:alpha val="0"/>
                  </a:srgbClr>
                </a:solidFill>
                <a:ln w="36671" cap="flat">
                  <a:solidFill>
                    <a:srgbClr val="FF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t-IT"/>
                </a:p>
              </p:txBody>
            </p:sp>
          </p:grpSp>
          <p:sp>
            <p:nvSpPr>
              <p:cNvPr id="25" name="Figura a mano libera: forma 24">
                <a:extLst>
                  <a:ext uri="{FF2B5EF4-FFF2-40B4-BE49-F238E27FC236}">
                    <a16:creationId xmlns:a16="http://schemas.microsoft.com/office/drawing/2014/main" id="{F4289B59-BDAB-44C7-AE60-1F5A5052591B}"/>
                  </a:ext>
                </a:extLst>
              </p:cNvPr>
              <p:cNvSpPr/>
              <p:nvPr/>
            </p:nvSpPr>
            <p:spPr>
              <a:xfrm>
                <a:off x="2767948" y="2272275"/>
                <a:ext cx="2076214" cy="2076214"/>
              </a:xfrm>
              <a:custGeom>
                <a:avLst/>
                <a:gdLst>
                  <a:gd name="connsiteX0" fmla="*/ 2076215 w 2076214"/>
                  <a:gd name="connsiteY0" fmla="*/ 1038107 h 2076214"/>
                  <a:gd name="connsiteX1" fmla="*/ 1038107 w 2076214"/>
                  <a:gd name="connsiteY1" fmla="*/ 2076215 h 2076214"/>
                  <a:gd name="connsiteX2" fmla="*/ 0 w 2076214"/>
                  <a:gd name="connsiteY2" fmla="*/ 1038107 h 2076214"/>
                  <a:gd name="connsiteX3" fmla="*/ 1038107 w 2076214"/>
                  <a:gd name="connsiteY3" fmla="*/ 0 h 2076214"/>
                  <a:gd name="connsiteX4" fmla="*/ 2076215 w 2076214"/>
                  <a:gd name="connsiteY4" fmla="*/ 1038107 h 2076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76214" h="2076214">
                    <a:moveTo>
                      <a:pt x="2076215" y="1038107"/>
                    </a:moveTo>
                    <a:cubicBezTo>
                      <a:pt x="2076215" y="1611438"/>
                      <a:pt x="1611438" y="2076215"/>
                      <a:pt x="1038107" y="2076215"/>
                    </a:cubicBezTo>
                    <a:cubicBezTo>
                      <a:pt x="464777" y="2076215"/>
                      <a:pt x="0" y="1611438"/>
                      <a:pt x="0" y="1038107"/>
                    </a:cubicBezTo>
                    <a:cubicBezTo>
                      <a:pt x="0" y="464777"/>
                      <a:pt x="464777" y="0"/>
                      <a:pt x="1038107" y="0"/>
                    </a:cubicBezTo>
                    <a:cubicBezTo>
                      <a:pt x="1611438" y="0"/>
                      <a:pt x="2076215" y="464777"/>
                      <a:pt x="2076215" y="1038107"/>
                    </a:cubicBezTo>
                    <a:close/>
                  </a:path>
                </a:pathLst>
              </a:custGeom>
              <a:solidFill>
                <a:srgbClr val="BF7070">
                  <a:alpha val="0"/>
                </a:srgbClr>
              </a:solidFill>
              <a:ln w="1222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26" name="Figura a mano libera: forma 25">
                <a:extLst>
                  <a:ext uri="{FF2B5EF4-FFF2-40B4-BE49-F238E27FC236}">
                    <a16:creationId xmlns:a16="http://schemas.microsoft.com/office/drawing/2014/main" id="{D209DF9A-089A-4ADD-85AE-588083FFABE9}"/>
                  </a:ext>
                </a:extLst>
              </p:cNvPr>
              <p:cNvSpPr/>
              <p:nvPr/>
            </p:nvSpPr>
            <p:spPr>
              <a:xfrm>
                <a:off x="2834066" y="2331787"/>
                <a:ext cx="1950585" cy="1950584"/>
              </a:xfrm>
              <a:custGeom>
                <a:avLst/>
                <a:gdLst>
                  <a:gd name="connsiteX0" fmla="*/ 1950585 w 1950585"/>
                  <a:gd name="connsiteY0" fmla="*/ 975293 h 1950584"/>
                  <a:gd name="connsiteX1" fmla="*/ 975293 w 1950585"/>
                  <a:gd name="connsiteY1" fmla="*/ 1950585 h 1950584"/>
                  <a:gd name="connsiteX2" fmla="*/ 0 w 1950585"/>
                  <a:gd name="connsiteY2" fmla="*/ 975293 h 1950584"/>
                  <a:gd name="connsiteX3" fmla="*/ 975293 w 1950585"/>
                  <a:gd name="connsiteY3" fmla="*/ 0 h 1950584"/>
                  <a:gd name="connsiteX4" fmla="*/ 1950585 w 1950585"/>
                  <a:gd name="connsiteY4" fmla="*/ 975293 h 1950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50585" h="1950584">
                    <a:moveTo>
                      <a:pt x="1950585" y="975293"/>
                    </a:moveTo>
                    <a:cubicBezTo>
                      <a:pt x="1950585" y="1513932"/>
                      <a:pt x="1513932" y="1950585"/>
                      <a:pt x="975293" y="1950585"/>
                    </a:cubicBezTo>
                    <a:cubicBezTo>
                      <a:pt x="436653" y="1950585"/>
                      <a:pt x="0" y="1513932"/>
                      <a:pt x="0" y="975293"/>
                    </a:cubicBezTo>
                    <a:cubicBezTo>
                      <a:pt x="0" y="436653"/>
                      <a:pt x="436653" y="0"/>
                      <a:pt x="975293" y="0"/>
                    </a:cubicBezTo>
                    <a:cubicBezTo>
                      <a:pt x="1513932" y="0"/>
                      <a:pt x="1950585" y="436653"/>
                      <a:pt x="1950585" y="975293"/>
                    </a:cubicBezTo>
                    <a:close/>
                  </a:path>
                </a:pathLst>
              </a:custGeom>
              <a:solidFill>
                <a:srgbClr val="BF7070">
                  <a:alpha val="0"/>
                </a:srgbClr>
              </a:solidFill>
              <a:ln w="2444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</p:grpSp>
      </p:grpSp>
      <p:pic>
        <p:nvPicPr>
          <p:cNvPr id="57" name="Elemento grafico 56">
            <a:extLst>
              <a:ext uri="{FF2B5EF4-FFF2-40B4-BE49-F238E27FC236}">
                <a16:creationId xmlns:a16="http://schemas.microsoft.com/office/drawing/2014/main" id="{382A46D2-29D2-4ED2-B5B2-06F3C6B88D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21796" y="763066"/>
            <a:ext cx="1815138" cy="2541196"/>
          </a:xfrm>
          <a:prstGeom prst="rect">
            <a:avLst/>
          </a:prstGeom>
        </p:spPr>
      </p:pic>
      <p:pic>
        <p:nvPicPr>
          <p:cNvPr id="59" name="Elemento grafico 58">
            <a:extLst>
              <a:ext uri="{FF2B5EF4-FFF2-40B4-BE49-F238E27FC236}">
                <a16:creationId xmlns:a16="http://schemas.microsoft.com/office/drawing/2014/main" id="{994EE61F-7AAF-416A-9CBD-58BA0879AE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47375" y="5697322"/>
            <a:ext cx="828831" cy="116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368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10978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RISSO FRANCESCO</dc:creator>
  <cp:lastModifiedBy>Francesco Risso</cp:lastModifiedBy>
  <cp:revision>10</cp:revision>
  <dcterms:created xsi:type="dcterms:W3CDTF">2021-08-12T13:49:46Z</dcterms:created>
  <dcterms:modified xsi:type="dcterms:W3CDTF">2021-09-01T19:22:43Z</dcterms:modified>
</cp:coreProperties>
</file>