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59058-9CE5-49A2-A0CE-DFB5B6D9307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C8CCC-F25B-4CC6-943F-DF4E346ED2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065F0-3BC1-4A22-B05E-380F99D6911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  <a:latin typeface="Arial" charset="0"/>
                <a:cs typeface="Arial" charset="0"/>
              </a:rPr>
              <a:t>Flexible, High Performance Convolutional Neural Networks for Image Classification; D. Ciresan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CA1E0-7F30-4969-BCAD-4DFE5E8D19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D88BA-AC3C-4D32-ABF8-4C1C2E75B2B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5B0E7-0FAD-4C38-BCA8-FD89C550C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1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518D0-1180-49AB-A734-1A812C4D9C4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A15D-C718-4368-967B-9752573884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2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228AD-DA2D-4667-A06A-A6B45217F62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05440-7E33-4561-A488-CF3E9E8FC9C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8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82BCE-BB45-4905-843D-D77D493C09B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6533-9D46-4A30-8F3E-4F7FE3557E4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2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021EF-D2E1-42E6-A903-DBED91ED3F7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4680A-AAD0-4F34-AEE2-8539CB32FF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3196C-F42E-4290-A747-68B01F97359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05EC-53C6-4CE2-9514-A787A1E4A58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1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9129E-23C3-4D83-BC7D-4111072449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20D2A-3292-48F0-9CEF-876F280E9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D9A08-2E4A-428B-9D21-CC39DCB98BD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F0AA4-C31B-45D4-8DB1-6978CF5CA3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1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BEEE3-B555-46A0-AE30-4705D769437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/>
                </a:solidFill>
                <a:latin typeface="Arial" charset="0"/>
                <a:cs typeface="Arial" charset="0"/>
              </a:rPr>
              <a:t>Flexible, High Performance Convolutional Neural Networks for Image Classification; D. Ciresan et al.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DB017-29E0-4A77-9501-9A1475BFEF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0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AC1442-2BAF-410F-BB4F-68307D6751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A98ECA-2F3F-4495-8935-95CCA1FE18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6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ps.idsia.ch/rp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25544E-680B-4D94-996A-E03084207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Service announcement</a:t>
            </a:r>
            <a:br>
              <a:rPr lang="en-US"/>
            </a:br>
            <a:r>
              <a:rPr lang="en-US"/>
              <a:t>(call for action)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B2232-38F6-42C4-8248-C3D5D55DE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C557-1ECF-435A-BBA7-5490B2CB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ML is more fun when you use</a:t>
            </a:r>
            <a:br>
              <a:rPr lang="en-US" sz="3600"/>
            </a:br>
            <a:r>
              <a:rPr lang="en-US" sz="3600"/>
              <a:t>your own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6F5F20-F849-4754-9E34-CE37C45B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68" y="1844824"/>
            <a:ext cx="6748064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C557-1ECF-435A-BBA7-5490B2CB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Let’s acquire a rock-paper-scissors</a:t>
            </a:r>
            <a:br>
              <a:rPr lang="en-US" sz="3600"/>
            </a:br>
            <a:r>
              <a:rPr lang="en-US" sz="3600"/>
              <a:t>image dataset!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8DA0E-E55C-47C2-988D-C39B1F13A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6"/>
          <a:stretch/>
        </p:blipFill>
        <p:spPr>
          <a:xfrm>
            <a:off x="908670" y="1988840"/>
            <a:ext cx="8229600" cy="165172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28C080-71E8-4E5B-85F6-33615B737B4A}"/>
              </a:ext>
            </a:extLst>
          </p:cNvPr>
          <p:cNvSpPr/>
          <p:nvPr/>
        </p:nvSpPr>
        <p:spPr>
          <a:xfrm rot="16200000">
            <a:off x="5682382" y="3408263"/>
            <a:ext cx="4883249" cy="201622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44F61-4BEE-44E6-8B24-371A0D8B7843}"/>
              </a:ext>
            </a:extLst>
          </p:cNvPr>
          <p:cNvSpPr/>
          <p:nvPr/>
        </p:nvSpPr>
        <p:spPr>
          <a:xfrm>
            <a:off x="8508" y="2054053"/>
            <a:ext cx="62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5F263-60FB-4E7B-AB09-C743F91EE011}"/>
              </a:ext>
            </a:extLst>
          </p:cNvPr>
          <p:cNvSpPr/>
          <p:nvPr/>
        </p:nvSpPr>
        <p:spPr>
          <a:xfrm>
            <a:off x="0" y="2629192"/>
            <a:ext cx="72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ECD68-EBB0-4A7A-9C31-D1108F0A3A27}"/>
              </a:ext>
            </a:extLst>
          </p:cNvPr>
          <p:cNvSpPr/>
          <p:nvPr/>
        </p:nvSpPr>
        <p:spPr>
          <a:xfrm>
            <a:off x="8508" y="3204331"/>
            <a:ext cx="90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Scissors</a:t>
            </a: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A03B9E2-A316-4976-B4CD-1AD9E8536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946" y="3872364"/>
            <a:ext cx="7740854" cy="291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9F5152-1438-4D54-9A5D-DBD86B66E48A}"/>
              </a:ext>
            </a:extLst>
          </p:cNvPr>
          <p:cNvSpPr/>
          <p:nvPr/>
        </p:nvSpPr>
        <p:spPr>
          <a:xfrm>
            <a:off x="857555" y="1600525"/>
            <a:ext cx="357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want to process images like this:</a:t>
            </a:r>
          </a:p>
        </p:txBody>
      </p:sp>
    </p:spTree>
    <p:extLst>
      <p:ext uri="{BB962C8B-B14F-4D97-AF65-F5344CB8AC3E}">
        <p14:creationId xmlns:p14="http://schemas.microsoft.com/office/powerpoint/2010/main" val="34695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2AC-E412-412A-AC0A-283A2C3F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06017" cy="1143000"/>
          </a:xfrm>
        </p:spPr>
        <p:txBody>
          <a:bodyPr/>
          <a:lstStyle/>
          <a:p>
            <a:r>
              <a:rPr lang="en-US"/>
              <a:t>Try our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78806-D72F-4427-9473-0341D663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983" y="0"/>
            <a:ext cx="4106017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2CF745-F288-43A4-8A79-43827435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1600200"/>
            <a:ext cx="493047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latin typeface="Consolas" panose="020B0609020204030204" pitchFamily="49" charset="0"/>
                <a:hlinkClick r:id="rId3"/>
              </a:rPr>
              <a:t>http://rps.idsia.ch/rps</a:t>
            </a:r>
            <a:endParaRPr lang="en-US" sz="2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/>
              <a:t>Data will be </a:t>
            </a:r>
            <a:r>
              <a:rPr lang="en-US" sz="2600" b="1"/>
              <a:t>public</a:t>
            </a:r>
            <a:r>
              <a:rPr lang="en-US" sz="2600"/>
              <a:t>:</a:t>
            </a:r>
          </a:p>
          <a:p>
            <a:r>
              <a:rPr lang="en-US" sz="2600"/>
              <a:t>Keep the data clean</a:t>
            </a:r>
          </a:p>
          <a:p>
            <a:r>
              <a:rPr lang="en-US" sz="2600"/>
              <a:t>Don’t upload personal identifying info (faces, documents)</a:t>
            </a:r>
          </a:p>
          <a:p>
            <a:r>
              <a:rPr lang="en-US" sz="2600"/>
              <a:t>Don’t hack our server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7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E78806-D72F-4427-9473-0341D663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0" y="0"/>
            <a:ext cx="3444780" cy="57535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53AB0-D4D9-4F1A-9D7F-3E86E1FCED63}"/>
              </a:ext>
            </a:extLst>
          </p:cNvPr>
          <p:cNvSpPr/>
          <p:nvPr/>
        </p:nvSpPr>
        <p:spPr>
          <a:xfrm>
            <a:off x="6424699" y="77723"/>
            <a:ext cx="24323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use training mode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(i.e. dataset acquisition)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A80F8-9E1C-4A63-84A1-450E7A8DE90A}"/>
              </a:ext>
            </a:extLst>
          </p:cNvPr>
          <p:cNvSpPr/>
          <p:nvPr/>
        </p:nvSpPr>
        <p:spPr>
          <a:xfrm>
            <a:off x="506474" y="2415125"/>
            <a:ext cx="23022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Frame the whole hand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within the circle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(roughly)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9178A-A4F0-45E4-B67E-28D4107340EE}"/>
              </a:ext>
            </a:extLst>
          </p:cNvPr>
          <p:cNvSpPr/>
          <p:nvPr/>
        </p:nvSpPr>
        <p:spPr>
          <a:xfrm>
            <a:off x="-16361" y="5013174"/>
            <a:ext cx="2825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 uploaded image &amp; class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(you can delete it with x)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422BE2-F502-4EDC-AE9A-52D0741B6705}"/>
              </a:ext>
            </a:extLst>
          </p:cNvPr>
          <p:cNvSpPr/>
          <p:nvPr/>
        </p:nvSpPr>
        <p:spPr>
          <a:xfrm>
            <a:off x="6588224" y="5013175"/>
            <a:ext cx="1734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change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current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90D2E-3E32-43CE-909B-1FE96E8EA883}"/>
              </a:ext>
            </a:extLst>
          </p:cNvPr>
          <p:cNvSpPr/>
          <p:nvPr/>
        </p:nvSpPr>
        <p:spPr>
          <a:xfrm>
            <a:off x="3430662" y="5877272"/>
            <a:ext cx="2282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Shoot &amp; upload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the current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80A7E-BC06-4E0F-B2B6-34C501745BF6}"/>
              </a:ext>
            </a:extLst>
          </p:cNvPr>
          <p:cNvSpPr/>
          <p:nvPr/>
        </p:nvSpPr>
        <p:spPr>
          <a:xfrm>
            <a:off x="1453913" y="77723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5115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8C92-4A44-4641-A70B-00958A70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2C31-BF72-432F-A544-14F54308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198"/>
            <a:ext cx="9144000" cy="63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79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1_Office Theme</vt:lpstr>
      <vt:lpstr>Service announcement (call for action)</vt:lpstr>
      <vt:lpstr>ML is more fun when you use your own dataset</vt:lpstr>
      <vt:lpstr>Let’s acquire a rock-paper-scissors image dataset!</vt:lpstr>
      <vt:lpstr>Try our app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announcement (call for action)</dc:title>
  <dc:creator>Alessandro</dc:creator>
  <cp:lastModifiedBy>Alessandro</cp:lastModifiedBy>
  <cp:revision>1</cp:revision>
  <dcterms:created xsi:type="dcterms:W3CDTF">2018-02-20T13:13:48Z</dcterms:created>
  <dcterms:modified xsi:type="dcterms:W3CDTF">2018-02-20T13:15:18Z</dcterms:modified>
</cp:coreProperties>
</file>