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6" r:id="rId15"/>
    <p:sldId id="274" r:id="rId16"/>
    <p:sldId id="281" r:id="rId17"/>
    <p:sldId id="260" r:id="rId18"/>
    <p:sldId id="282" r:id="rId19"/>
    <p:sldId id="275" r:id="rId20"/>
    <p:sldId id="262" r:id="rId21"/>
    <p:sldId id="278" r:id="rId22"/>
    <p:sldId id="280" r:id="rId23"/>
    <p:sldId id="264" r:id="rId24"/>
    <p:sldId id="279" r:id="rId25"/>
    <p:sldId id="276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Francesco Tamburella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O46002000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27/03/2021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/>
              <a:t>.showcase{</a:t>
            </a:r>
          </a:p>
          <a:p>
            <a:r>
              <a:rPr lang="it-IT" dirty="0"/>
              <a:t>  </a:t>
            </a:r>
            <a:r>
              <a:rPr lang="it-IT" dirty="0" err="1"/>
              <a:t>width</a:t>
            </a:r>
            <a:r>
              <a:rPr lang="it-IT" dirty="0"/>
              <a:t>: 100%;</a:t>
            </a:r>
          </a:p>
          <a:p>
            <a:r>
              <a:rPr lang="it-IT" dirty="0"/>
              <a:t>  </a:t>
            </a:r>
            <a:r>
              <a:rPr lang="it-IT" dirty="0" err="1"/>
              <a:t>height</a:t>
            </a:r>
            <a:r>
              <a:rPr lang="it-IT" dirty="0"/>
              <a:t>: 400px ;</a:t>
            </a:r>
          </a:p>
          <a:p>
            <a:r>
              <a:rPr lang="it-IT" dirty="0"/>
              <a:t>  background: </a:t>
            </a:r>
            <a:r>
              <a:rPr lang="it-IT" dirty="0" err="1"/>
              <a:t>url</a:t>
            </a:r>
            <a:r>
              <a:rPr lang="it-IT" dirty="0"/>
              <a:t>("</a:t>
            </a:r>
            <a:r>
              <a:rPr lang="it-IT" dirty="0" err="1"/>
              <a:t>data:image</a:t>
            </a:r>
            <a:r>
              <a:rPr lang="it-IT" dirty="0"/>
              <a:t>/jpeg;base64,/9j/4AAQSkZJRgABAQAAAQABAAD/2wCEAAoHCBUVFRgVFRYYEhgYGBgYFRkVFRgYEhoYGBgZGRgYGBgcIS4lHB4rHxgYJjgmKy8xNTU1GiQ7QDs0Py40NTEBDAwMEA8QHhISHzQkJCQxNDQ0NDQxNDQ0NDQ0NDQ0NDQ0NDE0NDQ0NDQ0NDQ0NDQ0NDQ0MTQ0Pz80NDQ0NDQ/NP/</a:t>
            </a:r>
            <a:r>
              <a:rPr lang="it-IT" dirty="0" err="1"/>
              <a:t>AABEIAKgBKwMBIgACEQEDEQH</a:t>
            </a:r>
            <a:r>
              <a:rPr lang="it-IT" dirty="0"/>
              <a:t>/</a:t>
            </a:r>
            <a:r>
              <a:rPr lang="it-IT" dirty="0" err="1"/>
              <a:t>xAAcAAABBQEBAQAAAAAAAAAAAAAFAAIDBAYBBwj</a:t>
            </a:r>
            <a:r>
              <a:rPr lang="it-IT" dirty="0"/>
              <a:t>/xAA+EAACAQIEBAMGBAQFAwUAAAABAgADEQQFEiEGMUFRYXGREyIyUoGhFBVCwQcWsdEjYnKCkjPh8DRTorLC/8QAGQEAAwEBAQAAAAAAAAAAAAAAAAECAwQF/8QAIxEAAgICAgMBAQEBAQAAAAAAAAECEQMhEjEEQVETMiJhFP/aAAwDAQACEQMRAD8A22Jp2G0z2Np385pXF5SqYTVznbCVMxkrMq9O3ORWmkq5Pcc5Vq5UFF7zqjkiYuLA1o4CSOljaLTNCBonbXjrTqiADAsK4QlQDeD9pJ7Y2tJlHkVF0aDDYq+15Ji8zVBtuZm/xBAsNpExJ5zNYVZXMmxmLZzcnaVbR4EVpskl0Q3Y205aPtOhYxDNMWmW1obEmRBLxWMWGNmvNFhqbuAWmfpixF4Qx3E1KkPdNyByE5c+WMe2bYoSfSDL4YW56R5bmVVwNAk7FiDvqP7COp4ovTRn2LKHt1AbdQfG1oDznGezdWBsG91vMbj7Xnm5PIlf+XR348EWt9mhXDUuiJ/xEdZBsFUeSiZP88t1keBzjW7sDstlB6auZ/qJg8kn7ZssMfhsPZI17oh81EpY7KEbdBobw+H6iDqOYkuifMTfyHP/AM8YdR7y4Zpxdpmc8UWtoy7YNwSCLESN8Ow5ia8gc9jIsRhFqCw2PUT0sXlqWnpnDPA1tdGR0xBCYYqZSVbwnWqouyqCZ180+jDjXYIOHbtJKOEZuQl+qWO8K5ThdrkWkyyUrGo2wIMoc8h5w9k2WhBdhvCgpgRy26TmlllJUaxilsS0gN5KhtIGfpGo5vvMSy8tS8k0yqhk3tJJQCTEgczI3xqwIyMOZkLMZ2LCmYOYWr5gbbQa+LYnczlzaRaZrGKRnKTZxlvGaZew9EtyEmTBFm0yuSQuLYL0ztpqEyJLb85SxOVBQSIlmi3Q3BoCaYtMlZJy00sgjtO6ZLpnLRWMjCxyqJ0kdxOB1PIj1ieSK7Y1GT9CCyWnT3lTEY1E+Jh5Shic/ZhpRbePWc2Xy4R62bQwSl3o0lV0QWZgB5wNjM9prcItz9oIXDVapuxJhXBZCObbzz5+VOWlpHVHDCP/AEE1sVWrHqB4S1gOHmdhq6kD7zTYXLANlX7QzRwGhS7baQT9rTBW3s0v0VcY5sStttgOlhsBMLxDinqKAilmDg2vvsd5q8VjFAteZbEOtMmrf4n6+Jtt9ZEnbOqC4oCV6WI0myaduZYftLOAxGimottbfz6k+N5exWagr9Jn8E1VwwRGqXY2CqSd+1hEzT0a3JMVrYtf4bD9z+01WGrk/a/1ma4QyLEKjmqhpanuA5Goiy9By685r0wwAtzjSZjNq6Ho8THqDY+ESoBONHZnROKi1Bpf3W6Hof8AvBmIwiqdu8nYXkFdG5gzt8fyKfGTObNh1cS7hqCW94S1+LRNoAZ3PW0gZjy3Jnb+fLdnLyoMY/NegkeFzEgQYlMltPO8KuqKoG1wIOMVoE29kpx+9gLnrJkck87QBVxBB22k1HGhYSx/AUg4cVpnfx0z7Y0nnOfjz2k/kx8x9SoOcrquo9pO+EZTZhH08OSdlM2TSRm7bLNKggHeVKmHufdEJUqR7SYLbkJkp0y3GwdQRlHaXKmPp0E1tv3tJdJbpBea5ezqU5AyZ3JOnscai99Fapx3TsSik27yjX40vyQb9zygKpkeIRyGAK/pa3OOGV1Ow9J50pzi6bOxRg10T1s/LHYKB1kD5w55EC/</a:t>
            </a:r>
            <a:r>
              <a:rPr lang="it-IT" dirty="0" err="1"/>
              <a:t>Lad</a:t>
            </a:r>
            <a:r>
              <a:rPr lang="it-IT" dirty="0"/>
              <a:t>/KX7D0kNfL6qnkPSS8+R+2NQgvRxsxcj4/</a:t>
            </a:r>
            <a:r>
              <a:rPr lang="it-IT" dirty="0" err="1"/>
              <a:t>QTjYxr</a:t>
            </a:r>
            <a:r>
              <a:rPr lang="it-IT" dirty="0"/>
              <a:t>/</a:t>
            </a:r>
            <a:r>
              <a:rPr lang="it-IT" dirty="0" err="1"/>
              <a:t>GeXec</a:t>
            </a:r>
            <a:r>
              <a:rPr lang="it-IT" dirty="0"/>
              <a:t>/AVew9JJh8uqMSCB47SXOftlLh6RVNcEbsx37mR4zNdAAG3Tbn6wucpfw9JXxOTM9tQBse0m/o29aFgsqeoAzdRfeH8Hkyr0vD+WZOdC390WEM0MAi9L+cdEOQCwuWk8hYQhRo01+I3hcIOUyfFAFEFwL7ja/eFP0K/pokxVMcrCQYzFo6tTDe8VB8QCbA+dwfSYLAZxrdU0EajbmZcxuNWjiR0DIgv0JQvrseoBf7wprsqKTegxVw6g6mRah7sxY7dlOw+gEkNRLCyJbpZRAlfNt9jfwG53lb8w0gAnlE0btB9cUB+kbbHbbY2MtJihMs2ZL72/Pf1W0g/NLbAxbB0bBsUO8YuJHeZIZn0vJKWZb846YtGqNaN9rAoxe25kiVmkgqC4qiItBv4i0lp4qAE1RI/A0U6nfxkftQY1tz9Zvj8icFS6M54Yy2+y5iGVDsN4MxFYuby5q6Gx894mROwHlOuHmQX9I5peNL0wdpktGkD5yenSS+97QvhKdEm4YA9jt/</a:t>
            </a:r>
            <a:r>
              <a:rPr lang="it-IT" dirty="0" err="1"/>
              <a:t>Wb</a:t>
            </a:r>
            <a:r>
              <a:rPr lang="it-IT" dirty="0"/>
              <a:t>/wDqg1pmP4Sj2gI+XuBe0rexbtPQqWFVh3kByZfCJeR9F+QxsOp3Ijkw4EcwMclzzmFmlDPw4nRhhLKIJKqRch0VEw4HSOOHXtLgpTvshFzCgNjsuVxY7eUpDJ07w9jEtaVBOfI7lZrHSBv5MneUs1y5EQnmekOVsQqC7ECZnP8AiClo0qdR8Jk2kWotmUKMTtv73eaRalFB7xsdI9ZlWxjHZF0X9Y38E77tfzMJSchxio97NxgloVNg9j2l38lQ8jeYBcLUTdSQZewHEFaiLNdpNjpPo9IppYAdooCy/iam6jWdJ69rw3SqK24IPlLTRDi0SzI8dH/CbzE1wmT45os1JgqlzddgLxrslmO4UCnFUw2++w7m4H9CT9Jq8wyZ8SrpiUVSjscO9JyG0Hlq8QAPOZPhzC1UxNJzSeytc7EdDPSMRmCg6gmpPZu5sP8AE1BlCoATzN2+0pqxxdIyFLhSt76rVamqo2gkKzFttNx8v1vAnE/D+IwlFKxf2oZ9DjRpIJBKsN+Wx+09Qw+K10w6IysVJVXU7Fbmz22HLlfeZvj+rWNOitQAAlmYKNi42Xqf0sdvOJo2hJ8kec0qw0D3tTEeW/</a:t>
            </a:r>
            <a:r>
              <a:rPr lang="it-IT" dirty="0" err="1"/>
              <a:t>lIcTiiNNtrsAfQyscIfbFWuu</a:t>
            </a:r>
            <a:r>
              <a:rPr lang="it-IT" dirty="0"/>
              <a:t>/LcET0DgvJKVc11q0w6aUAY7OrXJ9xuh5egko2k4pcjD18UygW3JIHrzl7C4o+C+NiT/WGOIeBMRS9+n/johJ90H2tiNiU628PSZFdaubHtsY2yNSWjW4bEAb8z3Y7/QDlL1PGD/z+0yKY23xAr4jcS5h8WD8LD94UmQ7NR7cGdFQdJnhij3k1PGeMOIKRolrbSZKvjM8mLlmni/GS4lKQd1kx61O8Fpih3k3t/GTRSYQSdMoLiJOteAFylinT4HZPI7enKW/z2uPH/aIND3j7xptexOMX2jUPiIhiIOR7ydPOehRwhKnVlylcwdQIHOKrmCr1tJaBBcRaplsw4vpUVvfWe0x2Z8a1qpsg0CYSml1s0jBvvR6FnGbUkFmYXHS8xWY8ZblaYv4zMGlVrNdyT/SE8Jk3VplJuTNElEqV8fXrHcmx6CSYXJyd2mgw2BA5CFsNlrHpYeMSiDk2BMLlir0nM5w7qnuKfEjpNfh8uVee5ltqKkWI2jolSpmS4fwXtqfv3VhtvFjuHiL7XHhNZRwyJ8ItJSIUDezy3E5Oym4uI3D46vRYG5IE9LxGCR+YgbGZADuu8TiUpNA3L+L7nS4ttz8YUwmYPUuVKnzMzmPyK3S0GLQq0jdCZNNDuLPQrV/lWQ1Q/JwAbpyt86n9pmMv4sqUxpffz/vDQzE1EFa2o3uAPAPb/wCsuL2JxoL4cVA1yoC/fuL+kjxWF1sjqiuyXCl97DmpAOwNjz5wQOK2sDoFuRhhMWxTWlt01AHlsNVvO1x/tgmmDi0D8yyEYixq0kZhyYe64/3LY2l7KMA1EBERaacyBzJ7kncnzgv+a256BtznTxW3LSN+XaTyQ6lVGpImez3hLD4m7FfZVPnQDf8A1rybz5+Mqnix/kG3OM/m1/</a:t>
            </a:r>
            <a:r>
              <a:rPr lang="it-IT" dirty="0" err="1"/>
              <a:t>kG</a:t>
            </a:r>
            <a:r>
              <a:rPr lang="it-IT" dirty="0"/>
              <a:t>/L/vK5ISjJGDzjhLE4diWQ1EH6095SO5A3H1EFU6S9p6Vj8+eoALBSO0gwa4euCtamjN0a1n/wCQsZKkrNP9JbMMqicSmV8o7E2FVkGyhiB3t5yuuMANj9pqkRyRcRx4iTKL8jK4Owa2x5G2xjlHYwGWgXEno4nxlNKzr4ydKytzFoqBMIJVEmWoYOROxvJkc9ZLiWpBRKsn9qILSpJfaSaHyCdDM5dXMQRzgvEZUiHZ7yBMK3Rrz06TPPsNHMD0MyvEeY1wTpDFSP084aTAt80kOCvte8mWNSVDU3HaMVlWFesNTAjf9XOaTB5Oq894cw+WW5L9pcw9JB8RJnDJKMqN1JyVg2hgugHpC+Fys/q2lyniqa8hb6Rxx6eMVoKZLRwiJyEnlX8ekX49I7QqZanRKgxyeMcMcnjC0FMtxSp+PTxi/Hp4w5IKZbnZU/HLOrj08YckFMnq0lbmAYLxWTK3w7S9+NWcGOSK0FMyePyIjmsbUqrhsOLtpsCF2udVnsLebTWvjUPMQBxdgkKIwFrmCdbQ9nndXM6pKgDbqbTVZJxKKdFlqAl1uaYAujX5Kx6b6vo0jw+Xp4faWky1DyAkrXRbd9ma/F1N/hu3hy8pG2IqbC42mtGUJ2i/KF7QoOTMn+Lq31XHlI/b1LEahv4f0muOUL8s4cnT5YcR82ZJsVU294bfeRNjnubOFJmwOTp8syud5L75K7QUULmzSZfwzTdFqBhUc7tc7X6y/wDyyv8A7aTzuhiMThjqRmsPHabvgziapiTodb2HxWl7JosVeGA+lWUIq8tB7yjmXBrKNVBtduaPsf8Aa37H1m3tEBFYrPIm1IxR1KMOYYWPpJUAPOej5zliV10uoJ/S3Jx5GYvMuGq1H3kBqJ4fGPMdfpNVFtWPkroHhLcjtJkfvKS1+h+snWtJLLQI6Tuo95XDTvtYqGaw4FPmJ+sfTwoB7eJnmeYcaV3uKZ9ivS1jUPmx5fSA62PqObu7uf8AM7H+pnV+ldHHR7tT0DY/aVsVm2GpbPURD2Lrq9Oc8U/M62nQKjhTzUOwX0vKoaJ5fg+J7zS4twAWxxKDz1f2mJ4h4zpByMNqqKP1t7qE/wCUEXI9J54zzl5i4pu2Wm0aJ+KMU5CipouQPcFjue/OeuZbkwRFDu9RrAks3XqNhe3nPC8qF69IHkatMH6uJ9FIYuKGU8ThFCe6N7jqZUsRtyMJY5rJ9RKquGFm+h6iZyqzWK1ZXJB2I9DYyvXwrH4Klj2fl/yHL0j6yFDY79j0I7iR65N/SuN9AXH4zE0bl6b6R+tffTzuOX1tBq8WeP3mzwuYFDvuOUBZxkdDEFm0+ye+zoAL/wCtOTeexjqNC4SBP81+J9Z3+a/H7wRjuGcRT5J7Vfmp+8fqvMekEtSINiCD2IsfQxpInZrhxZ4n1nH4t8T6zI6JxkhxQWetcJVPxKs7k26byxxwtqK26GQfw8S1CW+N/wDojzhVIn2ebjOgpIIO3jLWF4nCNe1/rANTBu7toRn35qpI9eUbXwTpbWjJflqUgHyJ5x0itmxPG6fJ95z+d1+T7zIYWgrGxlr8AveKkFM0h43X5PvEONgTYJ95mzgFkmFy9da+YhSCmbTE5o+hGVDdyDYc7QZicd7Su66bWAM0OBy4VEUXtpG1pl66BMTUubnYeMS6F7Jq1BdJJAIHOE8k4kwyIFCrTI2NrbwZij/huf8AKf6Tzei5Dcm5mVVis93wmdpV+D3he1xCV5iOAlHsV2Iu7c5tYgYzEVNIvKNTHEncekt4pSV/vBrUPL1nViriYTbsp5rg6Nfd0s3zr7r/AFPX6zNYrIqiXKH2g7cn9Ov0mxent3jEo6ttQHhLcItbBTa6PPxUINmBB6g7EfSP9rNvj8BScWdVbx5MPIjeCjw3QPKsw8NjaZPG/Rqsq9nkcV428UQh4M4TOXnLwAdedvGXnbwAnwb6aiN2dD6MDPoRcVuLcp86Az3DI8WHoo9+aqfUSWCDWMq+43hv6GVKdQGLE1gUZe6kD0gLC469t5lPs2h0aQOCNLC4+4PcHoZXrYUgX+IdD/ftIKGLvLdHEW8R1HS0nT7L2uisGt03gvMsyVHAFwbbgiy35bGHKuHVjdLna9hz9IOx2CFRCjXse55HoZLTNIyS2QUsxVhz3jXdXHvqrj/MA39ZQTh11+GqB5gn7TtTL8QhAOlw3JlNh5EHcGLZa4sixOTYZ+Smme6Hb/gdvS0A5jkj07EWqITZXXv2YH4TNTTy+qeZUeRJ/aPbCWDI7XBKm3L4eX9ZcZNdmc4Rf8mg4UdKOFQuQt/U+Q6yrneYrXsgWyqb3Y7k+Q5CDXdgAPhX9oNx+ZKgsvOHK9ExxpbZbxdQ01uumwHIbWlKrmNTQy1KYKuvuh0OnlbUL9Rfn4wG+Na97/eFcNmraGR1FRWHuhtwG6OPHeNKi5NcaQLTCgG4kto60VozEbpkuFHvr5xhBj8L8a+cAPRuH+Q8pjs1A/G1fpNlw9yHlMXnb2xlX6QXRD7Icdi1RGubXBtMA2Me594deghfO3LPa9/COw2TKyglSfrKTohmn4BzFm0o5BG9p6KJ5blOF9kw0jSB4z0TKsaHQb+8OcljB3GWYewoh7FvetsbTC1OK9vcVlPiZq/4kf8Aph/qE8upnaFtGkIprZqsPxLVG9wb95ypxDWPIgeQlDBAaI6ioty7zN5pfTdYY90PqZziD+s+kauYVvnaOciJWh+0vo3hj8MTFFFOs4RRXiigAoopwQA6J6pwXiAcOm/IW9Db9p5WIayviNsNT0BdRJJG9l37xMEer4jEoo3Mx9fHhKjAcr3Hkd4O4dzKvimqBve0hSAg2AOoeZ5CGKuUu/xI3gbG/rMpfDSOtk2HzPxhTB43reZ38iqj4Q31U/1jGWtR+NGUdCQdJ+shxNVI3VDFA23t4wilYMDqAJ6HofA/3nntHN7c4Xw2dC1rxK0U6Zoy5Uk6Tp6cj95XqOXIJ5AWUdPOUVzgdDGNmQXmRApL2XawItY/2lTEYhEUsx1GDMfnQtz9INSjWxHvKjaL7Gxsf7wSE5JIvjGVa7ClRBdn6Dl69AO8mzLhNqKCpXcMxOyJ8A82O5+lpr+EsvWjTNks7fGzfGfDwHhIONHJRVA3JlpGMsjejyTFCzkdByhbD/CPKVK2W1mclabkX+UwvRyysFHuNy7QkKLIYry0MtrfI3pOfltb5G9IirRVLR+FPvr5yc5bW+RvSPwuXVQ6ko3PtALRveHhsPKYHiOoBjKv0m/yRWAFxbbrMVnuA9piXbQbk2NhGujN9mCxjsahPTnCmW5xbZ7BekJ1+EWfcagfHlKFXgnEDkAR5yrQqOYziNUI0DUJfyvjBEYMAQeoPKAavC9VTuktU8iGmzLaTKcUNJhviriZMTQCICG1AntMfTpm0Lrk4UbXnfy63eZuafRcbRzBONNuw3klE7esjqYRh8Jt3kQwrjcGZtWbRytaouPGqYOZ3JsN5Oqt2MfBlftfoy0UbFO44R0bEYoAKIRTl4APkdUbfWOvHBb7cu1+UAN1/</a:t>
            </a:r>
            <a:r>
              <a:rPr lang="it-IT" dirty="0" err="1"/>
              <a:t>BuqBiayfNQv</a:t>
            </a:r>
            <a:r>
              <a:rPr lang="it-IT" dirty="0"/>
              <a:t>/wAHQf8A7nsNx2nj/wDCLCt+KquRYJRKHzd0IH/wM9bJmcuwRLcdo16QcFWVWU8wQCD5gzqL3kkkZk8x4IpOS1NzRv8Ap060+guCPWDV4CqX/wCumnuEbV6X/eegbTmqFFcmZccEUQoAeqGA+LUvPvptb6SCjwONYNSsXQHkqaWbwLajb6faa+8WqFByl9KVLJcMoGmhT25EopPqReXVQAWAAA5AAADyi1RXhRI1jvI3AYi9j5xO/vTincQA6FA6AfSOvHMIlgA28cCJ1hGQAdtO2EbacMAEyjptBWZYw0hq0ah1IhUyKogIsReJlIyr8TqdtEZ+f35KIuIMlCgvTG36h+8ziG0yk2aqKktB980Lc0BlGpilP6JVp1AdjJGtOaUpdMxlFo4XHacLA9I0rGGZWTY7Qp6SNsOp6RpjS8ak/</a:t>
            </a:r>
            <a:r>
              <a:rPr lang="it-IT" dirty="0" err="1"/>
              <a:t>o+TO</a:t>
            </a:r>
            <a:r>
              <a:rPr lang="it-IT" dirty="0"/>
              <a:t>/hF7CN/CDvEHMdrlKcvo1No83ivFFPXIFHKhJsASewBJ+07FAZdw2SYpzZMPWbypOB6kWh7Lv4eY6oRrVMOvU1GBYeSpe/1tFFJbA01H+FVKw14moWt72hEC38L3Ik9H+FuGBu1es47e4v30xRSLYzW5PlFDCqUoJoBsWJYszEcrsxvCSJ1nYogJAItMUUYCtO2nIoAdtORRQAcBOxRRAQfqM5UnYoAS3nAYooAdJkWqKKACDzpcxRQGNLmcJnIpLGVcZUARtXKxnnTAaj5m0UUzkawGaresm1Ei8UUyyfyGToaQ0YDFFOY5jum846xRQGRC4nNUUUBH//Z") no-</a:t>
            </a:r>
            <a:r>
              <a:rPr lang="it-IT" dirty="0" err="1"/>
              <a:t>repeat</a:t>
            </a:r>
            <a:r>
              <a:rPr lang="it-IT" dirty="0"/>
              <a:t> center center/cover;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flex-direction</a:t>
            </a:r>
            <a:r>
              <a:rPr lang="it-IT" dirty="0"/>
              <a:t>: </a:t>
            </a:r>
            <a:r>
              <a:rPr lang="it-IT" dirty="0" err="1"/>
              <a:t>column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align-items</a:t>
            </a:r>
            <a:r>
              <a:rPr lang="it-IT" dirty="0"/>
              <a:t>: center;</a:t>
            </a:r>
          </a:p>
          <a:p>
            <a:r>
              <a:rPr lang="it-IT" dirty="0"/>
              <a:t>  </a:t>
            </a:r>
            <a:r>
              <a:rPr lang="it-IT" dirty="0" err="1"/>
              <a:t>justify-content</a:t>
            </a:r>
            <a:r>
              <a:rPr lang="it-IT" dirty="0"/>
              <a:t>: </a:t>
            </a:r>
            <a:r>
              <a:rPr lang="it-IT" dirty="0" err="1"/>
              <a:t>flex</a:t>
            </a:r>
            <a:r>
              <a:rPr lang="it-IT" dirty="0"/>
              <a:t>-end;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-bottom: 80px;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20px ;</a:t>
            </a:r>
          </a:p>
          <a:p>
            <a:r>
              <a:rPr lang="it-IT" dirty="0"/>
              <a:t>}</a:t>
            </a:r>
          </a:p>
          <a:p>
            <a:pPr lvl="7"/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2561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/>
              <a:t>.showcase h2, .showcase p{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10px;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.showcase .</a:t>
            </a:r>
            <a:r>
              <a:rPr lang="it-IT" dirty="0" err="1"/>
              <a:t>btn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-top: 15px;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.box{</a:t>
            </a:r>
          </a:p>
          <a:p>
            <a:r>
              <a:rPr lang="it-IT" dirty="0"/>
              <a:t>  display: </a:t>
            </a:r>
            <a:r>
              <a:rPr lang="it-IT" dirty="0" err="1"/>
              <a:t>grid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grid-template-columns</a:t>
            </a:r>
            <a:r>
              <a:rPr lang="it-IT" dirty="0"/>
              <a:t>: </a:t>
            </a:r>
            <a:r>
              <a:rPr lang="it-IT" dirty="0" err="1"/>
              <a:t>repeat</a:t>
            </a:r>
            <a:r>
              <a:rPr lang="it-IT" dirty="0"/>
              <a:t>(3,1fr);</a:t>
            </a:r>
          </a:p>
          <a:p>
            <a:r>
              <a:rPr lang="it-IT" dirty="0"/>
              <a:t>  </a:t>
            </a:r>
            <a:r>
              <a:rPr lang="it-IT" dirty="0" err="1"/>
              <a:t>grid</a:t>
            </a:r>
            <a:r>
              <a:rPr lang="it-IT" dirty="0"/>
              <a:t>-gap: 10px;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20px 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.box </a:t>
            </a:r>
            <a:r>
              <a:rPr lang="it-IT" dirty="0" err="1"/>
              <a:t>img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width</a:t>
            </a:r>
            <a:r>
              <a:rPr lang="it-IT" dirty="0"/>
              <a:t>: 100%;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10px;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.box h3{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5px;</a:t>
            </a:r>
          </a:p>
          <a:p>
            <a:r>
              <a:rPr lang="it-IT" dirty="0" smtClean="0"/>
              <a:t>}</a:t>
            </a:r>
          </a:p>
          <a:p>
            <a:r>
              <a:rPr lang="en-US" dirty="0"/>
              <a:t>.box a{</a:t>
            </a:r>
          </a:p>
          <a:p>
            <a:r>
              <a:rPr lang="en-US" dirty="0"/>
              <a:t>  display: inline-block;</a:t>
            </a:r>
          </a:p>
          <a:p>
            <a:r>
              <a:rPr lang="en-US" dirty="0"/>
              <a:t>  padding-top: 10px;</a:t>
            </a:r>
          </a:p>
          <a:p>
            <a:r>
              <a:rPr lang="en-US" dirty="0"/>
              <a:t>  color: #0067b0;</a:t>
            </a:r>
          </a:p>
          <a:p>
            <a:r>
              <a:rPr lang="en-US" dirty="0"/>
              <a:t>  font-weight: bold;</a:t>
            </a:r>
          </a:p>
          <a:p>
            <a:r>
              <a:rPr lang="en-US" dirty="0" smtClean="0"/>
              <a:t>}</a:t>
            </a:r>
            <a:endParaRPr lang="it-IT" dirty="0"/>
          </a:p>
          <a:p>
            <a:pPr lvl="7"/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96231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32500" lnSpcReduction="20000"/>
          </a:bodyPr>
          <a:lstStyle/>
          <a:p>
            <a:r>
              <a:rPr lang="it-IT" dirty="0"/>
              <a:t>@media (</a:t>
            </a:r>
            <a:r>
              <a:rPr lang="it-IT" dirty="0" err="1"/>
              <a:t>max-width</a:t>
            </a:r>
            <a:r>
              <a:rPr lang="it-IT" dirty="0"/>
              <a:t>: 800px){</a:t>
            </a:r>
          </a:p>
          <a:p>
            <a:r>
              <a:rPr lang="it-IT" dirty="0"/>
              <a:t>  .box{</a:t>
            </a:r>
          </a:p>
          <a:p>
            <a:r>
              <a:rPr lang="it-IT" dirty="0"/>
              <a:t>  </a:t>
            </a:r>
            <a:r>
              <a:rPr lang="it-IT" dirty="0" err="1"/>
              <a:t>grid-template-columns</a:t>
            </a:r>
            <a:r>
              <a:rPr lang="it-IT" dirty="0"/>
              <a:t>: </a:t>
            </a:r>
            <a:r>
              <a:rPr lang="it-IT" dirty="0" err="1"/>
              <a:t>repeat</a:t>
            </a:r>
            <a:r>
              <a:rPr lang="it-IT" dirty="0"/>
              <a:t>(2,1fr);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 .</a:t>
            </a:r>
            <a:r>
              <a:rPr lang="it-IT" dirty="0" err="1"/>
              <a:t>content</a:t>
            </a:r>
            <a:r>
              <a:rPr lang="it-IT" dirty="0"/>
              <a:t> p{</a:t>
            </a:r>
          </a:p>
          <a:p>
            <a:r>
              <a:rPr lang="it-IT" dirty="0"/>
              <a:t>  display: none;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 .</a:t>
            </a:r>
            <a:r>
              <a:rPr lang="it-IT" dirty="0" err="1"/>
              <a:t>content</a:t>
            </a:r>
            <a:r>
              <a:rPr lang="it-IT" dirty="0"/>
              <a:t> h2{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-top: 30px;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20px;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 .container{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10px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@media (</a:t>
            </a:r>
            <a:r>
              <a:rPr lang="it-IT" dirty="0" err="1"/>
              <a:t>max-width</a:t>
            </a:r>
            <a:r>
              <a:rPr lang="it-IT" dirty="0"/>
              <a:t>: 600px){</a:t>
            </a:r>
          </a:p>
          <a:p>
            <a:r>
              <a:rPr lang="it-IT" dirty="0"/>
              <a:t>  .box{</a:t>
            </a:r>
          </a:p>
          <a:p>
            <a:r>
              <a:rPr lang="it-IT" dirty="0"/>
              <a:t>  </a:t>
            </a:r>
            <a:r>
              <a:rPr lang="it-IT" dirty="0" err="1"/>
              <a:t>grid-template-columns</a:t>
            </a:r>
            <a:r>
              <a:rPr lang="it-IT" dirty="0"/>
              <a:t>: 1fr;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lvl="7"/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04973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/>
              <a:t>.box a:hover{</a:t>
            </a:r>
          </a:p>
          <a:p>
            <a:r>
              <a:rPr lang="it-IT" dirty="0"/>
              <a:t>  </a:t>
            </a:r>
            <a:r>
              <a:rPr lang="it-IT" dirty="0" err="1"/>
              <a:t>margin-left</a:t>
            </a:r>
            <a:r>
              <a:rPr lang="it-IT" dirty="0"/>
              <a:t>: 3px;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.center{</a:t>
            </a:r>
          </a:p>
          <a:p>
            <a:r>
              <a:rPr lang="it-IT" dirty="0"/>
              <a:t>  background: </a:t>
            </a:r>
            <a:r>
              <a:rPr lang="it-IT" dirty="0" err="1"/>
              <a:t>url</a:t>
            </a:r>
            <a:r>
              <a:rPr lang="it-IT" dirty="0"/>
              <a:t>("https://encrypted-tbn0.gstatic.com/images?q=tbn:ANd9GcRU-kqesTBeceBLIauSArmg7q5_k_3QaeXTQQ&amp;usqp=CAU") no-</a:t>
            </a:r>
            <a:r>
              <a:rPr lang="it-IT" dirty="0" err="1"/>
              <a:t>repeat</a:t>
            </a:r>
            <a:r>
              <a:rPr lang="it-IT" dirty="0"/>
              <a:t> center center/cover;</a:t>
            </a:r>
          </a:p>
          <a:p>
            <a:r>
              <a:rPr lang="it-IT" dirty="0"/>
              <a:t>  </a:t>
            </a:r>
            <a:r>
              <a:rPr lang="it-IT" dirty="0" err="1"/>
              <a:t>height</a:t>
            </a:r>
            <a:r>
              <a:rPr lang="it-IT" dirty="0"/>
              <a:t>: 400px;</a:t>
            </a:r>
          </a:p>
          <a:p>
            <a:r>
              <a:rPr lang="it-IT" dirty="0"/>
              <a:t>  </a:t>
            </a:r>
            <a:r>
              <a:rPr lang="it-IT" dirty="0" err="1"/>
              <a:t>width</a:t>
            </a:r>
            <a:r>
              <a:rPr lang="it-IT" dirty="0"/>
              <a:t>: 100%;</a:t>
            </a:r>
          </a:p>
          <a:p>
            <a:r>
              <a:rPr lang="it-IT" dirty="0"/>
              <a:t>  </a:t>
            </a:r>
            <a:r>
              <a:rPr lang="it-IT" dirty="0" err="1"/>
              <a:t>font-weight:bold</a:t>
            </a:r>
            <a:r>
              <a:rPr lang="it-IT" dirty="0"/>
              <a:t>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 .</a:t>
            </a:r>
            <a:r>
              <a:rPr lang="it-IT" dirty="0" err="1"/>
              <a:t>content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width</a:t>
            </a:r>
            <a:r>
              <a:rPr lang="it-IT" dirty="0"/>
              <a:t>: 30%;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40px 0 0 40px;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 p{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: 10px 0 20px;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footer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background-color:blue</a:t>
            </a:r>
            <a:r>
              <a:rPr lang="it-IT" dirty="0"/>
              <a:t> 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footer-inner</a:t>
            </a:r>
            <a:r>
              <a:rPr lang="it-IT" dirty="0"/>
              <a:t>{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justify-content</a:t>
            </a:r>
            <a:r>
              <a:rPr lang="it-IT" dirty="0"/>
              <a:t>: </a:t>
            </a:r>
            <a:r>
              <a:rPr lang="it-IT" dirty="0" err="1"/>
              <a:t>space-between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align-items</a:t>
            </a:r>
            <a:r>
              <a:rPr lang="it-IT" dirty="0"/>
              <a:t>: center;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: 10px auto 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20px 80px;</a:t>
            </a:r>
          </a:p>
          <a:p>
            <a:r>
              <a:rPr lang="it-IT" dirty="0"/>
              <a:t>  </a:t>
            </a:r>
            <a:r>
              <a:rPr lang="it-IT" dirty="0" err="1"/>
              <a:t>color:black</a:t>
            </a:r>
            <a:r>
              <a:rPr lang="it-IT" dirty="0"/>
              <a:t>;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}</a:t>
            </a:r>
          </a:p>
          <a:p>
            <a:pPr lvl="7"/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63967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415334"/>
            <a:ext cx="6554788" cy="2014633"/>
          </a:xfrm>
        </p:spPr>
      </p:pic>
    </p:spTree>
    <p:extLst>
      <p:ext uri="{BB962C8B-B14F-4D97-AF65-F5344CB8AC3E}">
        <p14:creationId xmlns:p14="http://schemas.microsoft.com/office/powerpoint/2010/main" val="153915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dirty="0" smtClean="0"/>
              <a:t>HTML</a:t>
            </a:r>
          </a:p>
          <a:p>
            <a:r>
              <a:rPr lang="it-IT" dirty="0" smtClean="0"/>
              <a:t>&lt;</a:t>
            </a:r>
            <a:r>
              <a:rPr lang="it-IT" dirty="0" err="1"/>
              <a:t>header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="showcase"&gt;</a:t>
            </a:r>
          </a:p>
          <a:p>
            <a:r>
              <a:rPr lang="it-IT" dirty="0"/>
              <a:t>             &lt;h2&gt;Benvenuto nel mondo degli immobili&lt;/h2&gt;</a:t>
            </a:r>
          </a:p>
          <a:p>
            <a:r>
              <a:rPr lang="it-IT" dirty="0"/>
              <a:t>             &lt;p&gt;Compra o prendi in affitto la tua nuova casa in pochi click</a:t>
            </a:r>
          </a:p>
          <a:p>
            <a:r>
              <a:rPr lang="it-IT" dirty="0"/>
              <a:t>                 &lt;/p&gt;</a:t>
            </a:r>
          </a:p>
          <a:p>
            <a:r>
              <a:rPr lang="it-IT" dirty="0"/>
              <a:t>                 &lt;a </a:t>
            </a:r>
            <a:r>
              <a:rPr lang="it-IT" dirty="0" err="1"/>
              <a:t>href</a:t>
            </a:r>
            <a:r>
              <a:rPr lang="it-IT" dirty="0"/>
              <a:t>="#"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btn</a:t>
            </a:r>
            <a:r>
              <a:rPr lang="it-IT" dirty="0"/>
              <a:t>"&gt; MAGGIORI INFORMAZIONI&lt;/a&gt;</a:t>
            </a:r>
          </a:p>
          <a:p>
            <a:r>
              <a:rPr lang="it-IT" dirty="0"/>
              <a:t>           &lt;/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09075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 smtClean="0"/>
              <a:t>CSS</a:t>
            </a:r>
          </a:p>
          <a:p>
            <a:r>
              <a:rPr lang="it-IT" dirty="0"/>
              <a:t>.showcase{</a:t>
            </a:r>
          </a:p>
          <a:p>
            <a:r>
              <a:rPr lang="it-IT" dirty="0"/>
              <a:t>  </a:t>
            </a:r>
            <a:r>
              <a:rPr lang="it-IT" dirty="0" err="1"/>
              <a:t>width</a:t>
            </a:r>
            <a:r>
              <a:rPr lang="it-IT" dirty="0"/>
              <a:t>: 100%;</a:t>
            </a:r>
          </a:p>
          <a:p>
            <a:r>
              <a:rPr lang="it-IT" dirty="0"/>
              <a:t>  </a:t>
            </a:r>
            <a:r>
              <a:rPr lang="it-IT" dirty="0" err="1"/>
              <a:t>height</a:t>
            </a:r>
            <a:r>
              <a:rPr lang="it-IT" dirty="0"/>
              <a:t>: 400px ;</a:t>
            </a:r>
          </a:p>
          <a:p>
            <a:r>
              <a:rPr lang="it-IT" dirty="0"/>
              <a:t>  background: </a:t>
            </a:r>
            <a:r>
              <a:rPr lang="it-IT" dirty="0" err="1"/>
              <a:t>url</a:t>
            </a:r>
            <a:r>
              <a:rPr lang="it-IT" dirty="0"/>
              <a:t>("</a:t>
            </a:r>
            <a:r>
              <a:rPr lang="it-IT" dirty="0" err="1"/>
              <a:t>data:image</a:t>
            </a:r>
            <a:r>
              <a:rPr lang="it-IT" dirty="0"/>
              <a:t>/jpeg;base64,/9j/4AAQSkZJRgABAQAAAQABAAD/2wCEAAoHCBUVFRgVFRYYEhgYGBgYFRkVFRgYEhoYGBgZGRgYGBgcIS4lHB4rHxgYJjgmKy8xNTU1GiQ7QDs0Py40NTEBDAwMEA8QHhISHzQkJCQxNDQ0NDQxNDQ0NDQ0NDQ0NDQ0NDE0NDQ0NDQ0NDQ0NDQ0NDQ0MTQ0Pz80NDQ0NDQ/NP/</a:t>
            </a:r>
            <a:r>
              <a:rPr lang="it-IT" dirty="0" err="1"/>
              <a:t>AABEIAKgBKwMBIgACEQEDEQH</a:t>
            </a:r>
            <a:r>
              <a:rPr lang="it-IT" dirty="0"/>
              <a:t>/</a:t>
            </a:r>
            <a:r>
              <a:rPr lang="it-IT" dirty="0" err="1"/>
              <a:t>xAAcAAABBQEBAQAAAAAAAAAAAAAFAAIDBAYBBwj</a:t>
            </a:r>
            <a:r>
              <a:rPr lang="it-IT" dirty="0"/>
              <a:t>/xAA+EAACAQIEBAMGBAQFAwUAAAABAgADEQQFEiEGMUFRYXGREyIyUoGhFBVCwQcWsdEjYnKCkjPh8DRTorLC/8QAGQEAAwEBAQAAAAAAAAAAAAAAAAECAwQF/8QAIxEAAgICAgMBAQEBAQAAAAAAAAECEQMhEjEEQVETMiJhFP/aAAwDAQACEQMRAD8A22Jp2G0z2Np385pXF5SqYTVznbCVMxkrMq9O3ORWmkq5Pcc5Vq5UFF7zqjkiYuLA1o4CSOljaLTNCBonbXjrTqiADAsK4QlQDeD9pJ7Y2tJlHkVF0aDDYq+15Ji8zVBtuZm/xBAsNpExJ5zNYVZXMmxmLZzcnaVbR4EVpskl0Q3Y205aPtOhYxDNMWmW1obEmRBLxWMWGNmvNFhqbuAWmfpixF4Qx3E1KkPdNyByE5c+WMe2bYoSfSDL4YW56R5bmVVwNAk7FiDvqP7COp4ovTRn2LKHt1AbdQfG1oDznGezdWBsG91vMbj7Xnm5PIlf+XR348EWt9mhXDUuiJ/xEdZBsFUeSiZP88t1keBzjW7sDstlB6auZ/qJg8kn7ZssMfhsPZI17oh81EpY7KEbdBobw+H6iDqOYkuifMTfyHP/AM8YdR7y4Zpxdpmc8UWtoy7YNwSCLESN8Ow5ia8gc9jIsRhFqCw2PUT0sXlqWnpnDPA1tdGR0xBCYYqZSVbwnWqouyqCZ180+jDjXYIOHbtJKOEZuQl+qWO8K5ThdrkWkyyUrGo2wIMoc8h5w9k2WhBdhvCgpgRy26TmlllJUaxilsS0gN5KhtIGfpGo5vvMSy8tS8k0yqhk3tJJQCTEgczI3xqwIyMOZkLMZ2LCmYOYWr5gbbQa+LYnczlzaRaZrGKRnKTZxlvGaZew9EtyEmTBFm0yuSQuLYL0ztpqEyJLb85SxOVBQSIlmi3Q3BoCaYtMlZJy00sgjtO6ZLpnLRWMjCxyqJ0kdxOB1PIj1ieSK7Y1GT9CCyWnT3lTEY1E+Jh5Shic/ZhpRbePWc2Xy4R62bQwSl3o0lV0QWZgB5wNjM9prcItz9oIXDVapuxJhXBZCObbzz5+VOWlpHVHDCP/AEE1sVWrHqB4S1gOHmdhq6kD7zTYXLANlX7QzRwGhS7baQT9rTBW3s0v0VcY5sStttgOlhsBMLxDinqKAilmDg2vvsd5q8VjFAteZbEOtMmrf4n6+Jtt9ZEnbOqC4oCV6WI0myaduZYftLOAxGimottbfz6k+N5exWagr9Jn8E1VwwRGqXY2CqSd+1hEzT0a3JMVrYtf4bD9z+01WGrk/a/1ma4QyLEKjmqhpanuA5Goiy9By685r0wwAtzjSZjNq6Ho8THqDY+ESoBONHZnROKi1Bpf3W6Hof8AvBmIwiqdu8nYXkFdG5gzt8fyKfGTObNh1cS7hqCW94S1+LRNoAZ3PW0gZjy3Jnb+fLdnLyoMY/NegkeFzEgQYlMltPO8KuqKoG1wIOMVoE29kpx+9gLnrJkck87QBVxBB22k1HGhYSx/AUg4cVpnfx0z7Y0nnOfjz2k/kx8x9SoOcrquo9pO+EZTZhH08OSdlM2TSRm7bLNKggHeVKmHufdEJUqR7SYLbkJkp0y3GwdQRlHaXKmPp0E1tv3tJdJbpBea5ezqU5AyZ3JOnscai99Fapx3TsSik27yjX40vyQb9zygKpkeIRyGAK/pa3OOGV1Ow9J50pzi6bOxRg10T1s/LHYKB1kD5w55EC/</a:t>
            </a:r>
            <a:r>
              <a:rPr lang="it-IT" dirty="0" err="1"/>
              <a:t>Lad</a:t>
            </a:r>
            <a:r>
              <a:rPr lang="it-IT" dirty="0"/>
              <a:t>/KX7D0kNfL6qnkPSS8+R+2NQgvRxsxcj4/</a:t>
            </a:r>
            <a:r>
              <a:rPr lang="it-IT" dirty="0" err="1"/>
              <a:t>QTjYxr</a:t>
            </a:r>
            <a:r>
              <a:rPr lang="it-IT" dirty="0"/>
              <a:t>/</a:t>
            </a:r>
            <a:r>
              <a:rPr lang="it-IT" dirty="0" err="1"/>
              <a:t>GeXec</a:t>
            </a:r>
            <a:r>
              <a:rPr lang="it-IT" dirty="0"/>
              <a:t>/AVew9JJh8uqMSCB47SXOftlLh6RVNcEbsx37mR4zNdAAG3Tbn6wucpfw9JXxOTM9tQBse0m/o29aFgsqeoAzdRfeH8Hkyr0vD+WZOdC390WEM0MAi9L+cdEOQCwuWk8hYQhRo01+I3hcIOUyfFAFEFwL7ja/eFP0K/pokxVMcrCQYzFo6tTDe8VB8QCbA+dwfSYLAZxrdU0EajbmZcxuNWjiR0DIgv0JQvrseoBf7wprsqKTegxVw6g6mRah7sxY7dlOw+gEkNRLCyJbpZRAlfNt9jfwG53lb8w0gAnlE0btB9cUB+kbbHbbY2MtJihMs2ZL72/Pf1W0g/NLbAxbB0bBsUO8YuJHeZIZn0vJKWZb846YtGqNaN9rAoxe25kiVmkgqC4qiItBv4i0lp4qAE1RI/A0U6nfxkftQY1tz9Zvj8icFS6M54Yy2+y5iGVDsN4MxFYuby5q6Gx894mROwHlOuHmQX9I5peNL0wdpktGkD5yenSS+97QvhKdEm4YA9jt/</a:t>
            </a:r>
            <a:r>
              <a:rPr lang="it-IT" dirty="0" err="1"/>
              <a:t>Wb</a:t>
            </a:r>
            <a:r>
              <a:rPr lang="it-IT" dirty="0"/>
              <a:t>/wDqg1pmP4Sj2gI+XuBe0rexbtPQqWFVh3kByZfCJeR9F+QxsOp3Ijkw4EcwMclzzmFmlDPw4nRhhLKIJKqRch0VEw4HSOOHXtLgpTvshFzCgNjsuVxY7eUpDJ07w9jEtaVBOfI7lZrHSBv5MneUs1y5EQnmekOVsQqC7ECZnP8AiClo0qdR8Jk2kWotmUKMTtv73eaRalFB7xsdI9ZlWxjHZF0X9Y38E77tfzMJSchxio97NxgloVNg9j2l38lQ8jeYBcLUTdSQZewHEFaiLNdpNjpPo9IppYAdooCy/iam6jWdJ69rw3SqK24IPlLTRDi0SzI8dH/CbzE1wmT45os1JgqlzddgLxrslmO4UCnFUw2++w7m4H9CT9Jq8wyZ8SrpiUVSjscO9JyG0Hlq8QAPOZPhzC1UxNJzSeytc7EdDPSMRmCg6gmpPZu5sP8AE1BlCoATzN2+0pqxxdIyFLhSt76rVamqo2gkKzFttNx8v1vAnE/D+IwlFKxf2oZ9DjRpIJBKsN+Wx+09Qw+K10w6IysVJVXU7Fbmz22HLlfeZvj+rWNOitQAAlmYKNi42Xqf0sdvOJo2hJ8kec0qw0D3tTEeW/</a:t>
            </a:r>
            <a:r>
              <a:rPr lang="it-IT" dirty="0" err="1"/>
              <a:t>lIcTiiNNtrsAfQyscIfbFWuu</a:t>
            </a:r>
            <a:r>
              <a:rPr lang="it-IT" dirty="0"/>
              <a:t>/LcET0DgvJKVc11q0w6aUAY7OrXJ9xuh5egko2k4pcjD18UygW3JIHrzl7C4o+C+NiT/WGOIeBMRS9+n/johJ90H2tiNiU628PSZFdaubHtsY2yNSWjW4bEAb8z3Y7/QDlL1PGD/z+0yKY23xAr4jcS5h8WD8LD94UmQ7NR7cGdFQdJnhij3k1PGeMOIKRolrbSZKvjM8mLlmni/GS4lKQd1kx61O8Fpih3k3t/GTRSYQSdMoLiJOteAFylinT4HZPI7enKW/z2uPH/aIND3j7xptexOMX2jUPiIhiIOR7ydPOehRwhKnVlylcwdQIHOKrmCr1tJaBBcRaplsw4vpUVvfWe0x2Z8a1qpsg0CYSml1s0jBvvR6FnGbUkFmYXHS8xWY8ZblaYv4zMGlVrNdyT/SE8Jk3VplJuTNElEqV8fXrHcmx6CSYXJyd2mgw2BA5CFsNlrHpYeMSiDk2BMLlir0nM5w7qnuKfEjpNfh8uVee5ltqKkWI2jolSpmS4fwXtqfv3VhtvFjuHiL7XHhNZRwyJ8ItJSIUDezy3E5Oym4uI3D46vRYG5IE9LxGCR+YgbGZADuu8TiUpNA3L+L7nS4ttz8YUwmYPUuVKnzMzmPyK3S0GLQq0jdCZNNDuLPQrV/lWQ1Q/JwAbpyt86n9pmMv4sqUxpffz/vDQzE1EFa2o3uAPAPb/wCsuL2JxoL4cVA1yoC/fuL+kjxWF1sjqiuyXCl97DmpAOwNjz5wQOK2sDoFuRhhMWxTWlt01AHlsNVvO1x/tgmmDi0D8yyEYixq0kZhyYe64/3LY2l7KMA1EBERaacyBzJ7kncnzgv+a256BtznTxW3LSN+XaTyQ6lVGpImez3hLD4m7FfZVPnQDf8A1rybz5+Mqnix/kG3OM/m1/</a:t>
            </a:r>
            <a:r>
              <a:rPr lang="it-IT" dirty="0" err="1"/>
              <a:t>kG</a:t>
            </a:r>
            <a:r>
              <a:rPr lang="it-IT" dirty="0"/>
              <a:t>/L/vK5ISjJGDzjhLE4diWQ1EH6095SO5A3H1EFU6S9p6Vj8+eoALBSO0gwa4euCtamjN0a1n/wCQsZKkrNP9JbMMqicSmV8o7E2FVkGyhiB3t5yuuMANj9pqkRyRcRx4iTKL8jK4Owa2x5G2xjlHYwGWgXEno4nxlNKzr4ydKytzFoqBMIJVEmWoYOROxvJkc9ZLiWpBRKsn9qILSpJfaSaHyCdDM5dXMQRzgvEZUiHZ7yBMK3Rrz06TPPsNHMD0MyvEeY1wTpDFSP084aTAt80kOCvte8mWNSVDU3HaMVlWFesNTAjf9XOaTB5Oq894cw+WW5L9pcw9JB8RJnDJKMqN1JyVg2hgugHpC+Fys/q2lyniqa8hb6Rxx6eMVoKZLRwiJyEnlX8ekX49I7QqZanRKgxyeMcMcnjC0FMtxSp+PTxi/Hp4w5IKZbnZU/HLOrj08YckFMnq0lbmAYLxWTK3w7S9+NWcGOSK0FMyePyIjmsbUqrhsOLtpsCF2udVnsLebTWvjUPMQBxdgkKIwFrmCdbQ9nndXM6pKgDbqbTVZJxKKdFlqAl1uaYAujX5Kx6b6vo0jw+Xp4faWky1DyAkrXRbd9ma/F1N/hu3hy8pG2IqbC42mtGUJ2i/KF7QoOTMn+Lq31XHlI/b1LEahv4f0muOUL8s4cnT5YcR82ZJsVU294bfeRNjnubOFJmwOTp8syud5L75K7QUULmzSZfwzTdFqBhUc7tc7X6y/wDyyv8A7aTzuhiMThjqRmsPHabvgziapiTodb2HxWl7JosVeGA+lWUIq8tB7yjmXBrKNVBtduaPsf8Aa37H1m3tEBFYrPIm1IxR1KMOYYWPpJUAPOej5zliV10uoJ/S3Jx5GYvMuGq1H3kBqJ4fGPMdfpNVFtWPkroHhLcjtJkfvKS1+h+snWtJLLQI6Tuo95XDTvtYqGaw4FPmJ+sfTwoB7eJnmeYcaV3uKZ9ivS1jUPmx5fSA62PqObu7uf8AM7H+pnV+ldHHR7tT0DY/aVsVm2GpbPURD2Lrq9Oc8U/M62nQKjhTzUOwX0vKoaJ5fg+J7zS4twAWxxKDz1f2mJ4h4zpByMNqqKP1t7qE/wCUEXI9J54zzl5i4pu2Wm0aJ+KMU5CipouQPcFjue/OeuZbkwRFDu9RrAks3XqNhe3nPC8qF69IHkatMH6uJ9FIYuKGU8ThFCe6N7jqZUsRtyMJY5rJ9RKquGFm+h6iZyqzWK1ZXJB2I9DYyvXwrH4Klj2fl/yHL0j6yFDY79j0I7iR65N/SuN9AXH4zE0bl6b6R+tffTzuOX1tBq8WeP3mzwuYFDvuOUBZxkdDEFm0+ye+zoAL/wCtOTeexjqNC4SBP81+J9Z3+a/H7wRjuGcRT5J7Vfmp+8fqvMekEtSINiCD2IsfQxpInZrhxZ4n1nH4t8T6zI6JxkhxQWetcJVPxKs7k26byxxwtqK26GQfw8S1CW+N/wDojzhVIn2ebjOgpIIO3jLWF4nCNe1/rANTBu7toRn35qpI9eUbXwTpbWjJflqUgHyJ5x0itmxPG6fJ95z+d1+T7zIYWgrGxlr8AveKkFM0h43X5PvEONgTYJ95mzgFkmFy9da+YhSCmbTE5o+hGVDdyDYc7QZicd7Su66bWAM0OBy4VEUXtpG1pl66BMTUubnYeMS6F7Jq1BdJJAIHOE8k4kwyIFCrTI2NrbwZij/huf8AKf6Tzei5Dcm5mVVis93wmdpV+D3he1xCV5iOAlHsV2Iu7c5tYgYzEVNIvKNTHEncekt4pSV/vBrUPL1nViriYTbsp5rg6Nfd0s3zr7r/AFPX6zNYrIqiXKH2g7cn9Ov0mxent3jEo6ttQHhLcItbBTa6PPxUINmBB6g7EfSP9rNvj8BScWdVbx5MPIjeCjw3QPKsw8NjaZPG/Rqsq9nkcV428UQh4M4TOXnLwAdedvGXnbwAnwb6aiN2dD6MDPoRcVuLcp86Az3DI8WHoo9+aqfUSWCDWMq+43hv6GVKdQGLE1gUZe6kD0gLC469t5lPs2h0aQOCNLC4+4PcHoZXrYUgX+IdD/ftIKGLvLdHEW8R1HS0nT7L2uisGt03gvMsyVHAFwbbgiy35bGHKuHVjdLna9hz9IOx2CFRCjXse55HoZLTNIyS2QUsxVhz3jXdXHvqrj/MA39ZQTh11+GqB5gn7TtTL8QhAOlw3JlNh5EHcGLZa4sixOTYZ+Smme6Hb/gdvS0A5jkj07EWqITZXXv2YH4TNTTy+qeZUeRJ/aPbCWDI7XBKm3L4eX9ZcZNdmc4Rf8mg4UdKOFQuQt/U+Q6yrneYrXsgWyqb3Y7k+Q5CDXdgAPhX9oNx+ZKgsvOHK9ExxpbZbxdQ01uumwHIbWlKrmNTQy1KYKuvuh0OnlbUL9Rfn4wG+Na97/eFcNmraGR1FRWHuhtwG6OPHeNKi5NcaQLTCgG4kto60VozEbpkuFHvr5xhBj8L8a+cAPRuH+Q8pjs1A/G1fpNlw9yHlMXnb2xlX6QXRD7Icdi1RGubXBtMA2Me594deghfO3LPa9/COw2TKyglSfrKTohmn4BzFm0o5BG9p6KJ5blOF9kw0jSB4z0TKsaHQb+8OcljB3GWYewoh7FvetsbTC1OK9vcVlPiZq/4kf8Aph/qE8upnaFtGkIprZqsPxLVG9wb95ypxDWPIgeQlDBAaI6ioty7zN5pfTdYY90PqZziD+s+kauYVvnaOciJWh+0vo3hj8MTFFFOs4RRXiigAoopwQA6J6pwXiAcOm/IW9Db9p5WIayviNsNT0BdRJJG9l37xMEer4jEoo3Mx9fHhKjAcr3Hkd4O4dzKvimqBve0hSAg2AOoeZ5CGKuUu/xI3gbG/rMpfDSOtk2HzPxhTB43reZ38iqj4Q31U/1jGWtR+NGUdCQdJ+shxNVI3VDFA23t4wilYMDqAJ6HofA/3nntHN7c4Xw2dC1rxK0U6Zoy5Uk6Tp6cj95XqOXIJ5AWUdPOUVzgdDGNmQXmRApL2XawItY/2lTEYhEUsx1GDMfnQtz9INSjWxHvKjaL7Gxsf7wSE5JIvjGVa7ClRBdn6Dl69AO8mzLhNqKCpXcMxOyJ8A82O5+lpr+EsvWjTNks7fGzfGfDwHhIONHJRVA3JlpGMsjejyTFCzkdByhbD/CPKVK2W1mclabkX+UwvRyysFHuNy7QkKLIYry0MtrfI3pOfltb5G9IirRVLR+FPvr5yc5bW+RvSPwuXVQ6ko3PtALRveHhsPKYHiOoBjKv0m/yRWAFxbbrMVnuA9piXbQbk2NhGujN9mCxjsahPTnCmW5xbZ7BekJ1+EWfcagfHlKFXgnEDkAR5yrQqOYziNUI0DUJfyvjBEYMAQeoPKAavC9VTuktU8iGmzLaTKcUNJhviriZMTQCICG1AntMfTpm0Lrk4UbXnfy63eZuafRcbRzBONNuw3klE7esjqYRh8Jt3kQwrjcGZtWbRytaouPGqYOZ3JsN5Oqt2MfBlftfoy0UbFO44R0bEYoAKIRTl4APkdUbfWOvHBb7cu1+UAN1/</a:t>
            </a:r>
            <a:r>
              <a:rPr lang="it-IT" dirty="0" err="1"/>
              <a:t>BuqBiayfNQv</a:t>
            </a:r>
            <a:r>
              <a:rPr lang="it-IT" dirty="0"/>
              <a:t>/wAHQf8A7nsNx2nj/wDCLCt+KquRYJRKHzd0IH/wM9bJmcuwRLcdo16QcFWVWU8wQCD5gzqL3kkkZk8x4IpOS1NzRv8Ap060+guCPWDV4CqX/wCumnuEbV6X/eegbTmqFFcmZccEUQoAeqGA+LUvPvptb6SCjwONYNSsXQHkqaWbwLajb6faa+8WqFByl9KVLJcMoGmhT25EopPqReXVQAWAAA5AAADyi1RXhRI1jvI3AYi9j5xO/vTincQA6FA6AfSOvHMIlgA28cCJ1hGQAdtO2EbacMAEyjptBWZYw0hq0ah1IhUyKogIsReJlIyr8TqdtEZ+f35KIuIMlCgvTG36h+8ziG0yk2aqKktB980Lc0BlGpilP6JVp1AdjJGtOaUpdMxlFo4XHacLA9I0rGGZWTY7Qp6SNsOp6RpjS8ak/</a:t>
            </a:r>
            <a:r>
              <a:rPr lang="it-IT" dirty="0" err="1"/>
              <a:t>o+TO</a:t>
            </a:r>
            <a:r>
              <a:rPr lang="it-IT" dirty="0"/>
              <a:t>/hF7CN/CDvEHMdrlKcvo1No83ivFFPXIFHKhJsASewBJ+07FAZdw2SYpzZMPWbypOB6kWh7Lv4eY6oRrVMOvU1GBYeSpe/1tFFJbA01H+FVKw14moWt72hEC38L3Ik9H+FuGBu1es47e4v30xRSLYzW5PlFDCqUoJoBsWJYszEcrsxvCSJ1nYogJAItMUUYCtO2nIoAdtORRQAcBOxRRAQfqM5UnYoAS3nAYooAdJkWqKKACDzpcxRQGNLmcJnIpLGVcZUARtXKxnnTAaj5m0UUzkawGaresm1Ei8UUyyfyGToaQ0YDFFOY5jum846xRQGRC4nNUUUBH//Z") no-</a:t>
            </a:r>
            <a:r>
              <a:rPr lang="it-IT" dirty="0" err="1"/>
              <a:t>repeat</a:t>
            </a:r>
            <a:r>
              <a:rPr lang="it-IT" dirty="0"/>
              <a:t> center center/cover;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flex-direction</a:t>
            </a:r>
            <a:r>
              <a:rPr lang="it-IT" dirty="0"/>
              <a:t>: </a:t>
            </a:r>
            <a:r>
              <a:rPr lang="it-IT" dirty="0" err="1"/>
              <a:t>column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align-items</a:t>
            </a:r>
            <a:r>
              <a:rPr lang="it-IT" dirty="0"/>
              <a:t>: center;</a:t>
            </a:r>
          </a:p>
          <a:p>
            <a:r>
              <a:rPr lang="it-IT" dirty="0"/>
              <a:t>  </a:t>
            </a:r>
            <a:r>
              <a:rPr lang="it-IT" dirty="0" err="1"/>
              <a:t>justify-content</a:t>
            </a:r>
            <a:r>
              <a:rPr lang="it-IT" dirty="0"/>
              <a:t>: </a:t>
            </a:r>
            <a:r>
              <a:rPr lang="it-IT" dirty="0" err="1"/>
              <a:t>flex</a:t>
            </a:r>
            <a:r>
              <a:rPr lang="it-IT" dirty="0"/>
              <a:t>-end;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-bottom: 80px;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20px 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.showcase h2, .showcase p{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10px;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.showcase .</a:t>
            </a:r>
            <a:r>
              <a:rPr lang="it-IT" dirty="0" err="1"/>
              <a:t>btn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-top: 15px;</a:t>
            </a:r>
          </a:p>
          <a:p>
            <a:r>
              <a:rPr lang="it-IT" dirty="0"/>
              <a:t>}</a:t>
            </a:r>
          </a:p>
          <a:p>
            <a:endParaRPr lang="it-IT" dirty="0" smtClean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5114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it-IT" dirty="0" smtClean="0"/>
              <a:t>HTML</a:t>
            </a:r>
          </a:p>
          <a:p>
            <a:r>
              <a:rPr lang="it-IT" dirty="0" smtClean="0"/>
              <a:t>&lt;</a:t>
            </a:r>
            <a:r>
              <a:rPr lang="it-IT" dirty="0" err="1"/>
              <a:t>nav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main-nav</a:t>
            </a:r>
            <a:r>
              <a:rPr lang="it-IT" dirty="0"/>
              <a:t>"&gt;</a:t>
            </a:r>
          </a:p>
          <a:p>
            <a:r>
              <a:rPr lang="it-IT" dirty="0"/>
              <a:t>             &lt;h2 </a:t>
            </a:r>
            <a:r>
              <a:rPr lang="it-IT" dirty="0" err="1"/>
              <a:t>class</a:t>
            </a:r>
            <a:r>
              <a:rPr lang="it-IT" dirty="0"/>
              <a:t>="logo"&gt; </a:t>
            </a:r>
            <a:r>
              <a:rPr lang="it-IT" dirty="0" err="1"/>
              <a:t>Casa&amp;Co</a:t>
            </a:r>
            <a:r>
              <a:rPr lang="it-IT" dirty="0"/>
              <a:t>&lt;/h2&gt;</a:t>
            </a:r>
          </a:p>
          <a:p>
            <a:r>
              <a:rPr lang="it-IT" dirty="0"/>
              <a:t>             &lt;</a:t>
            </a:r>
            <a:r>
              <a:rPr lang="it-IT" dirty="0" err="1"/>
              <a:t>ul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main</a:t>
            </a:r>
            <a:r>
              <a:rPr lang="it-IT" dirty="0"/>
              <a:t>-menu"&gt;</a:t>
            </a:r>
          </a:p>
          <a:p>
            <a:r>
              <a:rPr lang="it-IT" dirty="0"/>
              <a:t>               &lt;li&gt;&lt;a </a:t>
            </a:r>
            <a:r>
              <a:rPr lang="it-IT" dirty="0" err="1"/>
              <a:t>href</a:t>
            </a:r>
            <a:r>
              <a:rPr lang="it-IT" dirty="0"/>
              <a:t>="#"&gt;Home&lt;/a&gt; &lt;/li&gt;</a:t>
            </a:r>
          </a:p>
          <a:p>
            <a:r>
              <a:rPr lang="it-IT" dirty="0"/>
              <a:t>               &lt;li&gt;&lt;a </a:t>
            </a:r>
            <a:r>
              <a:rPr lang="it-IT" dirty="0" err="1"/>
              <a:t>href</a:t>
            </a:r>
            <a:r>
              <a:rPr lang="it-IT" dirty="0"/>
              <a:t>="#"&gt;Notizie&lt;/a&gt; &lt;/li&gt;</a:t>
            </a:r>
          </a:p>
          <a:p>
            <a:r>
              <a:rPr lang="it-IT" dirty="0"/>
              <a:t>               &lt;li&gt;&lt;a </a:t>
            </a:r>
            <a:r>
              <a:rPr lang="it-IT" dirty="0" err="1"/>
              <a:t>href</a:t>
            </a:r>
            <a:r>
              <a:rPr lang="it-IT" dirty="0"/>
              <a:t>="#"&gt;Assistenza&lt;/a&gt; &lt;/li&gt;</a:t>
            </a:r>
          </a:p>
          <a:p>
            <a:r>
              <a:rPr lang="it-IT" dirty="0"/>
              <a:t>               &lt;li&gt;&lt;a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 </a:t>
            </a:r>
            <a:r>
              <a:rPr lang="it-IT" dirty="0" err="1"/>
              <a:t>href</a:t>
            </a:r>
            <a:r>
              <a:rPr lang="it-IT" dirty="0"/>
              <a:t>="#"&gt; Offerte&lt;/a&gt;&lt;/li&gt;</a:t>
            </a:r>
          </a:p>
          <a:p>
            <a:r>
              <a:rPr lang="it-IT" dirty="0"/>
              <a:t>             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           &lt;/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32500" lnSpcReduction="20000"/>
          </a:bodyPr>
          <a:lstStyle/>
          <a:p>
            <a:r>
              <a:rPr lang="it-IT" dirty="0" smtClean="0"/>
              <a:t>CSS</a:t>
            </a:r>
          </a:p>
          <a:p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{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justify-content</a:t>
            </a:r>
            <a:r>
              <a:rPr lang="it-IT" dirty="0"/>
              <a:t>: </a:t>
            </a:r>
            <a:r>
              <a:rPr lang="it-IT" dirty="0" err="1"/>
              <a:t>space-between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border-radius</a:t>
            </a:r>
            <a:r>
              <a:rPr lang="it-IT" dirty="0"/>
              <a:t>: 4px;</a:t>
            </a:r>
          </a:p>
          <a:p>
            <a:r>
              <a:rPr lang="it-IT" dirty="0"/>
              <a:t>  </a:t>
            </a:r>
            <a:r>
              <a:rPr lang="it-IT" dirty="0" err="1"/>
              <a:t>align-items</a:t>
            </a:r>
            <a:r>
              <a:rPr lang="it-IT" dirty="0"/>
              <a:t>: center;</a:t>
            </a:r>
          </a:p>
          <a:p>
            <a:r>
              <a:rPr lang="it-IT" dirty="0"/>
              <a:t>  font-</a:t>
            </a:r>
            <a:r>
              <a:rPr lang="it-IT" dirty="0" err="1"/>
              <a:t>weight</a:t>
            </a:r>
            <a:r>
              <a:rPr lang="it-IT" dirty="0"/>
              <a:t>: </a:t>
            </a:r>
            <a:r>
              <a:rPr lang="it-IT" dirty="0" err="1"/>
              <a:t>bold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height</a:t>
            </a:r>
            <a:r>
              <a:rPr lang="it-IT" dirty="0"/>
              <a:t>: 80px;</a:t>
            </a:r>
          </a:p>
          <a:p>
            <a:r>
              <a:rPr lang="it-IT" dirty="0"/>
              <a:t>  font-</a:t>
            </a:r>
            <a:r>
              <a:rPr lang="it-IT" dirty="0" err="1"/>
              <a:t>size</a:t>
            </a:r>
            <a:r>
              <a:rPr lang="it-IT" dirty="0"/>
              <a:t>: 16px;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20px 0;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.logo{</a:t>
            </a:r>
          </a:p>
          <a:p>
            <a:r>
              <a:rPr lang="it-IT" dirty="0"/>
              <a:t>  font-</a:t>
            </a:r>
            <a:r>
              <a:rPr lang="it-IT" dirty="0" err="1"/>
              <a:t>size</a:t>
            </a:r>
            <a:r>
              <a:rPr lang="it-IT" dirty="0"/>
              <a:t>: 20px;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</a:t>
            </a:r>
            <a:r>
              <a:rPr lang="it-IT" dirty="0" err="1"/>
              <a:t>ul</a:t>
            </a:r>
            <a:r>
              <a:rPr lang="it-IT" dirty="0"/>
              <a:t>{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</a:t>
            </a:r>
            <a:r>
              <a:rPr lang="it-IT" dirty="0" err="1"/>
              <a:t>ul</a:t>
            </a:r>
            <a:r>
              <a:rPr lang="it-IT" dirty="0"/>
              <a:t> li{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0 20px;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</a:t>
            </a:r>
            <a:r>
              <a:rPr lang="it-IT" dirty="0" err="1"/>
              <a:t>ul</a:t>
            </a:r>
            <a:r>
              <a:rPr lang="it-IT" dirty="0"/>
              <a:t> li a{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-bottom: 2px;</a:t>
            </a:r>
          </a:p>
          <a:p>
            <a:r>
              <a:rPr lang="it-IT" dirty="0"/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02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3268534"/>
            <a:ext cx="6554788" cy="308233"/>
          </a:xfrm>
        </p:spPr>
      </p:pic>
    </p:spTree>
    <p:extLst>
      <p:ext uri="{BB962C8B-B14F-4D97-AF65-F5344CB8AC3E}">
        <p14:creationId xmlns:p14="http://schemas.microsoft.com/office/powerpoint/2010/main" val="75624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388223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 smtClean="0"/>
              <a:t>Il progetto si basa sul sito web di una agenzia immobiliare. </a:t>
            </a:r>
            <a:r>
              <a:rPr lang="it-IT" sz="2000" dirty="0" smtClean="0"/>
              <a:t>Le sezioni presenti al suo interno riguardano il possibile acquisto o affitto di immobili, i quali possono essere anche in ristrutturazione. Abbiamo inoltre un’area menù in cui il cliente può interagire con gli addetti alla comunicazione.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296572"/>
            <a:ext cx="6554788" cy="2252157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r>
              <a:rPr lang="it-IT" dirty="0" smtClean="0"/>
              <a:t>HTML</a:t>
            </a:r>
          </a:p>
          <a:p>
            <a:r>
              <a:rPr lang="it-IT" dirty="0" smtClean="0"/>
              <a:t>&lt;</a:t>
            </a:r>
            <a:r>
              <a:rPr lang="it-IT" dirty="0" err="1"/>
              <a:t>section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="box"&gt;</a:t>
            </a:r>
          </a:p>
          <a:p>
            <a:r>
              <a:rPr lang="it-IT" dirty="0"/>
              <a:t>             &lt;div&gt;</a:t>
            </a:r>
          </a:p>
          <a:p>
            <a:r>
              <a:rPr lang="it-IT" dirty="0"/>
              <a:t>               &lt;</a:t>
            </a:r>
            <a:r>
              <a:rPr lang="it-IT" dirty="0" err="1"/>
              <a:t>img</a:t>
            </a:r>
            <a:r>
              <a:rPr lang="it-IT" dirty="0"/>
              <a:t> 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img</a:t>
            </a:r>
            <a:r>
              <a:rPr lang="it-IT" dirty="0"/>
              <a:t>/ristrut.jpg" alt="" /&gt;</a:t>
            </a:r>
          </a:p>
          <a:p>
            <a:r>
              <a:rPr lang="it-IT" dirty="0"/>
              <a:t>                &lt;h3&gt;Immobili Da Ristrutturare&lt;/h3&gt;</a:t>
            </a:r>
          </a:p>
          <a:p>
            <a:r>
              <a:rPr lang="it-IT" dirty="0"/>
              <a:t>                &lt;p&gt;In questa sezione è possibile visitare Immobili in ristrutturazioni, con un prezzo minore ma che hanno bisogno di un'"aggiustatina" in cui è possibile scegliere il target di prezzo </a:t>
            </a:r>
          </a:p>
          <a:p>
            <a:r>
              <a:rPr lang="it-IT" dirty="0"/>
              <a:t>                   &lt;/p&gt;</a:t>
            </a:r>
          </a:p>
          <a:p>
            <a:r>
              <a:rPr lang="it-IT" dirty="0"/>
              <a:t>                   &lt;a </a:t>
            </a:r>
            <a:r>
              <a:rPr lang="it-IT" dirty="0" err="1"/>
              <a:t>href</a:t>
            </a:r>
            <a:r>
              <a:rPr lang="it-IT" dirty="0"/>
              <a:t>="#"&gt; Maggiori Informazioni &lt;/a&gt;</a:t>
            </a:r>
          </a:p>
          <a:p>
            <a:r>
              <a:rPr lang="it-IT" dirty="0"/>
              <a:t>              &lt;/div&gt;</a:t>
            </a:r>
          </a:p>
          <a:p>
            <a:r>
              <a:rPr lang="it-IT" dirty="0"/>
              <a:t>              &lt;div&gt;</a:t>
            </a:r>
          </a:p>
          <a:p>
            <a:r>
              <a:rPr lang="it-IT" dirty="0"/>
              <a:t>                &lt;</a:t>
            </a:r>
            <a:r>
              <a:rPr lang="it-IT" dirty="0" err="1"/>
              <a:t>img</a:t>
            </a:r>
            <a:r>
              <a:rPr lang="it-IT" dirty="0"/>
              <a:t> 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img</a:t>
            </a:r>
            <a:r>
              <a:rPr lang="it-IT" dirty="0"/>
              <a:t>/Vendesi.jpg" alt="" /&gt;</a:t>
            </a:r>
          </a:p>
          <a:p>
            <a:r>
              <a:rPr lang="it-IT" dirty="0"/>
              <a:t>                 &lt;h3&gt;Immobili in Vendita&lt;/h3&gt;</a:t>
            </a:r>
          </a:p>
          <a:p>
            <a:r>
              <a:rPr lang="it-IT" dirty="0"/>
              <a:t>                 &lt;p&gt;        In questa sezione è possibile visitare Immobili in vendita        &lt;/p&gt;</a:t>
            </a:r>
          </a:p>
          <a:p>
            <a:r>
              <a:rPr lang="it-IT" dirty="0"/>
              <a:t>                    &lt;a </a:t>
            </a:r>
            <a:r>
              <a:rPr lang="it-IT" dirty="0" err="1"/>
              <a:t>href</a:t>
            </a:r>
            <a:r>
              <a:rPr lang="it-IT" dirty="0"/>
              <a:t>="#"&gt;Maggiori Informazioni &lt;/a&gt;</a:t>
            </a:r>
          </a:p>
          <a:p>
            <a:r>
              <a:rPr lang="it-IT" dirty="0"/>
              <a:t>               &lt;/div&gt;</a:t>
            </a:r>
          </a:p>
          <a:p>
            <a:r>
              <a:rPr lang="it-IT" dirty="0"/>
              <a:t>               &lt;div&gt;</a:t>
            </a:r>
          </a:p>
          <a:p>
            <a:r>
              <a:rPr lang="it-IT" dirty="0"/>
              <a:t>                &lt;</a:t>
            </a:r>
            <a:r>
              <a:rPr lang="it-IT" dirty="0" err="1"/>
              <a:t>img</a:t>
            </a:r>
            <a:r>
              <a:rPr lang="it-IT" dirty="0"/>
              <a:t> 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img</a:t>
            </a:r>
            <a:r>
              <a:rPr lang="it-IT" dirty="0"/>
              <a:t>/Affitasi.jpg" alt="" /&gt;</a:t>
            </a:r>
          </a:p>
          <a:p>
            <a:r>
              <a:rPr lang="it-IT" dirty="0"/>
              <a:t>                 &lt;h3&gt;Immobili in Affitto&lt;/h3&gt;</a:t>
            </a:r>
          </a:p>
          <a:p>
            <a:r>
              <a:rPr lang="it-IT" dirty="0"/>
              <a:t>                 &lt;p&gt;         In questa sezione è possibile visitare immobili in affitto   &lt;/p&gt;</a:t>
            </a:r>
          </a:p>
          <a:p>
            <a:r>
              <a:rPr lang="it-IT" dirty="0"/>
              <a:t>                    &lt;a </a:t>
            </a:r>
            <a:r>
              <a:rPr lang="it-IT" dirty="0" err="1"/>
              <a:t>href</a:t>
            </a:r>
            <a:r>
              <a:rPr lang="it-IT" dirty="0"/>
              <a:t>="#"&gt;Maggiori Informazioni &lt;/a&gt;</a:t>
            </a:r>
          </a:p>
          <a:p>
            <a:r>
              <a:rPr lang="it-IT" dirty="0"/>
              <a:t>               &lt;/div&gt;</a:t>
            </a:r>
          </a:p>
          <a:p>
            <a:r>
              <a:rPr lang="it-IT" dirty="0"/>
              <a:t>           &lt;/</a:t>
            </a:r>
            <a:r>
              <a:rPr lang="it-IT" dirty="0" err="1"/>
              <a:t>section</a:t>
            </a:r>
            <a:r>
              <a:rPr lang="it-IT" dirty="0"/>
              <a:t>&gt;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7307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 smtClean="0"/>
              <a:t>CSS</a:t>
            </a:r>
          </a:p>
          <a:p>
            <a:r>
              <a:rPr lang="it-IT" dirty="0"/>
              <a:t>.box{</a:t>
            </a:r>
          </a:p>
          <a:p>
            <a:r>
              <a:rPr lang="it-IT" dirty="0"/>
              <a:t>  display: </a:t>
            </a:r>
            <a:r>
              <a:rPr lang="it-IT" dirty="0" err="1"/>
              <a:t>grid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grid-template-columns</a:t>
            </a:r>
            <a:r>
              <a:rPr lang="it-IT" dirty="0"/>
              <a:t>: </a:t>
            </a:r>
            <a:r>
              <a:rPr lang="it-IT" dirty="0" err="1"/>
              <a:t>repeat</a:t>
            </a:r>
            <a:r>
              <a:rPr lang="it-IT" dirty="0"/>
              <a:t>(3,1fr);</a:t>
            </a:r>
          </a:p>
          <a:p>
            <a:r>
              <a:rPr lang="it-IT" dirty="0"/>
              <a:t>  </a:t>
            </a:r>
            <a:r>
              <a:rPr lang="it-IT" dirty="0" err="1"/>
              <a:t>grid</a:t>
            </a:r>
            <a:r>
              <a:rPr lang="it-IT" dirty="0"/>
              <a:t>-gap: 10px;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20px 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.box </a:t>
            </a:r>
            <a:r>
              <a:rPr lang="it-IT" dirty="0" err="1"/>
              <a:t>img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width</a:t>
            </a:r>
            <a:r>
              <a:rPr lang="it-IT" dirty="0"/>
              <a:t>: 100%;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10px;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.box h3{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-bottom: 5px;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.box a{</a:t>
            </a:r>
          </a:p>
          <a:p>
            <a:r>
              <a:rPr lang="it-IT" dirty="0"/>
              <a:t>  display: </a:t>
            </a:r>
            <a:r>
              <a:rPr lang="it-IT" dirty="0" err="1"/>
              <a:t>inline-block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-top: 10px;</a:t>
            </a:r>
          </a:p>
          <a:p>
            <a:r>
              <a:rPr lang="it-IT" dirty="0"/>
              <a:t>  color: #0067b0;</a:t>
            </a:r>
          </a:p>
          <a:p>
            <a:r>
              <a:rPr lang="it-IT" dirty="0"/>
              <a:t>  font-</a:t>
            </a:r>
            <a:r>
              <a:rPr lang="it-IT" dirty="0" err="1"/>
              <a:t>weight</a:t>
            </a:r>
            <a:r>
              <a:rPr lang="it-IT" dirty="0"/>
              <a:t>: </a:t>
            </a:r>
            <a:r>
              <a:rPr lang="it-IT" dirty="0" err="1"/>
              <a:t>bold</a:t>
            </a:r>
            <a:r>
              <a:rPr lang="it-IT" dirty="0"/>
              <a:t>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.box a:hover{</a:t>
            </a:r>
          </a:p>
          <a:p>
            <a:r>
              <a:rPr lang="it-IT" dirty="0"/>
              <a:t>  </a:t>
            </a:r>
            <a:r>
              <a:rPr lang="it-IT" dirty="0" err="1"/>
              <a:t>margin-left</a:t>
            </a:r>
            <a:r>
              <a:rPr lang="it-IT" dirty="0"/>
              <a:t>: 3px;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.center{</a:t>
            </a:r>
          </a:p>
          <a:p>
            <a:r>
              <a:rPr lang="it-IT" dirty="0"/>
              <a:t>  background: </a:t>
            </a:r>
            <a:r>
              <a:rPr lang="it-IT" dirty="0" err="1"/>
              <a:t>url</a:t>
            </a:r>
            <a:r>
              <a:rPr lang="it-IT" dirty="0"/>
              <a:t>("https://encrypted-tbn0.gstatic.com/images?q=tbn:ANd9GcRU-kqesTBeceBLIauSArmg7q5_k_3QaeXTQQ&amp;usqp=CAU") no-</a:t>
            </a:r>
            <a:r>
              <a:rPr lang="it-IT" dirty="0" err="1"/>
              <a:t>repeat</a:t>
            </a:r>
            <a:r>
              <a:rPr lang="it-IT" dirty="0"/>
              <a:t> center center/cover;</a:t>
            </a:r>
          </a:p>
          <a:p>
            <a:r>
              <a:rPr lang="it-IT" dirty="0"/>
              <a:t>  </a:t>
            </a:r>
            <a:r>
              <a:rPr lang="it-IT" dirty="0" err="1"/>
              <a:t>height</a:t>
            </a:r>
            <a:r>
              <a:rPr lang="it-IT" dirty="0"/>
              <a:t>: 400px;</a:t>
            </a:r>
          </a:p>
          <a:p>
            <a:r>
              <a:rPr lang="it-IT" dirty="0"/>
              <a:t>  </a:t>
            </a:r>
            <a:r>
              <a:rPr lang="it-IT" dirty="0" err="1"/>
              <a:t>width</a:t>
            </a:r>
            <a:r>
              <a:rPr lang="it-IT" dirty="0"/>
              <a:t>: 100%;</a:t>
            </a:r>
          </a:p>
          <a:p>
            <a:r>
              <a:rPr lang="it-IT" dirty="0"/>
              <a:t>  </a:t>
            </a:r>
            <a:r>
              <a:rPr lang="it-IT" dirty="0" err="1"/>
              <a:t>font-weight:bold</a:t>
            </a:r>
            <a:r>
              <a:rPr lang="it-IT" dirty="0"/>
              <a:t>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 .</a:t>
            </a:r>
            <a:r>
              <a:rPr lang="it-IT" dirty="0" err="1"/>
              <a:t>content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width</a:t>
            </a:r>
            <a:r>
              <a:rPr lang="it-IT" dirty="0"/>
              <a:t>: 30%;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40px 0 0 40px;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.center p{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: 10px 0 20px;</a:t>
            </a:r>
          </a:p>
          <a:p>
            <a:r>
              <a:rPr lang="it-IT" dirty="0"/>
              <a:t>}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758707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&lt;</a:t>
            </a:r>
            <a:r>
              <a:rPr lang="en-US" dirty="0"/>
              <a:t>footer class="footer"&gt;</a:t>
            </a:r>
          </a:p>
          <a:p>
            <a:r>
              <a:rPr lang="en-US" dirty="0"/>
              <a:t>                   &lt;div class="footer-inner"&gt;</a:t>
            </a:r>
          </a:p>
          <a:p>
            <a:r>
              <a:rPr lang="en-US" dirty="0"/>
              <a:t>                     &lt;h2&gt;</a:t>
            </a:r>
            <a:r>
              <a:rPr lang="en-US" dirty="0" err="1"/>
              <a:t>Tamburella</a:t>
            </a:r>
            <a:r>
              <a:rPr lang="en-US" dirty="0"/>
              <a:t> Francesco O46002000&lt;/h2&gt;</a:t>
            </a:r>
          </a:p>
          <a:p>
            <a:r>
              <a:rPr lang="en-US" dirty="0"/>
              <a:t>                   &lt;/div&gt;</a:t>
            </a:r>
          </a:p>
          <a:p>
            <a:r>
              <a:rPr lang="en-US" dirty="0"/>
              <a:t>                 &lt;/footer&gt;</a:t>
            </a:r>
          </a:p>
          <a:p>
            <a:r>
              <a:rPr lang="en-US" dirty="0"/>
              <a:t>         &lt;/div&gt;</a:t>
            </a:r>
          </a:p>
          <a:p>
            <a:r>
              <a:rPr lang="en-US" dirty="0"/>
              <a:t>       &lt;/body&gt;</a:t>
            </a:r>
          </a:p>
          <a:p>
            <a:r>
              <a:rPr lang="en-US" dirty="0"/>
              <a:t>     &lt;/head&gt;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 smtClean="0"/>
              <a:t>CSS</a:t>
            </a:r>
          </a:p>
          <a:p>
            <a:r>
              <a:rPr lang="it-IT" dirty="0" err="1"/>
              <a:t>footer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background-color:blue</a:t>
            </a:r>
            <a:r>
              <a:rPr lang="it-IT" dirty="0"/>
              <a:t> 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footer-inner</a:t>
            </a:r>
            <a:r>
              <a:rPr lang="it-IT" dirty="0"/>
              <a:t>{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justify-content</a:t>
            </a:r>
            <a:r>
              <a:rPr lang="it-IT" dirty="0"/>
              <a:t>: </a:t>
            </a:r>
            <a:r>
              <a:rPr lang="it-IT" dirty="0" err="1"/>
              <a:t>space-between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align-items</a:t>
            </a:r>
            <a:r>
              <a:rPr lang="it-IT" dirty="0"/>
              <a:t>: center;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: 10px auto 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20px 80px;</a:t>
            </a:r>
          </a:p>
          <a:p>
            <a:r>
              <a:rPr lang="it-IT" dirty="0"/>
              <a:t>  </a:t>
            </a:r>
            <a:r>
              <a:rPr lang="it-IT" dirty="0" err="1"/>
              <a:t>color:black</a:t>
            </a:r>
            <a:r>
              <a:rPr lang="it-IT" dirty="0"/>
              <a:t>;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1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233274"/>
            <a:ext cx="6554788" cy="2378753"/>
          </a:xfrm>
        </p:spPr>
      </p:pic>
    </p:spTree>
    <p:extLst>
      <p:ext uri="{BB962C8B-B14F-4D97-AF65-F5344CB8AC3E}">
        <p14:creationId xmlns:p14="http://schemas.microsoft.com/office/powerpoint/2010/main" val="220598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Layout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Complessivo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19" y="388938"/>
            <a:ext cx="5202374" cy="5545137"/>
          </a:xfrm>
        </p:spPr>
      </p:pic>
    </p:spTree>
    <p:extLst>
      <p:ext uri="{BB962C8B-B14F-4D97-AF65-F5344CB8AC3E}">
        <p14:creationId xmlns:p14="http://schemas.microsoft.com/office/powerpoint/2010/main" val="159417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numCol="2" anchor="ctr">
            <a:normAutofit fontScale="70000" lnSpcReduction="20000"/>
          </a:bodyPr>
          <a:lstStyle/>
          <a:p>
            <a:r>
              <a:rPr lang="it-IT" dirty="0"/>
              <a:t>&lt;!DOCTYPE html&gt;</a:t>
            </a:r>
          </a:p>
          <a:p>
            <a:r>
              <a:rPr lang="it-IT" dirty="0"/>
              <a:t>&lt;html&gt;</a:t>
            </a:r>
          </a:p>
          <a:p>
            <a:r>
              <a:rPr lang="it-IT" dirty="0"/>
              <a:t>  &lt;meta </a:t>
            </a:r>
            <a:r>
              <a:rPr lang="it-IT" dirty="0" err="1"/>
              <a:t>charset</a:t>
            </a:r>
            <a:r>
              <a:rPr lang="it-IT" dirty="0"/>
              <a:t>="UTF-8" /&gt;</a:t>
            </a:r>
          </a:p>
          <a:p>
            <a:r>
              <a:rPr lang="it-IT" dirty="0"/>
              <a:t>  &lt;meta 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viewport</a:t>
            </a:r>
            <a:r>
              <a:rPr lang="it-IT" dirty="0"/>
              <a:t>" </a:t>
            </a:r>
            <a:r>
              <a:rPr lang="it-IT" dirty="0" err="1"/>
              <a:t>content</a:t>
            </a:r>
            <a:r>
              <a:rPr lang="it-IT" dirty="0"/>
              <a:t>="</a:t>
            </a:r>
            <a:r>
              <a:rPr lang="it-IT" dirty="0" err="1"/>
              <a:t>width</a:t>
            </a:r>
            <a:r>
              <a:rPr lang="it-IT" dirty="0"/>
              <a:t>=</a:t>
            </a:r>
            <a:r>
              <a:rPr lang="it-IT" dirty="0" err="1"/>
              <a:t>device-width</a:t>
            </a:r>
            <a:r>
              <a:rPr lang="it-IT" dirty="0"/>
              <a:t>, </a:t>
            </a:r>
            <a:r>
              <a:rPr lang="it-IT" dirty="0" err="1"/>
              <a:t>initial</a:t>
            </a:r>
            <a:r>
              <a:rPr lang="it-IT" dirty="0"/>
              <a:t>-scale=1.0" /&gt;</a:t>
            </a:r>
          </a:p>
          <a:p>
            <a:r>
              <a:rPr lang="it-IT" dirty="0"/>
              <a:t>  &lt;link 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 </a:t>
            </a:r>
            <a:r>
              <a:rPr lang="it-IT" dirty="0" err="1"/>
              <a:t>href</a:t>
            </a:r>
            <a:r>
              <a:rPr lang="it-IT" dirty="0"/>
              <a:t>="https://cdnjs.cloudflare.com/ajax/libs/font-awesome/5.15.3/css/all.min.css" /&gt;</a:t>
            </a:r>
          </a:p>
          <a:p>
            <a:r>
              <a:rPr lang="it-IT" dirty="0"/>
              <a:t>  &lt;link 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 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/style.css" /&gt;</a:t>
            </a:r>
          </a:p>
          <a:p>
            <a:r>
              <a:rPr lang="it-IT" dirty="0"/>
              <a:t>  </a:t>
            </a:r>
          </a:p>
          <a:p>
            <a:r>
              <a:rPr lang="it-IT" dirty="0"/>
              <a:t>   &lt;</a:t>
            </a:r>
            <a:r>
              <a:rPr lang="it-IT" dirty="0" err="1"/>
              <a:t>title</a:t>
            </a:r>
            <a:r>
              <a:rPr lang="it-IT" dirty="0"/>
              <a:t>&gt;Casa.0&lt;/</a:t>
            </a:r>
            <a:r>
              <a:rPr lang="it-IT" dirty="0" err="1"/>
              <a:t>title</a:t>
            </a:r>
            <a:r>
              <a:rPr lang="it-IT" dirty="0"/>
              <a:t>&gt;</a:t>
            </a:r>
          </a:p>
          <a:p>
            <a:r>
              <a:rPr lang="it-IT" dirty="0"/>
              <a:t>     &lt;head&gt;</a:t>
            </a:r>
          </a:p>
          <a:p>
            <a:r>
              <a:rPr lang="it-IT" dirty="0"/>
              <a:t>       &lt;body&gt;</a:t>
            </a:r>
          </a:p>
          <a:p>
            <a:r>
              <a:rPr lang="it-IT" dirty="0"/>
              <a:t>         &lt;div </a:t>
            </a:r>
            <a:r>
              <a:rPr lang="it-IT" dirty="0" err="1"/>
              <a:t>class</a:t>
            </a:r>
            <a:r>
              <a:rPr lang="it-IT" dirty="0"/>
              <a:t>="container"&gt;</a:t>
            </a:r>
          </a:p>
          <a:p>
            <a:r>
              <a:rPr lang="it-IT" dirty="0"/>
              <a:t>           &lt;</a:t>
            </a:r>
            <a:r>
              <a:rPr lang="it-IT" dirty="0" err="1"/>
              <a:t>nav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main-nav</a:t>
            </a:r>
            <a:r>
              <a:rPr lang="it-IT" dirty="0"/>
              <a:t>"&gt;</a:t>
            </a:r>
          </a:p>
          <a:p>
            <a:r>
              <a:rPr lang="it-IT" dirty="0"/>
              <a:t>             &lt;h2 </a:t>
            </a:r>
            <a:r>
              <a:rPr lang="it-IT" dirty="0" err="1"/>
              <a:t>class</a:t>
            </a:r>
            <a:r>
              <a:rPr lang="it-IT" dirty="0"/>
              <a:t>="logo"&gt; </a:t>
            </a:r>
            <a:r>
              <a:rPr lang="it-IT" dirty="0" err="1"/>
              <a:t>Casa&amp;Co</a:t>
            </a:r>
            <a:r>
              <a:rPr lang="it-IT" dirty="0"/>
              <a:t>&lt;/h2&gt;</a:t>
            </a:r>
          </a:p>
          <a:p>
            <a:r>
              <a:rPr lang="it-IT" dirty="0"/>
              <a:t>             &lt;</a:t>
            </a:r>
            <a:r>
              <a:rPr lang="it-IT" dirty="0" err="1"/>
              <a:t>ul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main</a:t>
            </a:r>
            <a:r>
              <a:rPr lang="it-IT" dirty="0"/>
              <a:t>-menu"&gt;</a:t>
            </a:r>
          </a:p>
          <a:p>
            <a:r>
              <a:rPr lang="it-IT" dirty="0"/>
              <a:t>               &lt;li&gt;&lt;a </a:t>
            </a:r>
            <a:r>
              <a:rPr lang="it-IT" dirty="0" err="1"/>
              <a:t>href</a:t>
            </a:r>
            <a:r>
              <a:rPr lang="it-IT" dirty="0"/>
              <a:t>="#"&gt;Home&lt;/a&gt; &lt;/li&gt;</a:t>
            </a:r>
          </a:p>
          <a:p>
            <a:r>
              <a:rPr lang="it-IT" dirty="0"/>
              <a:t>               &lt;li&gt;&lt;a </a:t>
            </a:r>
            <a:r>
              <a:rPr lang="it-IT" dirty="0" err="1"/>
              <a:t>href</a:t>
            </a:r>
            <a:r>
              <a:rPr lang="it-IT" dirty="0"/>
              <a:t>="#"&gt;Notizie&lt;/a&gt; &lt;/li&gt;</a:t>
            </a:r>
          </a:p>
          <a:p>
            <a:r>
              <a:rPr lang="it-IT" dirty="0"/>
              <a:t>               &lt;li&gt;&lt;a </a:t>
            </a:r>
            <a:r>
              <a:rPr lang="it-IT" dirty="0" err="1"/>
              <a:t>href</a:t>
            </a:r>
            <a:r>
              <a:rPr lang="it-IT" dirty="0"/>
              <a:t>="#"&gt;Assistenza&lt;/a&gt; &lt;/li&gt;</a:t>
            </a:r>
          </a:p>
          <a:p>
            <a:r>
              <a:rPr lang="it-IT" dirty="0"/>
              <a:t>               &lt;li&gt;&lt;a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 </a:t>
            </a:r>
            <a:r>
              <a:rPr lang="it-IT" dirty="0" err="1"/>
              <a:t>href</a:t>
            </a:r>
            <a:r>
              <a:rPr lang="it-IT" dirty="0"/>
              <a:t>="#"&gt; Offerte&lt;/a&gt;&lt;/li&gt;</a:t>
            </a:r>
          </a:p>
          <a:p>
            <a:r>
              <a:rPr lang="it-IT" dirty="0"/>
              <a:t>             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           &lt;/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="showcase"&gt;</a:t>
            </a:r>
          </a:p>
          <a:p>
            <a:r>
              <a:rPr lang="it-IT" dirty="0"/>
              <a:t>             &lt;h2&gt;Benvenuto nel mondo degli immobili&lt;/h2&gt;</a:t>
            </a:r>
          </a:p>
          <a:p>
            <a:r>
              <a:rPr lang="it-IT" dirty="0"/>
              <a:t>             &lt;p&gt;Compra o prendi in affitto la tua nuova casa in pochi click</a:t>
            </a:r>
          </a:p>
          <a:p>
            <a:r>
              <a:rPr lang="it-IT" dirty="0"/>
              <a:t>                 &lt;/p&gt;</a:t>
            </a:r>
          </a:p>
          <a:p>
            <a:r>
              <a:rPr lang="it-IT" dirty="0"/>
              <a:t>                 &lt;a </a:t>
            </a:r>
            <a:r>
              <a:rPr lang="it-IT" dirty="0" err="1"/>
              <a:t>href</a:t>
            </a:r>
            <a:r>
              <a:rPr lang="it-IT" dirty="0"/>
              <a:t>="#"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btn</a:t>
            </a:r>
            <a:r>
              <a:rPr lang="it-IT" dirty="0"/>
              <a:t>"&gt; MAGGIORI INFORMAZIONI&lt;/a&gt;</a:t>
            </a:r>
          </a:p>
          <a:p>
            <a:r>
              <a:rPr lang="it-IT" dirty="0"/>
              <a:t>           &lt;/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           &lt;</a:t>
            </a:r>
            <a:r>
              <a:rPr lang="it-IT" dirty="0" err="1"/>
              <a:t>section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="box"&gt;</a:t>
            </a:r>
          </a:p>
          <a:p>
            <a:r>
              <a:rPr lang="it-IT" dirty="0"/>
              <a:t>             &lt;div&gt;</a:t>
            </a:r>
          </a:p>
          <a:p>
            <a:r>
              <a:rPr lang="it-IT" dirty="0"/>
              <a:t>               &lt;</a:t>
            </a:r>
            <a:r>
              <a:rPr lang="it-IT" dirty="0" err="1"/>
              <a:t>img</a:t>
            </a:r>
            <a:r>
              <a:rPr lang="it-IT" dirty="0"/>
              <a:t> 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img</a:t>
            </a:r>
            <a:r>
              <a:rPr lang="it-IT" dirty="0"/>
              <a:t>/ristrut.jpg" alt="" /&gt;</a:t>
            </a:r>
          </a:p>
          <a:p>
            <a:r>
              <a:rPr lang="it-IT" dirty="0"/>
              <a:t>                &lt;h3&gt;Immobili Da Ristrutturare&lt;/h3&gt;</a:t>
            </a:r>
          </a:p>
          <a:p>
            <a:r>
              <a:rPr lang="it-IT" dirty="0"/>
              <a:t>                &lt;p&gt;In questa sezione è possibile visitare Immobili in </a:t>
            </a:r>
            <a:r>
              <a:rPr lang="it-IT" dirty="0" smtClean="0"/>
              <a:t>ristrutturazioni</a:t>
            </a:r>
            <a:r>
              <a:rPr lang="it-IT" dirty="0"/>
              <a:t>, con un prezzo minore ma che hanno bisogno di un'"aggiustatina" in cui è possibile scegliere il target di prezzo </a:t>
            </a:r>
          </a:p>
          <a:p>
            <a:r>
              <a:rPr lang="it-IT" dirty="0"/>
              <a:t>                   &lt;/p&gt;</a:t>
            </a:r>
          </a:p>
          <a:p>
            <a:r>
              <a:rPr lang="it-IT" dirty="0"/>
              <a:t>                   &lt;a </a:t>
            </a:r>
            <a:r>
              <a:rPr lang="it-IT" dirty="0" err="1"/>
              <a:t>href</a:t>
            </a:r>
            <a:r>
              <a:rPr lang="it-IT" dirty="0"/>
              <a:t>="#"&gt; Maggiori Informazioni &lt;/a&gt;</a:t>
            </a:r>
          </a:p>
          <a:p>
            <a:r>
              <a:rPr lang="it-IT" dirty="0"/>
              <a:t>              &lt;/div&gt;</a:t>
            </a:r>
          </a:p>
          <a:p>
            <a:r>
              <a:rPr lang="it-IT" dirty="0"/>
              <a:t>              &lt;div&gt;</a:t>
            </a:r>
          </a:p>
          <a:p>
            <a:r>
              <a:rPr lang="it-IT" dirty="0"/>
              <a:t>                &lt;</a:t>
            </a:r>
            <a:r>
              <a:rPr lang="it-IT" dirty="0" err="1"/>
              <a:t>img</a:t>
            </a:r>
            <a:r>
              <a:rPr lang="it-IT" dirty="0"/>
              <a:t> 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img</a:t>
            </a:r>
            <a:r>
              <a:rPr lang="it-IT" dirty="0"/>
              <a:t>/Vendesi.jpg" alt="" /&gt;</a:t>
            </a:r>
          </a:p>
          <a:p>
            <a:r>
              <a:rPr lang="it-IT" dirty="0"/>
              <a:t>                 &lt;h3&gt;Immobili in Vendita&lt;/h3&gt;</a:t>
            </a:r>
          </a:p>
          <a:p>
            <a:r>
              <a:rPr lang="it-IT" dirty="0"/>
              <a:t>                 &lt;p&gt;        In questa sezione è possibile visitare Immobili in vendita        &lt;/p&gt;</a:t>
            </a:r>
          </a:p>
          <a:p>
            <a:r>
              <a:rPr lang="it-IT" dirty="0"/>
              <a:t>                    &lt;a </a:t>
            </a:r>
            <a:r>
              <a:rPr lang="it-IT" dirty="0" err="1"/>
              <a:t>href</a:t>
            </a:r>
            <a:r>
              <a:rPr lang="it-IT" dirty="0"/>
              <a:t>="#"&gt;Maggiori Informazioni &lt;/a&gt;</a:t>
            </a:r>
          </a:p>
          <a:p>
            <a:r>
              <a:rPr lang="it-IT" dirty="0"/>
              <a:t>               &lt;/div&gt;</a:t>
            </a:r>
          </a:p>
          <a:p>
            <a:r>
              <a:rPr lang="it-IT" dirty="0"/>
              <a:t>               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/>
              <a:t>&lt;div&gt;</a:t>
            </a:r>
          </a:p>
          <a:p>
            <a:r>
              <a:rPr lang="it-IT" dirty="0"/>
              <a:t>                &lt;</a:t>
            </a:r>
            <a:r>
              <a:rPr lang="it-IT" dirty="0" err="1"/>
              <a:t>img</a:t>
            </a:r>
            <a:r>
              <a:rPr lang="it-IT" dirty="0"/>
              <a:t> 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img</a:t>
            </a:r>
            <a:r>
              <a:rPr lang="it-IT" dirty="0"/>
              <a:t>/Affitasi.jpg" alt="" /&gt;</a:t>
            </a:r>
          </a:p>
          <a:p>
            <a:r>
              <a:rPr lang="it-IT" dirty="0"/>
              <a:t>                 &lt;h3&gt;Immobili in Affitto&lt;/h3&gt;</a:t>
            </a:r>
          </a:p>
          <a:p>
            <a:r>
              <a:rPr lang="it-IT" dirty="0"/>
              <a:t>                 &lt;p&gt;         In questa sezione è possibile visitare immobili in affitto   &lt;/p&gt;</a:t>
            </a:r>
          </a:p>
          <a:p>
            <a:r>
              <a:rPr lang="it-IT" dirty="0"/>
              <a:t>                    &lt;a </a:t>
            </a:r>
            <a:r>
              <a:rPr lang="it-IT" dirty="0" err="1"/>
              <a:t>href</a:t>
            </a:r>
            <a:r>
              <a:rPr lang="it-IT" dirty="0"/>
              <a:t>="#"&gt;Maggiori Informazioni &lt;/a&gt;</a:t>
            </a:r>
          </a:p>
          <a:p>
            <a:r>
              <a:rPr lang="it-IT" dirty="0"/>
              <a:t>               &lt;/div&gt;</a:t>
            </a:r>
          </a:p>
          <a:p>
            <a:r>
              <a:rPr lang="it-IT" dirty="0"/>
              <a:t>           &lt;/</a:t>
            </a:r>
            <a:r>
              <a:rPr lang="it-IT" dirty="0" err="1"/>
              <a:t>section</a:t>
            </a:r>
            <a:r>
              <a:rPr lang="it-IT" dirty="0"/>
              <a:t>&gt;</a:t>
            </a:r>
          </a:p>
          <a:p>
            <a:r>
              <a:rPr lang="it-IT" dirty="0"/>
              <a:t>                 &lt;</a:t>
            </a:r>
            <a:r>
              <a:rPr lang="it-IT" dirty="0" err="1"/>
              <a:t>section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="center"&gt;</a:t>
            </a:r>
          </a:p>
          <a:p>
            <a:r>
              <a:rPr lang="it-IT" dirty="0"/>
              <a:t>                   &lt;div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content</a:t>
            </a:r>
            <a:r>
              <a:rPr lang="it-IT" dirty="0"/>
              <a:t>"&gt;</a:t>
            </a:r>
          </a:p>
          <a:p>
            <a:r>
              <a:rPr lang="it-IT" dirty="0"/>
              <a:t>                     &lt;h2&gt;Le Migliori Occasioni&lt;/h2&gt;</a:t>
            </a:r>
          </a:p>
          <a:p>
            <a:r>
              <a:rPr lang="it-IT" dirty="0"/>
              <a:t>                    &lt;p&gt;</a:t>
            </a:r>
          </a:p>
          <a:p>
            <a:r>
              <a:rPr lang="it-IT" dirty="0"/>
              <a:t>                      Il Nostro obiettivo è rendere sicuro il cliente della scelta che andrà a fare, così da incentivarlo a investire sulla sua futura, confortevole abitazione</a:t>
            </a:r>
          </a:p>
          <a:p>
            <a:r>
              <a:rPr lang="it-IT" dirty="0"/>
              <a:t>                    &lt;/p&gt;</a:t>
            </a:r>
          </a:p>
          <a:p>
            <a:r>
              <a:rPr lang="it-IT" dirty="0"/>
              <a:t>                    &lt;a </a:t>
            </a:r>
            <a:r>
              <a:rPr lang="it-IT" dirty="0" err="1"/>
              <a:t>href</a:t>
            </a:r>
            <a:r>
              <a:rPr lang="it-IT" dirty="0"/>
              <a:t>="#"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btn</a:t>
            </a:r>
            <a:r>
              <a:rPr lang="it-IT" dirty="0"/>
              <a:t>"&gt;Visita&lt;/a&gt; </a:t>
            </a:r>
          </a:p>
          <a:p>
            <a:r>
              <a:rPr lang="it-IT" dirty="0"/>
              <a:t>                    &lt;/div&gt;</a:t>
            </a:r>
          </a:p>
          <a:p>
            <a:r>
              <a:rPr lang="it-IT" dirty="0"/>
              <a:t>                 &lt;/</a:t>
            </a:r>
            <a:r>
              <a:rPr lang="it-IT" dirty="0" err="1"/>
              <a:t>section</a:t>
            </a:r>
            <a:r>
              <a:rPr lang="it-IT" dirty="0"/>
              <a:t>&gt;</a:t>
            </a:r>
          </a:p>
          <a:p>
            <a:r>
              <a:rPr lang="it-IT" dirty="0"/>
              <a:t>                 &lt;</a:t>
            </a:r>
            <a:r>
              <a:rPr lang="it-IT" dirty="0" err="1"/>
              <a:t>footer</a:t>
            </a:r>
            <a:r>
              <a:rPr lang="it-IT" dirty="0"/>
              <a:t>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footer</a:t>
            </a:r>
            <a:r>
              <a:rPr lang="it-IT" dirty="0"/>
              <a:t>"&gt;</a:t>
            </a:r>
          </a:p>
          <a:p>
            <a:r>
              <a:rPr lang="it-IT" dirty="0"/>
              <a:t>                   &lt;div </a:t>
            </a:r>
            <a:r>
              <a:rPr lang="it-IT" dirty="0" err="1"/>
              <a:t>class</a:t>
            </a:r>
            <a:r>
              <a:rPr lang="it-IT" dirty="0"/>
              <a:t>="</a:t>
            </a:r>
            <a:r>
              <a:rPr lang="it-IT" dirty="0" err="1"/>
              <a:t>footer-inner</a:t>
            </a:r>
            <a:r>
              <a:rPr lang="it-IT" dirty="0"/>
              <a:t>"&gt;</a:t>
            </a:r>
          </a:p>
          <a:p>
            <a:r>
              <a:rPr lang="it-IT" dirty="0"/>
              <a:t>                     &lt;h2&gt;Tamburella Francesco O46002000&lt;/h2&gt;</a:t>
            </a:r>
          </a:p>
          <a:p>
            <a:r>
              <a:rPr lang="it-IT" dirty="0"/>
              <a:t>                   &lt;/div&gt;</a:t>
            </a:r>
          </a:p>
          <a:p>
            <a:r>
              <a:rPr lang="it-IT" dirty="0"/>
              <a:t>                 &lt;/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r>
              <a:rPr lang="it-IT" dirty="0"/>
              <a:t>         &lt;/div&gt;</a:t>
            </a:r>
          </a:p>
          <a:p>
            <a:r>
              <a:rPr lang="it-IT" dirty="0"/>
              <a:t>       &lt;/body&gt;</a:t>
            </a:r>
          </a:p>
          <a:p>
            <a:r>
              <a:rPr lang="it-IT" dirty="0"/>
              <a:t>     &lt;/head&gt;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&lt;/html&gt;</a:t>
            </a:r>
          </a:p>
          <a:p>
            <a:pPr lvl="7"/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387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/>
              <a:t>*{</a:t>
            </a:r>
          </a:p>
          <a:p>
            <a:r>
              <a:rPr lang="it-IT" dirty="0"/>
              <a:t>  box-</a:t>
            </a:r>
            <a:r>
              <a:rPr lang="it-IT" dirty="0" err="1"/>
              <a:t>sizing</a:t>
            </a:r>
            <a:r>
              <a:rPr lang="it-IT" dirty="0"/>
              <a:t>: </a:t>
            </a:r>
            <a:r>
              <a:rPr lang="it-IT" dirty="0" err="1"/>
              <a:t>border</a:t>
            </a:r>
            <a:r>
              <a:rPr lang="it-IT" dirty="0"/>
              <a:t>-box;</a:t>
            </a:r>
          </a:p>
          <a:p>
            <a:r>
              <a:rPr lang="it-IT" dirty="0"/>
              <a:t>  margin:0;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0;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body{</a:t>
            </a:r>
          </a:p>
          <a:p>
            <a:r>
              <a:rPr lang="it-IT" dirty="0"/>
              <a:t>  </a:t>
            </a:r>
            <a:r>
              <a:rPr lang="it-IT" dirty="0" err="1"/>
              <a:t>font-family:Georgia</a:t>
            </a:r>
            <a:r>
              <a:rPr lang="it-IT" dirty="0"/>
              <a:t>, 'Times New Roman', Times, </a:t>
            </a:r>
            <a:r>
              <a:rPr lang="it-IT" dirty="0" err="1"/>
              <a:t>serif</a:t>
            </a:r>
            <a:r>
              <a:rPr lang="it-IT" dirty="0"/>
              <a:t>;</a:t>
            </a:r>
          </a:p>
          <a:p>
            <a:r>
              <a:rPr lang="it-IT" dirty="0"/>
              <a:t>  line-</a:t>
            </a:r>
            <a:r>
              <a:rPr lang="it-IT" dirty="0" err="1"/>
              <a:t>height</a:t>
            </a:r>
            <a:r>
              <a:rPr lang="it-IT" dirty="0"/>
              <a:t>: 1.5;</a:t>
            </a:r>
          </a:p>
          <a:p>
            <a:r>
              <a:rPr lang="it-IT" dirty="0"/>
              <a:t>  background-color: </a:t>
            </a:r>
            <a:r>
              <a:rPr lang="it-IT" dirty="0" err="1"/>
              <a:t>white</a:t>
            </a:r>
            <a:r>
              <a:rPr lang="it-IT" dirty="0"/>
              <a:t>;</a:t>
            </a:r>
          </a:p>
          <a:p>
            <a:r>
              <a:rPr lang="it-IT" dirty="0"/>
              <a:t>  color: </a:t>
            </a:r>
            <a:r>
              <a:rPr lang="it-IT" dirty="0" err="1"/>
              <a:t>rgba</a:t>
            </a:r>
            <a:r>
              <a:rPr lang="it-IT" dirty="0"/>
              <a:t>(0, 0, 0, 0.938);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.container{</a:t>
            </a:r>
          </a:p>
          <a:p>
            <a:r>
              <a:rPr lang="it-IT" dirty="0"/>
              <a:t>  width:90%;</a:t>
            </a:r>
          </a:p>
          <a:p>
            <a:r>
              <a:rPr lang="it-IT" dirty="0"/>
              <a:t>  </a:t>
            </a:r>
            <a:r>
              <a:rPr lang="it-IT" dirty="0" err="1"/>
              <a:t>max-width</a:t>
            </a:r>
            <a:r>
              <a:rPr lang="it-IT" dirty="0"/>
              <a:t>: 1100px;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: auto;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ul</a:t>
            </a:r>
            <a:r>
              <a:rPr lang="it-IT" dirty="0"/>
              <a:t>{</a:t>
            </a:r>
          </a:p>
          <a:p>
            <a:r>
              <a:rPr lang="it-IT" dirty="0"/>
              <a:t>  list-style: none;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a{</a:t>
            </a:r>
          </a:p>
          <a:p>
            <a:r>
              <a:rPr lang="it-IT" dirty="0"/>
              <a:t>  text-</a:t>
            </a:r>
            <a:r>
              <a:rPr lang="it-IT" dirty="0" err="1"/>
              <a:t>decoration</a:t>
            </a:r>
            <a:r>
              <a:rPr lang="it-IT" dirty="0"/>
              <a:t>: blue;</a:t>
            </a:r>
          </a:p>
          <a:p>
            <a:r>
              <a:rPr lang="it-IT" dirty="0"/>
              <a:t>  </a:t>
            </a:r>
            <a:r>
              <a:rPr lang="it-IT" dirty="0" err="1"/>
              <a:t>color:rgba</a:t>
            </a:r>
            <a:r>
              <a:rPr lang="it-IT" dirty="0"/>
              <a:t>(0, 0, 0, 0.938);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lvl="7"/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44910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{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justify-content</a:t>
            </a:r>
            <a:r>
              <a:rPr lang="it-IT" dirty="0"/>
              <a:t>: </a:t>
            </a:r>
            <a:r>
              <a:rPr lang="it-IT" dirty="0" err="1"/>
              <a:t>space-between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border-radius</a:t>
            </a:r>
            <a:r>
              <a:rPr lang="it-IT" dirty="0"/>
              <a:t>: 4px;</a:t>
            </a:r>
          </a:p>
          <a:p>
            <a:r>
              <a:rPr lang="it-IT" dirty="0"/>
              <a:t>  </a:t>
            </a:r>
            <a:r>
              <a:rPr lang="it-IT" dirty="0" err="1"/>
              <a:t>align-items</a:t>
            </a:r>
            <a:r>
              <a:rPr lang="it-IT" dirty="0"/>
              <a:t>: center;</a:t>
            </a:r>
          </a:p>
          <a:p>
            <a:r>
              <a:rPr lang="it-IT" dirty="0"/>
              <a:t>  font-</a:t>
            </a:r>
            <a:r>
              <a:rPr lang="it-IT" dirty="0" err="1"/>
              <a:t>weight</a:t>
            </a:r>
            <a:r>
              <a:rPr lang="it-IT" dirty="0"/>
              <a:t>: </a:t>
            </a:r>
            <a:r>
              <a:rPr lang="it-IT" dirty="0" err="1"/>
              <a:t>bold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height</a:t>
            </a:r>
            <a:r>
              <a:rPr lang="it-IT" dirty="0"/>
              <a:t>: 80px;</a:t>
            </a:r>
          </a:p>
          <a:p>
            <a:r>
              <a:rPr lang="it-IT" dirty="0"/>
              <a:t>  font-</a:t>
            </a:r>
            <a:r>
              <a:rPr lang="it-IT" dirty="0" err="1"/>
              <a:t>size</a:t>
            </a:r>
            <a:r>
              <a:rPr lang="it-IT" dirty="0"/>
              <a:t>: 16px;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20px 0;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.logo{</a:t>
            </a:r>
          </a:p>
          <a:p>
            <a:r>
              <a:rPr lang="it-IT" dirty="0"/>
              <a:t>  font-</a:t>
            </a:r>
            <a:r>
              <a:rPr lang="it-IT" dirty="0" err="1"/>
              <a:t>size</a:t>
            </a:r>
            <a:r>
              <a:rPr lang="it-IT" dirty="0"/>
              <a:t>: 20px;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</a:t>
            </a:r>
            <a:r>
              <a:rPr lang="it-IT" dirty="0" err="1"/>
              <a:t>ul</a:t>
            </a:r>
            <a:r>
              <a:rPr lang="it-IT" dirty="0"/>
              <a:t>{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</a:t>
            </a:r>
            <a:r>
              <a:rPr lang="it-IT" dirty="0" err="1"/>
              <a:t>ul</a:t>
            </a:r>
            <a:r>
              <a:rPr lang="it-IT" dirty="0"/>
              <a:t> li{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0 20px;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</a:t>
            </a:r>
            <a:r>
              <a:rPr lang="it-IT" dirty="0" err="1"/>
              <a:t>ul</a:t>
            </a:r>
            <a:r>
              <a:rPr lang="it-IT" dirty="0"/>
              <a:t> li a{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-bottom: 2px;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li </a:t>
            </a:r>
            <a:r>
              <a:rPr lang="it-IT" dirty="0" err="1"/>
              <a:t>a.button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10px 15px;</a:t>
            </a:r>
          </a:p>
          <a:p>
            <a:r>
              <a:rPr lang="it-IT" dirty="0"/>
              <a:t>  </a:t>
            </a:r>
            <a:r>
              <a:rPr lang="it-IT" dirty="0" err="1"/>
              <a:t>border</a:t>
            </a:r>
            <a:r>
              <a:rPr lang="it-IT" dirty="0"/>
              <a:t>: 2px </a:t>
            </a:r>
            <a:r>
              <a:rPr lang="it-IT" dirty="0" err="1"/>
              <a:t>solid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border-radius</a:t>
            </a:r>
            <a:r>
              <a:rPr lang="it-IT" dirty="0"/>
              <a:t>: 100px;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lvl="7"/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9645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r>
              <a:rPr lang="it-IT" dirty="0"/>
              <a:t>li </a:t>
            </a:r>
            <a:r>
              <a:rPr lang="it-IT" dirty="0" err="1"/>
              <a:t>a.button:hover</a:t>
            </a:r>
            <a:r>
              <a:rPr lang="it-IT" dirty="0"/>
              <a:t>{</a:t>
            </a:r>
          </a:p>
          <a:p>
            <a:r>
              <a:rPr lang="it-IT" dirty="0"/>
              <a:t>  background-color: blue;</a:t>
            </a:r>
          </a:p>
          <a:p>
            <a:r>
              <a:rPr lang="it-IT" dirty="0"/>
              <a:t>  color: </a:t>
            </a:r>
            <a:r>
              <a:rPr lang="it-IT" dirty="0" err="1"/>
              <a:t>black</a:t>
            </a:r>
            <a:r>
              <a:rPr lang="it-IT" dirty="0"/>
              <a:t>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</a:t>
            </a:r>
            <a:r>
              <a:rPr lang="it-IT" dirty="0" err="1"/>
              <a:t>ul</a:t>
            </a:r>
            <a:r>
              <a:rPr lang="it-IT" dirty="0"/>
              <a:t> li a:hover{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-bottom: 2px </a:t>
            </a:r>
            <a:r>
              <a:rPr lang="it-IT" dirty="0" err="1"/>
              <a:t>solid</a:t>
            </a:r>
            <a:r>
              <a:rPr lang="it-IT" dirty="0"/>
              <a:t> #262626;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main-nav</a:t>
            </a:r>
            <a:r>
              <a:rPr lang="it-IT" dirty="0"/>
              <a:t> </a:t>
            </a:r>
            <a:r>
              <a:rPr lang="it-IT" dirty="0" err="1"/>
              <a:t>ul.main</a:t>
            </a:r>
            <a:r>
              <a:rPr lang="it-IT" dirty="0"/>
              <a:t>-menu{</a:t>
            </a:r>
          </a:p>
          <a:p>
            <a:r>
              <a:rPr lang="it-IT" dirty="0"/>
              <a:t>  display: 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margin</a:t>
            </a:r>
            <a:r>
              <a:rPr lang="it-IT" dirty="0"/>
              <a:t>-right: 30px;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0 20px;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btn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cursor:poiter</a:t>
            </a:r>
            <a:r>
              <a:rPr lang="it-IT" dirty="0"/>
              <a:t>;</a:t>
            </a:r>
          </a:p>
          <a:p>
            <a:r>
              <a:rPr lang="it-IT" dirty="0"/>
              <a:t>  display: </a:t>
            </a:r>
            <a:r>
              <a:rPr lang="it-IT" dirty="0" err="1"/>
              <a:t>inline-block</a:t>
            </a:r>
            <a:r>
              <a:rPr lang="it-IT" dirty="0"/>
              <a:t>;</a:t>
            </a:r>
          </a:p>
          <a:p>
            <a:r>
              <a:rPr lang="it-IT" dirty="0"/>
              <a:t>  font-</a:t>
            </a:r>
            <a:r>
              <a:rPr lang="it-IT" dirty="0" err="1"/>
              <a:t>weight</a:t>
            </a:r>
            <a:r>
              <a:rPr lang="it-IT" dirty="0"/>
              <a:t>: </a:t>
            </a:r>
            <a:r>
              <a:rPr lang="it-IT" dirty="0" err="1"/>
              <a:t>bold</a:t>
            </a:r>
            <a:r>
              <a:rPr lang="it-IT" dirty="0"/>
              <a:t>;</a:t>
            </a:r>
          </a:p>
          <a:p>
            <a:r>
              <a:rPr lang="it-IT" dirty="0"/>
              <a:t>  </a:t>
            </a:r>
            <a:r>
              <a:rPr lang="it-IT" dirty="0" err="1"/>
              <a:t>background:blue</a:t>
            </a:r>
            <a:r>
              <a:rPr lang="it-IT" dirty="0"/>
              <a:t> ;</a:t>
            </a:r>
          </a:p>
          <a:p>
            <a:r>
              <a:rPr lang="it-IT" dirty="0"/>
              <a:t>  color: </a:t>
            </a:r>
            <a:r>
              <a:rPr lang="it-IT" dirty="0" err="1"/>
              <a:t>white</a:t>
            </a:r>
            <a:r>
              <a:rPr lang="it-IT" dirty="0"/>
              <a:t>;</a:t>
            </a:r>
          </a:p>
          <a:p>
            <a:r>
              <a:rPr lang="it-IT" dirty="0"/>
              <a:t>  border:0;</a:t>
            </a:r>
          </a:p>
          <a:p>
            <a:r>
              <a:rPr lang="it-IT" dirty="0"/>
              <a:t>  font-</a:t>
            </a:r>
            <a:r>
              <a:rPr lang="it-IT" dirty="0" err="1"/>
              <a:t>size</a:t>
            </a:r>
            <a:r>
              <a:rPr lang="it-IT" dirty="0"/>
              <a:t>: 15px;</a:t>
            </a:r>
          </a:p>
          <a:p>
            <a:r>
              <a:rPr lang="it-IT" dirty="0"/>
              <a:t>  </a:t>
            </a:r>
            <a:r>
              <a:rPr lang="it-IT" dirty="0" err="1"/>
              <a:t>padding</a:t>
            </a:r>
            <a:r>
              <a:rPr lang="it-IT" dirty="0"/>
              <a:t>: 10px 20px;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btn:hover</a:t>
            </a:r>
            <a:r>
              <a:rPr lang="it-IT" dirty="0"/>
              <a:t>{</a:t>
            </a:r>
          </a:p>
          <a:p>
            <a:r>
              <a:rPr lang="it-IT" dirty="0"/>
              <a:t>  </a:t>
            </a:r>
            <a:r>
              <a:rPr lang="it-IT" dirty="0" err="1"/>
              <a:t>opacity</a:t>
            </a:r>
            <a:r>
              <a:rPr lang="it-IT" dirty="0"/>
              <a:t>: 0.9;</a:t>
            </a:r>
          </a:p>
          <a:p>
            <a:r>
              <a:rPr lang="it-IT" dirty="0"/>
              <a:t>}</a:t>
            </a:r>
          </a:p>
          <a:p>
            <a:pPr lvl="7"/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28970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136</Words>
  <Application>Microsoft Office PowerPoint</Application>
  <PresentationFormat>Widescreen</PresentationFormat>
  <Paragraphs>394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</vt:lpstr>
      <vt:lpstr>HTML</vt:lpstr>
      <vt:lpstr>HTML</vt:lpstr>
      <vt:lpstr>HTML</vt:lpstr>
      <vt:lpstr>CSS</vt:lpstr>
      <vt:lpstr>CSS</vt:lpstr>
      <vt:lpstr>CSS</vt:lpstr>
      <vt:lpstr>CSS</vt:lpstr>
      <vt:lpstr>CSS</vt:lpstr>
      <vt:lpstr>CSS</vt:lpstr>
      <vt:lpstr>CSS</vt:lpstr>
      <vt:lpstr>Header</vt:lpstr>
      <vt:lpstr>Header</vt:lpstr>
      <vt:lpstr>Header</vt:lpstr>
      <vt:lpstr>Menù navigazione</vt:lpstr>
      <vt:lpstr>Menù navigazione</vt:lpstr>
      <vt:lpstr>Menù navigazione</vt:lpstr>
      <vt:lpstr>Sezione contenuti</vt:lpstr>
      <vt:lpstr>Sezione contenuti</vt:lpstr>
      <vt:lpstr>Sezione contenuti</vt:lpstr>
      <vt:lpstr>Footer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Francesco Tamburella</cp:lastModifiedBy>
  <cp:revision>7</cp:revision>
  <dcterms:created xsi:type="dcterms:W3CDTF">2021-03-24T16:57:46Z</dcterms:created>
  <dcterms:modified xsi:type="dcterms:W3CDTF">2021-03-27T10:48:03Z</dcterms:modified>
</cp:coreProperties>
</file>