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  <p:sldId id="274" r:id="rId15"/>
    <p:sldId id="275" r:id="rId16"/>
    <p:sldId id="276" r:id="rId17"/>
    <p:sldId id="277" r:id="rId18"/>
    <p:sldId id="260" r:id="rId19"/>
    <p:sldId id="278" r:id="rId20"/>
    <p:sldId id="279" r:id="rId21"/>
    <p:sldId id="280" r:id="rId22"/>
    <p:sldId id="262" r:id="rId23"/>
    <p:sldId id="281" r:id="rId24"/>
    <p:sldId id="282" r:id="rId25"/>
    <p:sldId id="283" r:id="rId26"/>
    <p:sldId id="264" r:id="rId27"/>
    <p:sldId id="284" r:id="rId28"/>
    <p:sldId id="285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Francesco Tamburella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O46002000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01/04/2022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/>
              <a:t>#box1,</a:t>
            </a:r>
          </a:p>
          <a:p>
            <a:pPr marL="0" indent="0">
              <a:buNone/>
            </a:pPr>
            <a:r>
              <a:rPr lang="it-IT" sz="2000" dirty="0"/>
              <a:t>   #box2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90%;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#box1 {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/box1.png");</a:t>
            </a:r>
          </a:p>
          <a:p>
            <a:pPr marL="0" indent="0">
              <a:buNone/>
            </a:pPr>
            <a:r>
              <a:rPr lang="it-IT" sz="2000" dirty="0"/>
              <a:t>       background-position: center;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40%;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repeat</a:t>
            </a:r>
            <a:r>
              <a:rPr lang="it-IT" sz="2000" dirty="0"/>
              <a:t>: no-</a:t>
            </a:r>
            <a:r>
              <a:rPr lang="it-IT" sz="2000" dirty="0" err="1"/>
              <a:t>repeat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#box2 {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</a:t>
            </a:r>
            <a:r>
              <a:rPr lang="it-IT" sz="2000" dirty="0" err="1"/>
              <a:t>naz.webp</a:t>
            </a:r>
            <a:r>
              <a:rPr lang="it-IT" sz="2000" dirty="0"/>
              <a:t>");</a:t>
            </a:r>
          </a:p>
          <a:p>
            <a:pPr marL="0" indent="0">
              <a:buNone/>
            </a:pPr>
            <a:r>
              <a:rPr lang="it-IT" sz="2000" dirty="0"/>
              <a:t>       background-position: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015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11388"/>
            <a:ext cx="65553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it-IT" sz="2000" dirty="0"/>
              <a:t>div#box1 p,</a:t>
            </a:r>
          </a:p>
          <a:p>
            <a:pPr marL="0" indent="0">
              <a:buNone/>
            </a:pPr>
            <a:r>
              <a:rPr lang="it-IT" sz="2000" dirty="0"/>
              <a:t>   div#box2 p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-top: 75%;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1px;</a:t>
            </a:r>
          </a:p>
          <a:p>
            <a:pPr marL="0" indent="0">
              <a:buNone/>
            </a:pPr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weight</a:t>
            </a:r>
            <a:r>
              <a:rPr lang="it-IT" sz="2000" dirty="0"/>
              <a:t>: </a:t>
            </a:r>
            <a:r>
              <a:rPr lang="it-IT" sz="2000" dirty="0" err="1"/>
              <a:t>bold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line-</a:t>
            </a:r>
            <a:r>
              <a:rPr lang="it-IT" sz="2000" dirty="0" err="1"/>
              <a:t>height</a:t>
            </a:r>
            <a:r>
              <a:rPr lang="it-IT" sz="2000" dirty="0"/>
              <a:t>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1.10em;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5px 10px;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footer</a:t>
            </a:r>
            <a:r>
              <a:rPr lang="it-IT" sz="2000" dirty="0"/>
              <a:t> h2 {</a:t>
            </a:r>
          </a:p>
          <a:p>
            <a:pPr marL="0" indent="0">
              <a:buNone/>
            </a:pPr>
            <a:r>
              <a:rPr lang="it-IT" sz="2000" dirty="0"/>
              <a:t>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1755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@media(max-width:900px)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a#push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border</a:t>
            </a:r>
            <a:r>
              <a:rPr lang="it-IT" sz="2000" dirty="0"/>
              <a:t>: none;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width</a:t>
            </a:r>
            <a:r>
              <a:rPr lang="it-IT" sz="2000" dirty="0"/>
              <a:t>: 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a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padding</a:t>
            </a:r>
            <a:r>
              <a:rPr lang="it-IT" sz="2000" dirty="0"/>
              <a:t>: 5px;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margin-left</a:t>
            </a:r>
            <a:r>
              <a:rPr lang="it-IT" sz="2000" dirty="0"/>
              <a:t>: 7px;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header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height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div#box1 p,</a:t>
            </a:r>
          </a:p>
          <a:p>
            <a:pPr marL="0" indent="0">
              <a:buNone/>
            </a:pPr>
            <a:r>
              <a:rPr lang="it-IT" sz="2000" dirty="0"/>
              <a:t>       div#box2 p {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margin</a:t>
            </a:r>
            <a:r>
              <a:rPr lang="it-IT" sz="2000" dirty="0"/>
              <a:t>-top: 90%;</a:t>
            </a:r>
          </a:p>
          <a:p>
            <a:pPr marL="0" indent="0">
              <a:buNone/>
            </a:pPr>
            <a:r>
              <a:rPr lang="it-IT" sz="2000" dirty="0"/>
              <a:t>           font-</a:t>
            </a:r>
            <a:r>
              <a:rPr lang="it-IT" sz="2000" dirty="0" err="1"/>
              <a:t>size</a:t>
            </a:r>
            <a:r>
              <a:rPr lang="it-IT" sz="2000" dirty="0"/>
              <a:t>: 15px;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    </a:t>
            </a:r>
            <a:r>
              <a:rPr lang="it-IT" sz="2000" dirty="0" err="1"/>
              <a:t>border</a:t>
            </a:r>
            <a:r>
              <a:rPr lang="it-IT" sz="2000" dirty="0"/>
              <a:t>: none;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    div#box2 p {</a:t>
            </a:r>
          </a:p>
          <a:p>
            <a:pPr marL="0" indent="0">
              <a:buNone/>
            </a:pPr>
            <a:r>
              <a:rPr lang="it-IT" sz="2000" dirty="0"/>
              <a:t>    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}</a:t>
            </a:r>
          </a:p>
          <a:p>
            <a:pPr marL="0" indent="0">
              <a:buNone/>
            </a:pPr>
            <a:r>
              <a:rPr lang="it-IT" sz="2000" dirty="0"/>
              <a:t>   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9306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18512"/>
            <a:ext cx="6554788" cy="2408277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/>
          <a:lstStyle/>
          <a:p>
            <a:r>
              <a:rPr lang="it-IT" dirty="0" smtClean="0"/>
              <a:t>HTML</a:t>
            </a:r>
            <a:endParaRPr lang="it-IT" dirty="0"/>
          </a:p>
          <a:p>
            <a:endParaRPr lang="it-IT" dirty="0"/>
          </a:p>
          <a:p>
            <a:r>
              <a:rPr lang="it-IT" dirty="0"/>
              <a:t>    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        &lt;div </a:t>
            </a:r>
            <a:r>
              <a:rPr lang="it-IT" dirty="0" err="1"/>
              <a:t>class</a:t>
            </a:r>
            <a:r>
              <a:rPr lang="it-IT" dirty="0"/>
              <a:t>="info"&gt;</a:t>
            </a:r>
          </a:p>
          <a:p>
            <a:r>
              <a:rPr lang="it-IT" dirty="0"/>
              <a:t>            &lt;strong&gt;Maggiori Informazioni&lt;/strong&gt;</a:t>
            </a:r>
          </a:p>
          <a:p>
            <a:r>
              <a:rPr lang="it-IT" dirty="0"/>
              <a:t>        &lt;/div&gt;</a:t>
            </a:r>
          </a:p>
          <a:p>
            <a:r>
              <a:rPr lang="it-IT" dirty="0"/>
              <a:t>    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43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>
            <a:normAutofit fontScale="62500" lnSpcReduction="20000"/>
          </a:bodyPr>
          <a:lstStyle/>
          <a:p>
            <a:r>
              <a:rPr lang="it-IT" dirty="0" smtClean="0"/>
              <a:t>CSS</a:t>
            </a:r>
          </a:p>
          <a:p>
            <a:r>
              <a:rPr lang="it-IT" dirty="0"/>
              <a:t> </a:t>
            </a:r>
            <a:r>
              <a:rPr lang="it-IT" dirty="0" err="1"/>
              <a:t>header</a:t>
            </a:r>
            <a:r>
              <a:rPr lang="it-IT" dirty="0"/>
              <a:t> {</a:t>
            </a:r>
          </a:p>
          <a:p>
            <a:r>
              <a:rPr lang="it-IT" dirty="0"/>
              <a:t>       display: 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r>
              <a:rPr lang="it-IT" dirty="0"/>
              <a:t>       </a:t>
            </a:r>
            <a:r>
              <a:rPr lang="it-IT" dirty="0" err="1"/>
              <a:t>height</a:t>
            </a:r>
            <a:r>
              <a:rPr lang="it-IT" dirty="0"/>
              <a:t>: 500px;</a:t>
            </a:r>
          </a:p>
          <a:p>
            <a:r>
              <a:rPr lang="it-IT" dirty="0"/>
              <a:t>       </a:t>
            </a:r>
            <a:r>
              <a:rPr lang="it-IT" dirty="0" err="1"/>
              <a:t>width</a:t>
            </a:r>
            <a:r>
              <a:rPr lang="it-IT" dirty="0"/>
              <a:t>: 100%;</a:t>
            </a:r>
          </a:p>
          <a:p>
            <a:r>
              <a:rPr lang="it-IT" dirty="0"/>
              <a:t>       </a:t>
            </a:r>
            <a:r>
              <a:rPr lang="it-IT" dirty="0" err="1"/>
              <a:t>justify-content</a:t>
            </a:r>
            <a:r>
              <a:rPr lang="it-IT" dirty="0"/>
              <a:t>: center;</a:t>
            </a:r>
          </a:p>
          <a:p>
            <a:r>
              <a:rPr lang="it-IT" dirty="0"/>
              <a:t>       </a:t>
            </a:r>
            <a:r>
              <a:rPr lang="it-IT" dirty="0" err="1"/>
              <a:t>align-items</a:t>
            </a:r>
            <a:r>
              <a:rPr lang="it-IT" dirty="0"/>
              <a:t>: </a:t>
            </a:r>
            <a:r>
              <a:rPr lang="it-IT" dirty="0" err="1"/>
              <a:t>flex</a:t>
            </a:r>
            <a:r>
              <a:rPr lang="it-IT" dirty="0"/>
              <a:t>-end;</a:t>
            </a:r>
          </a:p>
          <a:p>
            <a:r>
              <a:rPr lang="it-IT" dirty="0"/>
              <a:t>       background-image: </a:t>
            </a:r>
            <a:r>
              <a:rPr lang="it-IT" dirty="0" err="1"/>
              <a:t>url</a:t>
            </a:r>
            <a:r>
              <a:rPr lang="it-IT" dirty="0"/>
              <a:t>(</a:t>
            </a:r>
            <a:r>
              <a:rPr lang="it-IT" dirty="0" err="1"/>
              <a:t>img</a:t>
            </a:r>
            <a:r>
              <a:rPr lang="it-IT" dirty="0"/>
              <a:t>/magliette.jpg);</a:t>
            </a:r>
          </a:p>
          <a:p>
            <a:r>
              <a:rPr lang="it-IT" dirty="0"/>
              <a:t>       background-</a:t>
            </a:r>
            <a:r>
              <a:rPr lang="it-IT" dirty="0" err="1"/>
              <a:t>size</a:t>
            </a:r>
            <a:r>
              <a:rPr lang="it-IT" dirty="0"/>
              <a:t>: cover;</a:t>
            </a:r>
          </a:p>
          <a:p>
            <a:r>
              <a:rPr lang="it-IT" dirty="0"/>
              <a:t>   }</a:t>
            </a:r>
          </a:p>
          <a:p>
            <a:r>
              <a:rPr lang="it-IT" dirty="0"/>
              <a:t>   </a:t>
            </a:r>
          </a:p>
          <a:p>
            <a:r>
              <a:rPr lang="it-IT" dirty="0"/>
              <a:t>   </a:t>
            </a:r>
            <a:r>
              <a:rPr lang="it-IT" dirty="0" err="1"/>
              <a:t>header</a:t>
            </a:r>
            <a:r>
              <a:rPr lang="it-IT" dirty="0"/>
              <a:t> div.info {</a:t>
            </a:r>
          </a:p>
          <a:p>
            <a:r>
              <a:rPr lang="it-IT" dirty="0"/>
              <a:t>       </a:t>
            </a:r>
            <a:r>
              <a:rPr lang="it-IT" dirty="0" err="1"/>
              <a:t>height</a:t>
            </a:r>
            <a:r>
              <a:rPr lang="it-IT" dirty="0"/>
              <a:t>: 200px;</a:t>
            </a:r>
          </a:p>
          <a:p>
            <a:r>
              <a:rPr lang="it-IT" dirty="0"/>
              <a:t>       </a:t>
            </a:r>
            <a:r>
              <a:rPr lang="it-IT" dirty="0" err="1"/>
              <a:t>width</a:t>
            </a:r>
            <a:r>
              <a:rPr lang="it-IT" dirty="0"/>
              <a:t>: 400px;</a:t>
            </a:r>
          </a:p>
          <a:p>
            <a:r>
              <a:rPr lang="it-IT" dirty="0"/>
              <a:t>       </a:t>
            </a:r>
            <a:r>
              <a:rPr lang="it-IT" dirty="0" err="1"/>
              <a:t>margin</a:t>
            </a:r>
            <a:r>
              <a:rPr lang="it-IT" dirty="0"/>
              <a:t>-bottom: 20px;</a:t>
            </a:r>
          </a:p>
          <a:p>
            <a:r>
              <a:rPr lang="it-IT" dirty="0"/>
              <a:t>       z-</a:t>
            </a:r>
            <a:r>
              <a:rPr lang="it-IT" dirty="0" err="1"/>
              <a:t>index</a:t>
            </a:r>
            <a:r>
              <a:rPr lang="it-IT" dirty="0"/>
              <a:t>: 1;</a:t>
            </a:r>
          </a:p>
          <a:p>
            <a:r>
              <a:rPr lang="it-IT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1891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/>
              <a:t>.info {</a:t>
            </a:r>
          </a:p>
          <a:p>
            <a:pPr marL="0" indent="0">
              <a:buNone/>
            </a:pPr>
            <a:r>
              <a:rPr lang="it-IT" dirty="0"/>
              <a:t>       display: </a:t>
            </a:r>
            <a:r>
              <a:rPr lang="it-IT" dirty="0" err="1"/>
              <a:t>flex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justify-content</a:t>
            </a:r>
            <a:r>
              <a:rPr lang="it-IT" dirty="0"/>
              <a:t>: center;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flex-direction</a:t>
            </a:r>
            <a:r>
              <a:rPr lang="it-IT" dirty="0"/>
              <a:t>: </a:t>
            </a:r>
            <a:r>
              <a:rPr lang="it-IT" dirty="0" err="1"/>
              <a:t>column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align-items</a:t>
            </a:r>
            <a:r>
              <a:rPr lang="it-IT" dirty="0"/>
              <a:t>: center;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   div.info p {</a:t>
            </a:r>
          </a:p>
          <a:p>
            <a:pPr marL="0" indent="0">
              <a:buNone/>
            </a:pPr>
            <a:r>
              <a:rPr lang="it-IT" dirty="0"/>
              <a:t>       text-</a:t>
            </a:r>
            <a:r>
              <a:rPr lang="it-IT" dirty="0" err="1"/>
              <a:t>transform</a:t>
            </a:r>
            <a:r>
              <a:rPr lang="it-IT" dirty="0"/>
              <a:t>: </a:t>
            </a:r>
            <a:r>
              <a:rPr lang="it-IT" dirty="0" err="1"/>
              <a:t>uppercase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transparent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font-family: 'Open Sans', sans-</a:t>
            </a:r>
            <a:r>
              <a:rPr lang="it-IT" dirty="0" err="1"/>
              <a:t>serif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font-style: </a:t>
            </a:r>
            <a:r>
              <a:rPr lang="it-IT" dirty="0" err="1"/>
              <a:t>normal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letter-spacing</a:t>
            </a:r>
            <a:r>
              <a:rPr lang="it-IT" dirty="0"/>
              <a:t>: 1px;</a:t>
            </a:r>
          </a:p>
          <a:p>
            <a:pPr marL="0" indent="0">
              <a:buNone/>
            </a:pPr>
            <a:r>
              <a:rPr lang="it-IT" dirty="0"/>
              <a:t>       text-</a:t>
            </a:r>
            <a:r>
              <a:rPr lang="it-IT" dirty="0" err="1"/>
              <a:t>transform</a:t>
            </a:r>
            <a:r>
              <a:rPr lang="it-IT" dirty="0"/>
              <a:t>: </a:t>
            </a:r>
            <a:r>
              <a:rPr lang="it-IT" dirty="0" err="1"/>
              <a:t>uppercase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font-</a:t>
            </a:r>
            <a:r>
              <a:rPr lang="it-IT" dirty="0" err="1"/>
              <a:t>size</a:t>
            </a:r>
            <a:r>
              <a:rPr lang="it-IT" dirty="0"/>
              <a:t>: 1.25em;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   strong {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padding</a:t>
            </a:r>
            <a:r>
              <a:rPr lang="it-IT" dirty="0"/>
              <a:t>: 10px 15px;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aliceblue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border</a:t>
            </a:r>
            <a:r>
              <a:rPr lang="it-IT" dirty="0"/>
              <a:t>: 2px </a:t>
            </a:r>
            <a:r>
              <a:rPr lang="it-IT" dirty="0" err="1"/>
              <a:t>solid</a:t>
            </a:r>
            <a:r>
              <a:rPr lang="it-IT" dirty="0"/>
              <a:t> </a:t>
            </a:r>
            <a:r>
              <a:rPr lang="it-IT" dirty="0" err="1"/>
              <a:t>white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border-radius</a:t>
            </a:r>
            <a:r>
              <a:rPr lang="it-IT" dirty="0"/>
              <a:t>: 100px;</a:t>
            </a:r>
          </a:p>
          <a:p>
            <a:pPr marL="0" indent="0">
              <a:buNone/>
            </a:pPr>
            <a:r>
              <a:rPr lang="it-IT" dirty="0"/>
              <a:t>       color: </a:t>
            </a:r>
            <a:r>
              <a:rPr lang="it-IT" dirty="0" err="1"/>
              <a:t>inherit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/>
              <a:t>cursor</a:t>
            </a:r>
            <a:r>
              <a:rPr lang="it-IT" dirty="0"/>
              <a:t>: </a:t>
            </a:r>
            <a:r>
              <a:rPr lang="it-IT" dirty="0" err="1"/>
              <a:t>pointer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98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98894" y="586855"/>
            <a:ext cx="6754906" cy="559010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strong:hover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   background-color: </a:t>
            </a:r>
            <a:r>
              <a:rPr lang="it-IT" dirty="0" err="1"/>
              <a:t>goldenrod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   }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43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184029"/>
            <a:ext cx="6554788" cy="477242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HTML</a:t>
            </a:r>
          </a:p>
          <a:p>
            <a:pPr marL="0" indent="0">
              <a:buNone/>
            </a:pPr>
            <a:r>
              <a:rPr lang="it-IT" sz="2000" dirty="0"/>
              <a:t> &lt;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id="logo"&gt;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/sport.png"&gt;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id="sponsor"&gt;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/nike.png"&gt;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/emir.png"&gt;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/diadora.png"&gt;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&lt;div id="</a:t>
            </a:r>
            <a:r>
              <a:rPr lang="it-IT" sz="2000" dirty="0" err="1"/>
              <a:t>links</a:t>
            </a:r>
            <a:r>
              <a:rPr lang="it-IT" sz="2000" dirty="0"/>
              <a:t>"&gt;</a:t>
            </a:r>
          </a:p>
          <a:p>
            <a:pPr marL="0" indent="0">
              <a:buNone/>
            </a:pPr>
            <a:r>
              <a:rPr lang="it-IT" sz="2000" dirty="0"/>
              <a:t>            &lt;a&gt;Home&lt;/a&gt;</a:t>
            </a:r>
          </a:p>
          <a:p>
            <a:pPr marL="0" indent="0">
              <a:buNone/>
            </a:pPr>
            <a:r>
              <a:rPr lang="it-IT" sz="2000" dirty="0"/>
              <a:t>            &lt;a&gt;Ultimi Arrivi&lt;/a&gt;</a:t>
            </a:r>
          </a:p>
          <a:p>
            <a:pPr marL="0" indent="0">
              <a:buNone/>
            </a:pPr>
            <a:r>
              <a:rPr lang="it-IT" sz="2000" dirty="0"/>
              <a:t>            &lt;a&gt;Taglie&lt;/a&gt;</a:t>
            </a:r>
          </a:p>
          <a:p>
            <a:pPr marL="0" indent="0">
              <a:buNone/>
            </a:pPr>
            <a:r>
              <a:rPr lang="it-IT" sz="2000" dirty="0"/>
              <a:t>            &lt;a id="</a:t>
            </a:r>
            <a:r>
              <a:rPr lang="it-IT" sz="2000" dirty="0" err="1"/>
              <a:t>push</a:t>
            </a:r>
            <a:r>
              <a:rPr lang="it-IT" sz="2000" dirty="0"/>
              <a:t>"&gt;Aggiornamenti&lt;/a&gt;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511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 smtClean="0"/>
              <a:t>Il progetto si bassa sulla realizzazione di un sito web che sarà uno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online per poter acquistare magliette di calcio sia italiano che estero, sia di nazionali.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CSS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err="1"/>
              <a:t>nav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#logo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-start;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a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8687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it-IT" sz="2000" dirty="0" err="1"/>
              <a:t>a#push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a#push:hover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grey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#sponsor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space-around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397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225562"/>
            <a:ext cx="6554788" cy="2394176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HTML</a:t>
            </a:r>
          </a:p>
          <a:p>
            <a:r>
              <a:rPr lang="it-IT" sz="2000" dirty="0"/>
              <a:t> &lt;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r>
              <a:rPr lang="it-IT" sz="2000" dirty="0"/>
              <a:t>        &lt;div id="box1"&gt;</a:t>
            </a:r>
          </a:p>
          <a:p>
            <a:r>
              <a:rPr lang="it-IT" sz="2000" dirty="0"/>
              <a:t>            &lt;p&gt;Magliette Serie A&lt;/p&gt;</a:t>
            </a:r>
          </a:p>
          <a:p>
            <a:r>
              <a:rPr lang="it-IT" sz="2000" dirty="0"/>
              <a:t>        &lt;/div&gt;</a:t>
            </a:r>
          </a:p>
          <a:p>
            <a:r>
              <a:rPr lang="it-IT" sz="2000" dirty="0"/>
              <a:t>        &lt;div id="box2"&gt;</a:t>
            </a:r>
          </a:p>
          <a:p>
            <a:r>
              <a:rPr lang="it-IT" sz="2000" dirty="0"/>
              <a:t>            &lt;p&gt; Nazionali e Campionati Esteri&lt;/p&gt;</a:t>
            </a:r>
          </a:p>
          <a:p>
            <a:r>
              <a:rPr lang="it-IT" sz="2000" dirty="0"/>
              <a:t>        &lt;/div&gt;</a:t>
            </a:r>
          </a:p>
          <a:p>
            <a:r>
              <a:rPr lang="it-IT" sz="2000" dirty="0"/>
              <a:t>    &lt;/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7006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70000" lnSpcReduction="20000"/>
          </a:bodyPr>
          <a:lstStyle/>
          <a:p>
            <a:r>
              <a:rPr lang="it-IT" sz="2000" dirty="0" smtClean="0"/>
              <a:t>CSS</a:t>
            </a:r>
          </a:p>
          <a:p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space-between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row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#box1,</a:t>
            </a:r>
          </a:p>
          <a:p>
            <a:r>
              <a:rPr lang="it-IT" sz="2000" dirty="0"/>
              <a:t>   #box2 {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90%;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6329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32500" lnSpcReduction="20000"/>
          </a:bodyPr>
          <a:lstStyle/>
          <a:p>
            <a:r>
              <a:rPr lang="it-IT" sz="2000" dirty="0"/>
              <a:t>#box1 {</a:t>
            </a:r>
          </a:p>
          <a:p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/box1.png");</a:t>
            </a:r>
          </a:p>
          <a:p>
            <a:r>
              <a:rPr lang="it-IT" sz="2000" dirty="0"/>
              <a:t>       background-position: center;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40%;</a:t>
            </a:r>
          </a:p>
          <a:p>
            <a:r>
              <a:rPr lang="it-IT" sz="2000" dirty="0"/>
              <a:t>       background-</a:t>
            </a:r>
            <a:r>
              <a:rPr lang="it-IT" sz="2000" dirty="0" err="1"/>
              <a:t>repeat</a:t>
            </a:r>
            <a:r>
              <a:rPr lang="it-IT" sz="2000" dirty="0"/>
              <a:t>: no-</a:t>
            </a:r>
            <a:r>
              <a:rPr lang="it-IT" sz="2000" dirty="0" err="1"/>
              <a:t>repeat</a:t>
            </a:r>
            <a:r>
              <a:rPr lang="it-IT" sz="2000" dirty="0"/>
              <a:t>;</a:t>
            </a:r>
          </a:p>
          <a:p>
            <a:r>
              <a:rPr lang="it-IT" sz="2000" dirty="0"/>
              <a:t>       background-color: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#box2 {</a:t>
            </a:r>
          </a:p>
          <a:p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("</a:t>
            </a:r>
            <a:r>
              <a:rPr lang="it-IT" sz="2000" dirty="0" err="1"/>
              <a:t>img</a:t>
            </a:r>
            <a:r>
              <a:rPr lang="it-IT" sz="2000" dirty="0"/>
              <a:t>/</a:t>
            </a:r>
            <a:r>
              <a:rPr lang="it-IT" sz="2000" dirty="0" err="1"/>
              <a:t>naz.webp</a:t>
            </a:r>
            <a:r>
              <a:rPr lang="it-IT" sz="2000" dirty="0"/>
              <a:t>");</a:t>
            </a:r>
          </a:p>
          <a:p>
            <a:r>
              <a:rPr lang="it-IT" sz="2000" dirty="0"/>
              <a:t>       background-position: center;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  </a:t>
            </a:r>
          </a:p>
          <a:p>
            <a:r>
              <a:rPr lang="it-IT" sz="2000" dirty="0"/>
              <a:t>   div#box1 p,</a:t>
            </a:r>
          </a:p>
          <a:p>
            <a:r>
              <a:rPr lang="it-IT" sz="2000" dirty="0"/>
              <a:t>   div#box2 p {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-top: 75%;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1px;</a:t>
            </a:r>
          </a:p>
          <a:p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</a:t>
            </a:r>
            <a:r>
              <a:rPr lang="it-IT" sz="2000" dirty="0" err="1"/>
              <a:t>weight</a:t>
            </a:r>
            <a:r>
              <a:rPr lang="it-IT" sz="2000" dirty="0"/>
              <a:t>: </a:t>
            </a:r>
            <a:r>
              <a:rPr lang="it-IT" sz="2000" dirty="0" err="1"/>
              <a:t>bold</a:t>
            </a:r>
            <a:r>
              <a:rPr lang="it-IT" sz="2000" dirty="0"/>
              <a:t>;</a:t>
            </a:r>
          </a:p>
          <a:p>
            <a:r>
              <a:rPr lang="it-IT" sz="2000" dirty="0"/>
              <a:t>       line-</a:t>
            </a:r>
            <a:r>
              <a:rPr lang="it-IT" sz="2000" dirty="0" err="1"/>
              <a:t>height</a:t>
            </a:r>
            <a:r>
              <a:rPr lang="it-IT" sz="2000" dirty="0"/>
              <a:t>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1.10em;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5px 10px;</a:t>
            </a:r>
          </a:p>
          <a:p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4403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180060"/>
            <a:ext cx="6554788" cy="485180"/>
          </a:xfr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 smtClean="0"/>
              <a:t>HTML</a:t>
            </a:r>
          </a:p>
          <a:p>
            <a:r>
              <a:rPr lang="pt-BR" sz="2000" dirty="0"/>
              <a:t>&lt;footer&gt;</a:t>
            </a:r>
          </a:p>
          <a:p>
            <a:r>
              <a:rPr lang="pt-BR" sz="2000" dirty="0"/>
              <a:t>        &lt;h2&gt;Francesco Tamburella O46002000&lt;/h2&gt;</a:t>
            </a:r>
          </a:p>
          <a:p>
            <a:r>
              <a:rPr lang="pt-BR" sz="2000" dirty="0"/>
              <a:t>    &lt;/footer&gt;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085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it-IT" sz="2000" dirty="0" smtClean="0"/>
              <a:t>CSS</a:t>
            </a:r>
          </a:p>
          <a:p>
            <a:r>
              <a:rPr lang="en-US" sz="2000" dirty="0"/>
              <a:t>footer {</a:t>
            </a:r>
          </a:p>
          <a:p>
            <a:r>
              <a:rPr lang="en-US" sz="2000" dirty="0"/>
              <a:t>       display: flex;</a:t>
            </a:r>
          </a:p>
          <a:p>
            <a:r>
              <a:rPr lang="en-US" sz="2000" dirty="0"/>
              <a:t>       height: 100px;</a:t>
            </a:r>
          </a:p>
          <a:p>
            <a:r>
              <a:rPr lang="en-US" sz="2000" dirty="0"/>
              <a:t>       width: 100%;</a:t>
            </a:r>
          </a:p>
          <a:p>
            <a:r>
              <a:rPr lang="en-US" sz="2000" dirty="0"/>
              <a:t>       background-color: black;</a:t>
            </a:r>
          </a:p>
          <a:p>
            <a:r>
              <a:rPr lang="en-US" sz="2000" dirty="0"/>
              <a:t>       justify-content: end;</a:t>
            </a:r>
          </a:p>
          <a:p>
            <a:r>
              <a:rPr lang="en-US" sz="2000" dirty="0"/>
              <a:t>       align-items: center;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it-IT" sz="2000" dirty="0"/>
              <a:t> </a:t>
            </a:r>
            <a:r>
              <a:rPr lang="it-IT" sz="2000" dirty="0" err="1"/>
              <a:t>footer</a:t>
            </a:r>
            <a:r>
              <a:rPr lang="it-IT" sz="2000" dirty="0"/>
              <a:t> h2 {</a:t>
            </a:r>
          </a:p>
          <a:p>
            <a:r>
              <a:rPr lang="it-IT" sz="2000" dirty="0"/>
              <a:t>       color: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r>
              <a:rPr lang="it-IT" sz="2000" dirty="0"/>
              <a:t>   }</a:t>
            </a:r>
          </a:p>
          <a:p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760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01" y="649288"/>
            <a:ext cx="5821635" cy="5546725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HTML</a:t>
            </a:r>
          </a:p>
          <a:p>
            <a:pPr marL="0" indent="0">
              <a:buNone/>
            </a:pPr>
            <a:r>
              <a:rPr lang="it-IT" sz="2000" dirty="0"/>
              <a:t>&lt;!DOCTYPE html&gt;</a:t>
            </a:r>
          </a:p>
          <a:p>
            <a:pPr marL="0" indent="0">
              <a:buNone/>
            </a:pPr>
            <a:r>
              <a:rPr lang="it-IT" sz="2000" dirty="0"/>
              <a:t>&lt;html&gt;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&lt;head&gt;</a:t>
            </a:r>
          </a:p>
          <a:p>
            <a:pPr marL="0" indent="0">
              <a:buNone/>
            </a:pPr>
            <a:r>
              <a:rPr lang="it-IT" sz="2000" dirty="0"/>
              <a:t>    &lt;meta </a:t>
            </a:r>
            <a:r>
              <a:rPr lang="it-IT" sz="2000" dirty="0" err="1"/>
              <a:t>charset</a:t>
            </a:r>
            <a:r>
              <a:rPr lang="it-IT" sz="2000" dirty="0"/>
              <a:t>="UTF-8" /&gt;</a:t>
            </a:r>
          </a:p>
          <a:p>
            <a:pPr marL="0" indent="0">
              <a:buNone/>
            </a:pPr>
            <a:r>
              <a:rPr lang="it-IT" sz="2000" dirty="0"/>
              <a:t>    &lt;meta </a:t>
            </a:r>
            <a:r>
              <a:rPr lang="it-IT" sz="2000" dirty="0" err="1"/>
              <a:t>name</a:t>
            </a:r>
            <a:r>
              <a:rPr lang="it-IT" sz="2000" dirty="0"/>
              <a:t>="</a:t>
            </a:r>
            <a:r>
              <a:rPr lang="it-IT" sz="2000" dirty="0" err="1"/>
              <a:t>viewport</a:t>
            </a:r>
            <a:r>
              <a:rPr lang="it-IT" sz="2000" dirty="0"/>
              <a:t>" </a:t>
            </a:r>
            <a:r>
              <a:rPr lang="it-IT" sz="2000" dirty="0" err="1"/>
              <a:t>content</a:t>
            </a:r>
            <a:r>
              <a:rPr lang="it-IT" sz="2000" dirty="0"/>
              <a:t>="</a:t>
            </a:r>
            <a:r>
              <a:rPr lang="it-IT" sz="2000" dirty="0" err="1"/>
              <a:t>width</a:t>
            </a:r>
            <a:r>
              <a:rPr lang="it-IT" sz="2000" dirty="0"/>
              <a:t>=</a:t>
            </a:r>
            <a:r>
              <a:rPr lang="it-IT" sz="2000" dirty="0" err="1"/>
              <a:t>device-width</a:t>
            </a:r>
            <a:r>
              <a:rPr lang="it-IT" sz="2000" dirty="0"/>
              <a:t>, </a:t>
            </a:r>
            <a:r>
              <a:rPr lang="it-IT" sz="2000" dirty="0" err="1"/>
              <a:t>initial</a:t>
            </a:r>
            <a:r>
              <a:rPr lang="it-IT" sz="2000" dirty="0"/>
              <a:t>-scale=1.0" /&gt;</a:t>
            </a:r>
          </a:p>
          <a:p>
            <a:pPr marL="0" indent="0">
              <a:buNone/>
            </a:pPr>
            <a:r>
              <a:rPr lang="it-IT" sz="2000" dirty="0"/>
              <a:t>    &lt;link </a:t>
            </a:r>
            <a:r>
              <a:rPr lang="it-IT" sz="2000" dirty="0" err="1"/>
              <a:t>rel</a:t>
            </a:r>
            <a:r>
              <a:rPr lang="it-IT" sz="2000" dirty="0"/>
              <a:t>="</a:t>
            </a:r>
            <a:r>
              <a:rPr lang="it-IT" sz="2000" dirty="0" err="1"/>
              <a:t>stylesheet</a:t>
            </a:r>
            <a:r>
              <a:rPr lang="it-IT" sz="2000" dirty="0"/>
              <a:t>" </a:t>
            </a:r>
            <a:r>
              <a:rPr lang="it-IT" sz="2000" dirty="0" err="1"/>
              <a:t>href</a:t>
            </a:r>
            <a:r>
              <a:rPr lang="it-IT" sz="2000" dirty="0"/>
              <a:t>="https://cdnjs.cloudflare.com/ajax/libs/font-awesome/5.15.3/css/all.min.css" /&gt;</a:t>
            </a:r>
          </a:p>
          <a:p>
            <a:pPr marL="0" indent="0">
              <a:buNone/>
            </a:pPr>
            <a:r>
              <a:rPr lang="it-IT" sz="2000" dirty="0"/>
              <a:t>    &lt;link </a:t>
            </a:r>
            <a:r>
              <a:rPr lang="it-IT" sz="2000" dirty="0" err="1"/>
              <a:t>rel</a:t>
            </a:r>
            <a:r>
              <a:rPr lang="it-IT" sz="2000" dirty="0"/>
              <a:t>="</a:t>
            </a:r>
            <a:r>
              <a:rPr lang="it-IT" sz="2000" dirty="0" err="1"/>
              <a:t>stylesheet</a:t>
            </a:r>
            <a:r>
              <a:rPr lang="it-IT" sz="2000" dirty="0"/>
              <a:t>" </a:t>
            </a:r>
            <a:r>
              <a:rPr lang="it-IT" sz="2000" dirty="0" err="1"/>
              <a:t>type</a:t>
            </a:r>
            <a:r>
              <a:rPr lang="it-IT" sz="2000" dirty="0"/>
              <a:t>="text/</a:t>
            </a:r>
            <a:r>
              <a:rPr lang="it-IT" sz="2000" dirty="0" err="1"/>
              <a:t>css</a:t>
            </a:r>
            <a:r>
              <a:rPr lang="it-IT" sz="2000" dirty="0"/>
              <a:t>" </a:t>
            </a:r>
            <a:r>
              <a:rPr lang="it-IT" sz="2000" dirty="0" err="1"/>
              <a:t>href</a:t>
            </a:r>
            <a:r>
              <a:rPr lang="it-IT" sz="2000" dirty="0"/>
              <a:t>="style.css" /&gt;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title</a:t>
            </a:r>
            <a:r>
              <a:rPr lang="it-IT" sz="2000" dirty="0"/>
              <a:t>&gt;Sport Shop&lt;/</a:t>
            </a:r>
            <a:r>
              <a:rPr lang="it-IT" sz="2000" dirty="0" err="1"/>
              <a:t>title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&lt;/head&gt;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&lt;body&gt;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id="logo"&gt;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/sport.png"&gt;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id="sponsor"&gt;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/nike.png"&gt;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/emir.png"&gt;</a:t>
            </a:r>
          </a:p>
          <a:p>
            <a:pPr marL="0" indent="0">
              <a:buNone/>
            </a:pPr>
            <a:r>
              <a:rPr lang="it-IT" sz="2000" dirty="0"/>
              <a:t>            &lt;</a:t>
            </a:r>
            <a:r>
              <a:rPr lang="it-IT" sz="2000" dirty="0" err="1"/>
              <a:t>img</a:t>
            </a:r>
            <a:r>
              <a:rPr lang="it-IT" sz="2000" dirty="0"/>
              <a:t> </a:t>
            </a:r>
            <a:r>
              <a:rPr lang="it-IT" sz="2000" dirty="0" err="1"/>
              <a:t>src</a:t>
            </a:r>
            <a:r>
              <a:rPr lang="it-IT" sz="2000" dirty="0"/>
              <a:t>="</a:t>
            </a:r>
            <a:r>
              <a:rPr lang="it-IT" sz="2000" dirty="0" err="1"/>
              <a:t>img</a:t>
            </a:r>
            <a:r>
              <a:rPr lang="it-IT" sz="2000" dirty="0"/>
              <a:t>/diadora.png"&gt;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34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 &lt;div id="</a:t>
            </a:r>
            <a:r>
              <a:rPr lang="it-IT" sz="2000" dirty="0" err="1"/>
              <a:t>links</a:t>
            </a:r>
            <a:r>
              <a:rPr lang="it-IT" sz="2000" dirty="0"/>
              <a:t>"&gt;</a:t>
            </a:r>
          </a:p>
          <a:p>
            <a:pPr marL="0" indent="0">
              <a:buNone/>
            </a:pPr>
            <a:r>
              <a:rPr lang="it-IT" sz="2000" dirty="0"/>
              <a:t>            &lt;a&gt;Home&lt;/a&gt;</a:t>
            </a:r>
          </a:p>
          <a:p>
            <a:pPr marL="0" indent="0">
              <a:buNone/>
            </a:pPr>
            <a:r>
              <a:rPr lang="it-IT" sz="2000" dirty="0"/>
              <a:t>            &lt;a&gt;Ultimi Arrivi&lt;/a&gt;</a:t>
            </a:r>
          </a:p>
          <a:p>
            <a:pPr marL="0" indent="0">
              <a:buNone/>
            </a:pPr>
            <a:r>
              <a:rPr lang="it-IT" sz="2000" dirty="0"/>
              <a:t>            &lt;a&gt;Taglie&lt;/a&gt;</a:t>
            </a:r>
          </a:p>
          <a:p>
            <a:pPr marL="0" indent="0">
              <a:buNone/>
            </a:pPr>
            <a:r>
              <a:rPr lang="it-IT" sz="2000" dirty="0"/>
              <a:t>            &lt;a id="</a:t>
            </a:r>
            <a:r>
              <a:rPr lang="it-IT" sz="2000" dirty="0" err="1"/>
              <a:t>push</a:t>
            </a:r>
            <a:r>
              <a:rPr lang="it-IT" sz="2000" dirty="0"/>
              <a:t>"&gt;Aggiornamenti&lt;/a&gt;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nav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header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</a:t>
            </a:r>
            <a:r>
              <a:rPr lang="it-IT" sz="2000" dirty="0" err="1"/>
              <a:t>class</a:t>
            </a:r>
            <a:r>
              <a:rPr lang="it-IT" sz="2000" dirty="0"/>
              <a:t>="info"&gt;</a:t>
            </a:r>
          </a:p>
          <a:p>
            <a:pPr marL="0" indent="0">
              <a:buNone/>
            </a:pPr>
            <a:r>
              <a:rPr lang="it-IT" sz="2000" dirty="0"/>
              <a:t>            &lt;strong&gt;Maggiori Informazioni&lt;/strong&gt;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header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&lt;div id="box1"&gt;</a:t>
            </a:r>
          </a:p>
          <a:p>
            <a:pPr marL="0" indent="0">
              <a:buNone/>
            </a:pPr>
            <a:r>
              <a:rPr lang="it-IT" sz="2000" dirty="0"/>
              <a:t>            &lt;p&gt;Magliette Serie A&lt;/p&gt;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    &lt;div id="box2"&gt;</a:t>
            </a:r>
          </a:p>
          <a:p>
            <a:pPr marL="0" indent="0">
              <a:buNone/>
            </a:pPr>
            <a:r>
              <a:rPr lang="it-IT" sz="2000" dirty="0"/>
              <a:t>            &lt;p&gt; Nazionali e Campionati Esteri&lt;/p&gt;</a:t>
            </a:r>
          </a:p>
          <a:p>
            <a:pPr marL="0" indent="0">
              <a:buNone/>
            </a:pPr>
            <a:r>
              <a:rPr lang="it-IT" sz="2000" dirty="0"/>
              <a:t>        &lt;/div&gt;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section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&lt;</a:t>
            </a:r>
            <a:r>
              <a:rPr lang="it-IT" sz="2000" dirty="0" err="1"/>
              <a:t>footer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        &lt;h2&gt;Francesco Tamburella O46002000&lt;/h2&gt;</a:t>
            </a:r>
          </a:p>
          <a:p>
            <a:pPr marL="0" indent="0">
              <a:buNone/>
            </a:pPr>
            <a:r>
              <a:rPr lang="it-IT" sz="2000" dirty="0"/>
              <a:t>    &lt;/</a:t>
            </a:r>
            <a:r>
              <a:rPr lang="it-IT" sz="2000" dirty="0" err="1"/>
              <a:t>footer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&lt;/body&gt;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&lt;/html&gt;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506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CSS</a:t>
            </a:r>
          </a:p>
          <a:p>
            <a:pPr marL="0" indent="0">
              <a:buNone/>
            </a:pPr>
            <a:r>
              <a:rPr lang="it-IT" sz="2000" dirty="0"/>
              <a:t> body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: 0;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nav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#logo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-start;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div#logo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,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div#sponsor</a:t>
            </a:r>
            <a:r>
              <a:rPr lang="it-IT" sz="2000" dirty="0"/>
              <a:t> </a:t>
            </a:r>
            <a:r>
              <a:rPr lang="it-IT" sz="2000" dirty="0" err="1"/>
              <a:t>img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a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420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#</a:t>
            </a:r>
            <a:r>
              <a:rPr lang="it-IT" sz="2000" dirty="0" err="1"/>
              <a:t>push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a#push:hover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grey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#sponsor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45%;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#</a:t>
            </a:r>
            <a:r>
              <a:rPr lang="it-IT" sz="2000" dirty="0" err="1"/>
              <a:t>links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50%;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space-around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header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</a:t>
            </a:r>
            <a:r>
              <a:rPr lang="it-IT" sz="2000" dirty="0" err="1"/>
              <a:t>flex</a:t>
            </a:r>
            <a:r>
              <a:rPr lang="it-IT" sz="2000" dirty="0"/>
              <a:t>-end;</a:t>
            </a:r>
          </a:p>
          <a:p>
            <a:pPr marL="0" indent="0">
              <a:buNone/>
            </a:pPr>
            <a:r>
              <a:rPr lang="it-IT" sz="2000" dirty="0"/>
              <a:t>       background-image: </a:t>
            </a:r>
            <a:r>
              <a:rPr lang="it-IT" sz="2000" dirty="0" err="1"/>
              <a:t>url</a:t>
            </a:r>
            <a:r>
              <a:rPr lang="it-IT" sz="2000" dirty="0"/>
              <a:t>(</a:t>
            </a:r>
            <a:r>
              <a:rPr lang="it-IT" sz="2000" dirty="0" err="1"/>
              <a:t>img</a:t>
            </a:r>
            <a:r>
              <a:rPr lang="it-IT" sz="2000" dirty="0"/>
              <a:t>/magliette.jpg);</a:t>
            </a:r>
          </a:p>
          <a:p>
            <a:pPr marL="0" indent="0">
              <a:buNone/>
            </a:pPr>
            <a:r>
              <a:rPr lang="it-IT" sz="2000" dirty="0"/>
              <a:t>       background-</a:t>
            </a:r>
            <a:r>
              <a:rPr lang="it-IT" sz="2000" dirty="0" err="1"/>
              <a:t>size</a:t>
            </a:r>
            <a:r>
              <a:rPr lang="it-IT" sz="2000" dirty="0"/>
              <a:t>: cover;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5972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err="1"/>
              <a:t>header</a:t>
            </a:r>
            <a:r>
              <a:rPr lang="it-IT" sz="2000" dirty="0"/>
              <a:t> div.info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200px;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400px;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margin</a:t>
            </a:r>
            <a:r>
              <a:rPr lang="it-IT" sz="2000" dirty="0"/>
              <a:t>-bottom: 20px;</a:t>
            </a:r>
          </a:p>
          <a:p>
            <a:pPr marL="0" indent="0">
              <a:buNone/>
            </a:pPr>
            <a:r>
              <a:rPr lang="it-IT" sz="2000" dirty="0"/>
              <a:t>       z-</a:t>
            </a:r>
            <a:r>
              <a:rPr lang="it-IT" sz="2000" dirty="0" err="1"/>
              <a:t>index</a:t>
            </a:r>
            <a:r>
              <a:rPr lang="it-IT" sz="2000" dirty="0"/>
              <a:t>: 1;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.info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column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div.info p {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transparent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font-family: 'Open Sans', sans-</a:t>
            </a:r>
            <a:r>
              <a:rPr lang="it-IT" sz="2000" dirty="0" err="1"/>
              <a:t>serif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font-style: </a:t>
            </a:r>
            <a:r>
              <a:rPr lang="it-IT" sz="2000" dirty="0" err="1"/>
              <a:t>normal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letter-spacing</a:t>
            </a:r>
            <a:r>
              <a:rPr lang="it-IT" sz="2000" dirty="0"/>
              <a:t>: 1px;</a:t>
            </a:r>
          </a:p>
          <a:p>
            <a:pPr marL="0" indent="0">
              <a:buNone/>
            </a:pPr>
            <a:r>
              <a:rPr lang="it-IT" sz="2000" dirty="0"/>
              <a:t>       text-</a:t>
            </a:r>
            <a:r>
              <a:rPr lang="it-IT" sz="2000" dirty="0" err="1"/>
              <a:t>transform</a:t>
            </a:r>
            <a:r>
              <a:rPr lang="it-IT" sz="2000" dirty="0"/>
              <a:t>: </a:t>
            </a:r>
            <a:r>
              <a:rPr lang="it-IT" sz="2000" dirty="0" err="1"/>
              <a:t>uppercase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font-</a:t>
            </a:r>
            <a:r>
              <a:rPr lang="it-IT" sz="2000" dirty="0" err="1"/>
              <a:t>size</a:t>
            </a:r>
            <a:r>
              <a:rPr lang="it-IT" sz="2000" dirty="0"/>
              <a:t>: 1.25em;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788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it-IT" sz="2000" dirty="0"/>
              <a:t> strong {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padding</a:t>
            </a:r>
            <a:r>
              <a:rPr lang="it-IT" sz="2000" dirty="0"/>
              <a:t>: 10px 15px;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aliceblue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</a:t>
            </a:r>
            <a:r>
              <a:rPr lang="it-IT" sz="2000" dirty="0"/>
              <a:t>: 2px </a:t>
            </a:r>
            <a:r>
              <a:rPr lang="it-IT" sz="2000" dirty="0" err="1"/>
              <a:t>solid</a:t>
            </a:r>
            <a:r>
              <a:rPr lang="it-IT" sz="2000" dirty="0"/>
              <a:t> </a:t>
            </a:r>
            <a:r>
              <a:rPr lang="it-IT" sz="2000" dirty="0" err="1"/>
              <a:t>white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border-radius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    color: </a:t>
            </a:r>
            <a:r>
              <a:rPr lang="it-IT" sz="2000" dirty="0" err="1"/>
              <a:t>inherit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cursor</a:t>
            </a:r>
            <a:r>
              <a:rPr lang="it-IT" sz="2000" dirty="0"/>
              <a:t>: </a:t>
            </a:r>
            <a:r>
              <a:rPr lang="it-IT" sz="2000" dirty="0" err="1"/>
              <a:t>pointer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strong:hover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goldenrod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footer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100px;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background-color: </a:t>
            </a:r>
            <a:r>
              <a:rPr lang="it-IT" sz="2000" dirty="0" err="1"/>
              <a:t>black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end;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align-items</a:t>
            </a:r>
            <a:r>
              <a:rPr lang="it-IT" sz="2000" dirty="0"/>
              <a:t>: center;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  </a:t>
            </a:r>
          </a:p>
          <a:p>
            <a:pPr marL="0" indent="0">
              <a:buNone/>
            </a:pPr>
            <a:r>
              <a:rPr lang="it-IT" sz="2000" dirty="0"/>
              <a:t>   </a:t>
            </a:r>
            <a:r>
              <a:rPr lang="it-IT" sz="2000" dirty="0" err="1"/>
              <a:t>section</a:t>
            </a:r>
            <a:r>
              <a:rPr lang="it-IT" sz="2000" dirty="0"/>
              <a:t> {</a:t>
            </a:r>
          </a:p>
          <a:p>
            <a:pPr marL="0" indent="0">
              <a:buNone/>
            </a:pPr>
            <a:r>
              <a:rPr lang="it-IT" sz="2000" dirty="0"/>
              <a:t>       display: </a:t>
            </a:r>
            <a:r>
              <a:rPr lang="it-IT" sz="2000" dirty="0" err="1"/>
              <a:t>flex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height</a:t>
            </a:r>
            <a:r>
              <a:rPr lang="it-IT" sz="2000" dirty="0"/>
              <a:t>: 500px;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width</a:t>
            </a:r>
            <a:r>
              <a:rPr lang="it-IT" sz="2000" dirty="0"/>
              <a:t>: 100%;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justify-content</a:t>
            </a:r>
            <a:r>
              <a:rPr lang="it-IT" sz="2000" dirty="0"/>
              <a:t>: </a:t>
            </a:r>
            <a:r>
              <a:rPr lang="it-IT" sz="2000" dirty="0" err="1"/>
              <a:t>space-between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    </a:t>
            </a:r>
            <a:r>
              <a:rPr lang="it-IT" sz="2000" dirty="0" err="1"/>
              <a:t>flex-direction</a:t>
            </a:r>
            <a:r>
              <a:rPr lang="it-IT" sz="2000" dirty="0"/>
              <a:t>: </a:t>
            </a:r>
            <a:r>
              <a:rPr lang="it-IT" sz="2000" dirty="0" err="1"/>
              <a:t>row</a:t>
            </a:r>
            <a:r>
              <a:rPr lang="it-IT" sz="2000" dirty="0"/>
              <a:t>;</a:t>
            </a:r>
          </a:p>
          <a:p>
            <a:pPr marL="0" indent="0">
              <a:buNone/>
            </a:pPr>
            <a:r>
              <a:rPr lang="it-IT" sz="2000" dirty="0"/>
              <a:t>   }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883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1848</Words>
  <Application>Microsoft Office PowerPoint</Application>
  <PresentationFormat>Widescreen</PresentationFormat>
  <Paragraphs>461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Layout complessivo HTML+CSS</vt:lpstr>
      <vt:lpstr>Header</vt:lpstr>
      <vt:lpstr>Header</vt:lpstr>
      <vt:lpstr>Header</vt:lpstr>
      <vt:lpstr>Header</vt:lpstr>
      <vt:lpstr>Header</vt:lpstr>
      <vt:lpstr>Menù navigazione</vt:lpstr>
      <vt:lpstr>Menù navigazione</vt:lpstr>
      <vt:lpstr>Menù navigazione</vt:lpstr>
      <vt:lpstr>Menù navigazione</vt:lpstr>
      <vt:lpstr>Sezione contenuti</vt:lpstr>
      <vt:lpstr>Sezione contenuti</vt:lpstr>
      <vt:lpstr>Sezione contenuti</vt:lpstr>
      <vt:lpstr>Sezione contenuti</vt:lpstr>
      <vt:lpstr>Footer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Tamburella</cp:lastModifiedBy>
  <cp:revision>5</cp:revision>
  <dcterms:created xsi:type="dcterms:W3CDTF">2021-03-24T16:57:46Z</dcterms:created>
  <dcterms:modified xsi:type="dcterms:W3CDTF">2022-04-01T14:44:32Z</dcterms:modified>
</cp:coreProperties>
</file>