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f8f1d2f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f8f1d2f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f8f1d2f3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f8f1d2f3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8f1d2f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f8f1d2f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f8f1d2f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f8f1d2f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8f1d2f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f8f1d2f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f8f1d2f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f8f1d2f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f8f1d2f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f8f1d2f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f8f1d2f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f8f1d2f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amirhosseinmirzaie/nba-players-stats2023-season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NBA Scoring Models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Francesco Maria Trasforini - Student ID 887156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70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application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238800" y="817300"/>
            <a:ext cx="8666400" cy="1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Flask App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Flow: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input the statistics of a player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Select a model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 get the points prediction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16375" y="2745100"/>
            <a:ext cx="85206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addition, on the app it is possible to see: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evaluation plots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evaluation comparison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predictions comparison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feature importance comparison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50850" y="4177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28650" y="1287575"/>
            <a:ext cx="85650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All models perform well, with mlp edging the others out by a small margin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On the other hand, mlp training time is by far the longest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 Statement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373675" y="1242550"/>
            <a:ext cx="82167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The goal of the project is to develop different models to predict the points scored by  NBA players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The predicted value is the amount of points scored per game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The prediction is based on some player statistics (features)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It is a regression problem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84925" y="4292625"/>
            <a:ext cx="8447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Overview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11700" y="1253800"/>
            <a:ext cx="8942100" cy="18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it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NBA player stats for the 2023 season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540 players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29 features + 1 target feature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e.g. Assists, Rebounds, Blocks, Field Goal%, 3P%...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Target: Average points scored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39050" y="2822500"/>
            <a:ext cx="86829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450" y="3351300"/>
            <a:ext cx="8321039" cy="124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Preprocessing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54975" y="1133575"/>
            <a:ext cx="8266500" cy="3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for missing values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Outliers handling: I </a:t>
            </a: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choose to drop all players that played less than 200 minutes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First, I choose to normalize the data per game, since the dataset contained mostly season totals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run a correlation analysis on the features: in particular I was interested in finding features with high correlation with points scoring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dropped the features that had correlation over 0.8 with points scoring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 used a Standard Scaler to standardize the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77125" y="77125"/>
            <a:ext cx="90222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34" y="0"/>
            <a:ext cx="63337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Selection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407425" y="1017800"/>
            <a:ext cx="8576400" cy="4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Developed models: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knn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SVM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MLP (Neural Network Regressor)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Reasoning: Compare different model types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Hyperparameter Tuning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54000" y="1197875"/>
            <a:ext cx="84360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Method: Grid Search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knn parameters: number of neighbors (all even numbers from 3 to 15), weights (uniform or distance), metric (Euclidean, Manhattan, Minkowski) 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SVM parameters: kernel (linear, rbf, poly), C (a regularization parameter controlling the generalization ability of the model), gamma (scale or auto), degree (only relevant for “poly” kernel)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MLP parameters: hidden layer sizes (including number of hidden layers), activation function (tanh, relu, logistic), solver (adam, sgd, lbfgs), alpha, learning rate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Evaluation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62425" y="1125875"/>
            <a:ext cx="846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Metrics: MAE, MSE, R-squared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05700"/>
            <a:ext cx="8839201" cy="13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339300" y="3809425"/>
            <a:ext cx="84699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MLP has slightly better performance than any other model by any metric taken in consideration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Example plot of results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62400" y="1657950"/>
            <a:ext cx="86325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50" y="1494375"/>
            <a:ext cx="5880838" cy="3529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85575" y="979350"/>
            <a:ext cx="8320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(More on the Web App)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