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456" y="-4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9" indent="0" algn="ctr">
              <a:buNone/>
              <a:defRPr sz="1500"/>
            </a:lvl2pPr>
            <a:lvl3pPr marL="685817" indent="0" algn="ctr">
              <a:buNone/>
              <a:defRPr sz="1349"/>
            </a:lvl3pPr>
            <a:lvl4pPr marL="1028726" indent="0" algn="ctr">
              <a:buNone/>
              <a:defRPr sz="1200"/>
            </a:lvl4pPr>
            <a:lvl5pPr marL="1371635" indent="0" algn="ctr">
              <a:buNone/>
              <a:defRPr sz="1200"/>
            </a:lvl5pPr>
            <a:lvl6pPr marL="1714542" indent="0" algn="ctr">
              <a:buNone/>
              <a:defRPr sz="1200"/>
            </a:lvl6pPr>
            <a:lvl7pPr marL="2057451" indent="0" algn="ctr">
              <a:buNone/>
              <a:defRPr sz="1200"/>
            </a:lvl7pPr>
            <a:lvl8pPr marL="2400361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71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17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06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19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2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94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88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8"/>
            <a:ext cx="5915025" cy="235655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49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2" indent="0">
              <a:buNone/>
              <a:defRPr sz="1200" b="1"/>
            </a:lvl6pPr>
            <a:lvl7pPr marL="2057451" indent="0">
              <a:buNone/>
              <a:defRPr sz="1200" b="1"/>
            </a:lvl7pPr>
            <a:lvl8pPr marL="2400361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68"/>
            <a:ext cx="2901255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49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2" indent="0">
              <a:buNone/>
              <a:defRPr sz="1200" b="1"/>
            </a:lvl6pPr>
            <a:lvl7pPr marL="2057451" indent="0">
              <a:buNone/>
              <a:defRPr sz="1200" b="1"/>
            </a:lvl7pPr>
            <a:lvl8pPr marL="2400361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15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2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37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9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9" indent="0">
              <a:buNone/>
              <a:defRPr sz="1051"/>
            </a:lvl2pPr>
            <a:lvl3pPr marL="685817" indent="0">
              <a:buNone/>
              <a:defRPr sz="900"/>
            </a:lvl3pPr>
            <a:lvl4pPr marL="1028726" indent="0">
              <a:buNone/>
              <a:defRPr sz="750"/>
            </a:lvl4pPr>
            <a:lvl5pPr marL="1371635" indent="0">
              <a:buNone/>
              <a:defRPr sz="750"/>
            </a:lvl5pPr>
            <a:lvl6pPr marL="1714542" indent="0">
              <a:buNone/>
              <a:defRPr sz="750"/>
            </a:lvl6pPr>
            <a:lvl7pPr marL="2057451" indent="0">
              <a:buNone/>
              <a:defRPr sz="750"/>
            </a:lvl7pPr>
            <a:lvl8pPr marL="2400361" indent="0">
              <a:buNone/>
              <a:defRPr sz="750"/>
            </a:lvl8pPr>
            <a:lvl9pPr marL="2743268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14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9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7" indent="0">
              <a:buNone/>
              <a:defRPr sz="1801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2" indent="0">
              <a:buNone/>
              <a:defRPr sz="1500"/>
            </a:lvl6pPr>
            <a:lvl7pPr marL="2057451" indent="0">
              <a:buNone/>
              <a:defRPr sz="1500"/>
            </a:lvl7pPr>
            <a:lvl8pPr marL="2400361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9" indent="0">
              <a:buNone/>
              <a:defRPr sz="1051"/>
            </a:lvl2pPr>
            <a:lvl3pPr marL="685817" indent="0">
              <a:buNone/>
              <a:defRPr sz="900"/>
            </a:lvl3pPr>
            <a:lvl4pPr marL="1028726" indent="0">
              <a:buNone/>
              <a:defRPr sz="750"/>
            </a:lvl4pPr>
            <a:lvl5pPr marL="1371635" indent="0">
              <a:buNone/>
              <a:defRPr sz="750"/>
            </a:lvl5pPr>
            <a:lvl6pPr marL="1714542" indent="0">
              <a:buNone/>
              <a:defRPr sz="750"/>
            </a:lvl6pPr>
            <a:lvl7pPr marL="2057451" indent="0">
              <a:buNone/>
              <a:defRPr sz="750"/>
            </a:lvl7pPr>
            <a:lvl8pPr marL="2400361" indent="0">
              <a:buNone/>
              <a:defRPr sz="750"/>
            </a:lvl8pPr>
            <a:lvl9pPr marL="2743268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19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49118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4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277D-BCFE-4BB3-A36A-6A364A957C27}" type="datetimeFigureOut">
              <a:rPr lang="it-IT" smtClean="0"/>
              <a:t>29/03/2021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4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4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4F11-8E62-4EDB-A850-B52209A1E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75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2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8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3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1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3306455-9F92-44D9-B69C-8E4354C45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82864" y="4335095"/>
            <a:ext cx="803956" cy="7879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EA13E93-E7F0-4233-988F-6F7FDC469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2" y="4341805"/>
            <a:ext cx="792834" cy="7806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4B6F019-DE3A-447A-9219-6C10CD764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71725" y="4335097"/>
            <a:ext cx="803954" cy="79005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0CA3E0D-37D4-4F89-835A-9C0408CA6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03245" y="4359418"/>
            <a:ext cx="774148" cy="79014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4103EA8-4ABA-4CB7-81C3-DD3F0CE8A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81750" y="4346961"/>
            <a:ext cx="810937" cy="81506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34717AF-FA4B-4E68-86BC-2431C34DD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38" y="4335098"/>
            <a:ext cx="802464" cy="79014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95F02ED-4EE9-4515-A71A-38D548C9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13" y="4335099"/>
            <a:ext cx="810937" cy="79849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06FABEB-117C-403C-8647-93C044756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6" y="5125156"/>
            <a:ext cx="810194" cy="82077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607CB14-D5D5-4AA2-8717-6D8AA2DB37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3885" y="5945925"/>
            <a:ext cx="821644" cy="82164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170609E-DCA4-4AB5-A279-4BEBFD9C3A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4" y="6766692"/>
            <a:ext cx="810192" cy="82077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CA5A8B8-6BFA-4A3D-98D9-B4D1A9B7D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" y="7587461"/>
            <a:ext cx="810192" cy="78405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665DFEF9-E378-4CBD-87A0-C0F29F4D99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8" y="8372318"/>
            <a:ext cx="802464" cy="81294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865F11A-4D31-4055-B642-C20B0C6215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8" y="9192210"/>
            <a:ext cx="802464" cy="802464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FB8FFC5-9F1C-48C1-8C21-6C8EB120A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1" y="9195137"/>
            <a:ext cx="802464" cy="790149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397A9161-7C7C-4F83-BDFD-F296AB3655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25" y="9187189"/>
            <a:ext cx="797266" cy="80748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D75015E2-333F-4CB3-951A-F36C3B3F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92" y="9178572"/>
            <a:ext cx="825609" cy="81294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4AC369D3-FE29-47D7-B148-3F5CEF347D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38" y="9181527"/>
            <a:ext cx="787684" cy="803758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677DCF13-8A77-4B3C-B34C-5277922B6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70" y="9178572"/>
            <a:ext cx="825609" cy="81294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7DC30BD7-A5A9-48BD-ABD2-7A6678CFC5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9" y="9166529"/>
            <a:ext cx="783817" cy="80376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AF3FF73-1585-4C75-A802-33E27BD83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26" y="8379061"/>
            <a:ext cx="792123" cy="802464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55581173-8ABE-487C-AAA0-092B732FF6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7" y="7583459"/>
            <a:ext cx="803760" cy="803760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8990A866-0D7D-4CDA-B3E4-8171BE313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26" y="6773470"/>
            <a:ext cx="792123" cy="802464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AD2966F-74B8-404F-A9E0-70ED3C5824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81751" y="5981635"/>
            <a:ext cx="803760" cy="797655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748B30E1-E7FE-40E5-8502-7130EA6E0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04" y="5169644"/>
            <a:ext cx="804562" cy="815065"/>
          </a:xfrm>
          <a:prstGeom prst="rect">
            <a:avLst/>
          </a:prstGeom>
        </p:spPr>
      </p:pic>
      <p:sp>
        <p:nvSpPr>
          <p:cNvPr id="45" name="Rettangolo 44">
            <a:extLst>
              <a:ext uri="{FF2B5EF4-FFF2-40B4-BE49-F238E27FC236}">
                <a16:creationId xmlns:a16="http://schemas.microsoft.com/office/drawing/2014/main" id="{9E9D4123-7E7A-4A55-8EED-E5B64B4E5B24}"/>
              </a:ext>
            </a:extLst>
          </p:cNvPr>
          <p:cNvSpPr/>
          <p:nvPr/>
        </p:nvSpPr>
        <p:spPr>
          <a:xfrm>
            <a:off x="157949" y="4335098"/>
            <a:ext cx="5627564" cy="56501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50" name="Immagine 49">
            <a:extLst>
              <a:ext uri="{FF2B5EF4-FFF2-40B4-BE49-F238E27FC236}">
                <a16:creationId xmlns:a16="http://schemas.microsoft.com/office/drawing/2014/main" id="{C673617E-D7BF-43B0-93B9-F14DED0667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3" y="7588725"/>
            <a:ext cx="794471" cy="798494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6C809A7C-4425-464C-BD96-A99125ABDC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94600" y="5987021"/>
            <a:ext cx="796220" cy="79622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97230164-DE7F-40B0-A64E-2394D4F953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2663" y="5993608"/>
            <a:ext cx="820005" cy="789634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ABA849BA-C64F-41A5-91FC-0BE967D17B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23" y="7597159"/>
            <a:ext cx="796183" cy="7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1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Di Lena</dc:creator>
  <cp:lastModifiedBy>Francesco Di Lena</cp:lastModifiedBy>
  <cp:revision>5</cp:revision>
  <dcterms:created xsi:type="dcterms:W3CDTF">2021-03-29T08:56:33Z</dcterms:created>
  <dcterms:modified xsi:type="dcterms:W3CDTF">2021-03-29T10:46:26Z</dcterms:modified>
</cp:coreProperties>
</file>