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336" y="-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277D-BCFE-4BB3-A36A-6A364A957C27}" type="datetimeFigureOut">
              <a:rPr lang="it-IT" smtClean="0"/>
              <a:t>29/03/2021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F11-8E62-4EDB-A850-B52209A1E0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243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277D-BCFE-4BB3-A36A-6A364A957C27}" type="datetimeFigureOut">
              <a:rPr lang="it-IT" smtClean="0"/>
              <a:t>29/03/2021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F11-8E62-4EDB-A850-B52209A1E0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23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277D-BCFE-4BB3-A36A-6A364A957C27}" type="datetimeFigureOut">
              <a:rPr lang="it-IT" smtClean="0"/>
              <a:t>29/03/2021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F11-8E62-4EDB-A850-B52209A1E0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106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277D-BCFE-4BB3-A36A-6A364A957C27}" type="datetimeFigureOut">
              <a:rPr lang="it-IT" smtClean="0"/>
              <a:t>29/03/2021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F11-8E62-4EDB-A850-B52209A1E0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0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277D-BCFE-4BB3-A36A-6A364A957C27}" type="datetimeFigureOut">
              <a:rPr lang="it-IT" smtClean="0"/>
              <a:t>29/03/2021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F11-8E62-4EDB-A850-B52209A1E0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987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277D-BCFE-4BB3-A36A-6A364A957C27}" type="datetimeFigureOut">
              <a:rPr lang="it-IT" smtClean="0"/>
              <a:t>29/03/2021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F11-8E62-4EDB-A850-B52209A1E0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3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277D-BCFE-4BB3-A36A-6A364A957C27}" type="datetimeFigureOut">
              <a:rPr lang="it-IT" smtClean="0"/>
              <a:t>29/03/2021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F11-8E62-4EDB-A850-B52209A1E0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562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277D-BCFE-4BB3-A36A-6A364A957C27}" type="datetimeFigureOut">
              <a:rPr lang="it-IT" smtClean="0"/>
              <a:t>29/03/2021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F11-8E62-4EDB-A850-B52209A1E0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209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277D-BCFE-4BB3-A36A-6A364A957C27}" type="datetimeFigureOut">
              <a:rPr lang="it-IT" smtClean="0"/>
              <a:t>29/03/2021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F11-8E62-4EDB-A850-B52209A1E0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123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277D-BCFE-4BB3-A36A-6A364A957C27}" type="datetimeFigureOut">
              <a:rPr lang="it-IT" smtClean="0"/>
              <a:t>29/03/2021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F11-8E62-4EDB-A850-B52209A1E0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409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277D-BCFE-4BB3-A36A-6A364A957C27}" type="datetimeFigureOut">
              <a:rPr lang="it-IT" smtClean="0"/>
              <a:t>29/03/2021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F11-8E62-4EDB-A850-B52209A1E0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229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8277D-BCFE-4BB3-A36A-6A364A957C27}" type="datetimeFigureOut">
              <a:rPr lang="it-IT" smtClean="0"/>
              <a:t>29/03/2021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24F11-8E62-4EDB-A850-B52209A1E0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318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AC848EAB-ABB5-4DFF-BBFD-EA67E8253088}"/>
              </a:ext>
            </a:extLst>
          </p:cNvPr>
          <p:cNvSpPr/>
          <p:nvPr/>
        </p:nvSpPr>
        <p:spPr>
          <a:xfrm>
            <a:off x="3186875" y="333829"/>
            <a:ext cx="13315868" cy="1158952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7620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9E9D4123-7E7A-4A55-8EED-E5B64B4E5B24}"/>
              </a:ext>
            </a:extLst>
          </p:cNvPr>
          <p:cNvSpPr/>
          <p:nvPr/>
        </p:nvSpPr>
        <p:spPr>
          <a:xfrm>
            <a:off x="3186875" y="268649"/>
            <a:ext cx="13315868" cy="11654702"/>
          </a:xfrm>
          <a:prstGeom prst="rect">
            <a:avLst/>
          </a:prstGeom>
          <a:noFill/>
          <a:ln w="1143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7A4C7ED4-8ACB-4CB5-94E2-65F6831C5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401" y="3523666"/>
            <a:ext cx="5144668" cy="5144668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53104F67-85AD-4A3C-94A5-80E7074677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22" b="17448"/>
          <a:stretch/>
        </p:blipFill>
        <p:spPr>
          <a:xfrm>
            <a:off x="10837069" y="4442667"/>
            <a:ext cx="2978609" cy="2988648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5053914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0</Words>
  <Application>Microsoft Office PowerPoint</Application>
  <PresentationFormat>Personalizzato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Di Lena</dc:creator>
  <cp:lastModifiedBy>Francesco Di Lena</cp:lastModifiedBy>
  <cp:revision>9</cp:revision>
  <dcterms:created xsi:type="dcterms:W3CDTF">2021-03-29T08:56:33Z</dcterms:created>
  <dcterms:modified xsi:type="dcterms:W3CDTF">2021-03-29T18:40:18Z</dcterms:modified>
</cp:coreProperties>
</file>