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4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29" indent="0" algn="ctr">
              <a:buNone/>
              <a:defRPr sz="3555"/>
            </a:lvl2pPr>
            <a:lvl3pPr marL="1625458" indent="0" algn="ctr">
              <a:buNone/>
              <a:defRPr sz="3200"/>
            </a:lvl3pPr>
            <a:lvl4pPr marL="2438186" indent="0" algn="ctr">
              <a:buNone/>
              <a:defRPr sz="2844"/>
            </a:lvl4pPr>
            <a:lvl5pPr marL="3250916" indent="0" algn="ctr">
              <a:buNone/>
              <a:defRPr sz="2844"/>
            </a:lvl5pPr>
            <a:lvl6pPr marL="4063644" indent="0" algn="ctr">
              <a:buNone/>
              <a:defRPr sz="2844"/>
            </a:lvl6pPr>
            <a:lvl7pPr marL="4876374" indent="0" algn="ctr">
              <a:buNone/>
              <a:defRPr sz="2844"/>
            </a:lvl7pPr>
            <a:lvl8pPr marL="5689102" indent="0" algn="ctr">
              <a:buNone/>
              <a:defRPr sz="2844"/>
            </a:lvl8pPr>
            <a:lvl9pPr marL="6501832" indent="0" algn="ctr">
              <a:buNone/>
              <a:defRPr sz="2844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243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23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06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0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7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29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45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18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09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644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374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10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183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987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3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3"/>
            <a:ext cx="18693944" cy="235655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3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29" indent="0">
              <a:buNone/>
              <a:defRPr sz="3555" b="1"/>
            </a:lvl2pPr>
            <a:lvl3pPr marL="1625458" indent="0">
              <a:buNone/>
              <a:defRPr sz="3200" b="1"/>
            </a:lvl3pPr>
            <a:lvl4pPr marL="2438186" indent="0">
              <a:buNone/>
              <a:defRPr sz="2844" b="1"/>
            </a:lvl4pPr>
            <a:lvl5pPr marL="3250916" indent="0">
              <a:buNone/>
              <a:defRPr sz="2844" b="1"/>
            </a:lvl5pPr>
            <a:lvl6pPr marL="4063644" indent="0">
              <a:buNone/>
              <a:defRPr sz="2844" b="1"/>
            </a:lvl6pPr>
            <a:lvl7pPr marL="4876374" indent="0">
              <a:buNone/>
              <a:defRPr sz="2844" b="1"/>
            </a:lvl7pPr>
            <a:lvl8pPr marL="5689102" indent="0">
              <a:buNone/>
              <a:defRPr sz="2844" b="1"/>
            </a:lvl8pPr>
            <a:lvl9pPr marL="6501832" indent="0">
              <a:buNone/>
              <a:defRPr sz="2844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3" y="4453468"/>
            <a:ext cx="9169175" cy="65503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29" indent="0">
              <a:buNone/>
              <a:defRPr sz="3555" b="1"/>
            </a:lvl2pPr>
            <a:lvl3pPr marL="1625458" indent="0">
              <a:buNone/>
              <a:defRPr sz="3200" b="1"/>
            </a:lvl3pPr>
            <a:lvl4pPr marL="2438186" indent="0">
              <a:buNone/>
              <a:defRPr sz="2844" b="1"/>
            </a:lvl4pPr>
            <a:lvl5pPr marL="3250916" indent="0">
              <a:buNone/>
              <a:defRPr sz="2844" b="1"/>
            </a:lvl5pPr>
            <a:lvl6pPr marL="4063644" indent="0">
              <a:buNone/>
              <a:defRPr sz="2844" b="1"/>
            </a:lvl6pPr>
            <a:lvl7pPr marL="4876374" indent="0">
              <a:buNone/>
              <a:defRPr sz="2844" b="1"/>
            </a:lvl7pPr>
            <a:lvl8pPr marL="5689102" indent="0">
              <a:buNone/>
              <a:defRPr sz="2844" b="1"/>
            </a:lvl8pPr>
            <a:lvl9pPr marL="6501832" indent="0">
              <a:buNone/>
              <a:defRPr sz="2844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8"/>
            <a:ext cx="9214332" cy="65503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562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209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123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3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3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29" indent="0">
              <a:buNone/>
              <a:defRPr sz="2489"/>
            </a:lvl2pPr>
            <a:lvl3pPr marL="1625458" indent="0">
              <a:buNone/>
              <a:defRPr sz="2133"/>
            </a:lvl3pPr>
            <a:lvl4pPr marL="2438186" indent="0">
              <a:buNone/>
              <a:defRPr sz="1778"/>
            </a:lvl4pPr>
            <a:lvl5pPr marL="3250916" indent="0">
              <a:buNone/>
              <a:defRPr sz="1778"/>
            </a:lvl5pPr>
            <a:lvl6pPr marL="4063644" indent="0">
              <a:buNone/>
              <a:defRPr sz="1778"/>
            </a:lvl6pPr>
            <a:lvl7pPr marL="4876374" indent="0">
              <a:buNone/>
              <a:defRPr sz="1778"/>
            </a:lvl7pPr>
            <a:lvl8pPr marL="5689102" indent="0">
              <a:buNone/>
              <a:defRPr sz="1778"/>
            </a:lvl8pPr>
            <a:lvl9pPr marL="6501832" indent="0">
              <a:buNone/>
              <a:defRPr sz="1778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409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3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29" indent="0">
              <a:buNone/>
              <a:defRPr sz="4978"/>
            </a:lvl2pPr>
            <a:lvl3pPr marL="1625458" indent="0">
              <a:buNone/>
              <a:defRPr sz="4266"/>
            </a:lvl3pPr>
            <a:lvl4pPr marL="2438186" indent="0">
              <a:buNone/>
              <a:defRPr sz="3555"/>
            </a:lvl4pPr>
            <a:lvl5pPr marL="3250916" indent="0">
              <a:buNone/>
              <a:defRPr sz="3555"/>
            </a:lvl5pPr>
            <a:lvl6pPr marL="4063644" indent="0">
              <a:buNone/>
              <a:defRPr sz="3555"/>
            </a:lvl6pPr>
            <a:lvl7pPr marL="4876374" indent="0">
              <a:buNone/>
              <a:defRPr sz="3555"/>
            </a:lvl7pPr>
            <a:lvl8pPr marL="5689102" indent="0">
              <a:buNone/>
              <a:defRPr sz="3555"/>
            </a:lvl8pPr>
            <a:lvl9pPr marL="6501832" indent="0">
              <a:buNone/>
              <a:defRPr sz="3555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3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29" indent="0">
              <a:buNone/>
              <a:defRPr sz="2489"/>
            </a:lvl2pPr>
            <a:lvl3pPr marL="1625458" indent="0">
              <a:buNone/>
              <a:defRPr sz="2133"/>
            </a:lvl3pPr>
            <a:lvl4pPr marL="2438186" indent="0">
              <a:buNone/>
              <a:defRPr sz="1778"/>
            </a:lvl4pPr>
            <a:lvl5pPr marL="3250916" indent="0">
              <a:buNone/>
              <a:defRPr sz="1778"/>
            </a:lvl5pPr>
            <a:lvl6pPr marL="4063644" indent="0">
              <a:buNone/>
              <a:defRPr sz="1778"/>
            </a:lvl6pPr>
            <a:lvl7pPr marL="4876374" indent="0">
              <a:buNone/>
              <a:defRPr sz="1778"/>
            </a:lvl7pPr>
            <a:lvl8pPr marL="5689102" indent="0">
              <a:buNone/>
              <a:defRPr sz="1778"/>
            </a:lvl8pPr>
            <a:lvl9pPr marL="6501832" indent="0">
              <a:buNone/>
              <a:defRPr sz="1778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229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3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80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8277D-BCFE-4BB3-A36A-6A364A957C27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80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80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318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458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64" indent="-406364" algn="l" defTabSz="1625458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094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822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552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80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009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738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467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196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29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458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186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0916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644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374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102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1832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C848EAB-ABB5-4DFF-BBFD-EA67E8253088}"/>
              </a:ext>
            </a:extLst>
          </p:cNvPr>
          <p:cNvSpPr/>
          <p:nvPr/>
        </p:nvSpPr>
        <p:spPr>
          <a:xfrm>
            <a:off x="3136902" y="317232"/>
            <a:ext cx="13500064" cy="1158952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2" name="Rettangolo con angoli arrotondati 371">
            <a:extLst>
              <a:ext uri="{FF2B5EF4-FFF2-40B4-BE49-F238E27FC236}">
                <a16:creationId xmlns:a16="http://schemas.microsoft.com/office/drawing/2014/main" id="{C42D8A15-BD40-4B40-B5A2-1AC872409225}"/>
              </a:ext>
            </a:extLst>
          </p:cNvPr>
          <p:cNvSpPr/>
          <p:nvPr/>
        </p:nvSpPr>
        <p:spPr>
          <a:xfrm>
            <a:off x="11021654" y="5452809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" name="Rettangolo con angoli arrotondati 210">
            <a:extLst>
              <a:ext uri="{FF2B5EF4-FFF2-40B4-BE49-F238E27FC236}">
                <a16:creationId xmlns:a16="http://schemas.microsoft.com/office/drawing/2014/main" id="{F8F44443-9303-4ED9-B97D-4BC55E2279EA}"/>
              </a:ext>
            </a:extLst>
          </p:cNvPr>
          <p:cNvSpPr/>
          <p:nvPr/>
        </p:nvSpPr>
        <p:spPr>
          <a:xfrm>
            <a:off x="7596229" y="4155835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" name="Rettangolo con angoli arrotondati 211">
            <a:extLst>
              <a:ext uri="{FF2B5EF4-FFF2-40B4-BE49-F238E27FC236}">
                <a16:creationId xmlns:a16="http://schemas.microsoft.com/office/drawing/2014/main" id="{5AACC37E-F931-4F6F-B772-093BF606DF02}"/>
              </a:ext>
            </a:extLst>
          </p:cNvPr>
          <p:cNvSpPr/>
          <p:nvPr/>
        </p:nvSpPr>
        <p:spPr>
          <a:xfrm>
            <a:off x="8104769" y="1167611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0" name="Rettangolo con angoli arrotondati 249">
            <a:extLst>
              <a:ext uri="{FF2B5EF4-FFF2-40B4-BE49-F238E27FC236}">
                <a16:creationId xmlns:a16="http://schemas.microsoft.com/office/drawing/2014/main" id="{D58EAC23-CF2A-422E-A18E-EBA3C861347F}"/>
              </a:ext>
            </a:extLst>
          </p:cNvPr>
          <p:cNvSpPr/>
          <p:nvPr/>
        </p:nvSpPr>
        <p:spPr>
          <a:xfrm rot="2700000">
            <a:off x="11140823" y="3997523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9E9D4123-7E7A-4A55-8EED-E5B64B4E5B24}"/>
              </a:ext>
            </a:extLst>
          </p:cNvPr>
          <p:cNvSpPr/>
          <p:nvPr/>
        </p:nvSpPr>
        <p:spPr>
          <a:xfrm>
            <a:off x="3186875" y="268649"/>
            <a:ext cx="13500064" cy="11654702"/>
          </a:xfrm>
          <a:prstGeom prst="rect">
            <a:avLst/>
          </a:prstGeom>
          <a:noFill/>
          <a:ln w="1143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13645AA8-DE95-404C-ABE3-275A3EEFB37D}"/>
              </a:ext>
            </a:extLst>
          </p:cNvPr>
          <p:cNvSpPr/>
          <p:nvPr/>
        </p:nvSpPr>
        <p:spPr>
          <a:xfrm>
            <a:off x="3414454" y="11091816"/>
            <a:ext cx="587828" cy="580571"/>
          </a:xfrm>
          <a:prstGeom prst="ellipse">
            <a:avLst/>
          </a:prstGeom>
          <a:solidFill>
            <a:srgbClr val="00B050"/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255DB670-BB4B-42D6-B028-EC2F4C309F57}"/>
              </a:ext>
            </a:extLst>
          </p:cNvPr>
          <p:cNvSpPr/>
          <p:nvPr/>
        </p:nvSpPr>
        <p:spPr>
          <a:xfrm>
            <a:off x="15639207" y="10836173"/>
            <a:ext cx="587828" cy="580572"/>
          </a:xfrm>
          <a:prstGeom prst="ellipse">
            <a:avLst/>
          </a:prstGeom>
          <a:solidFill>
            <a:srgbClr val="0070C0"/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FDBC87C2-1515-42EE-AD7F-52FD9C7DB11C}"/>
              </a:ext>
            </a:extLst>
          </p:cNvPr>
          <p:cNvSpPr/>
          <p:nvPr/>
        </p:nvSpPr>
        <p:spPr>
          <a:xfrm>
            <a:off x="3339197" y="405722"/>
            <a:ext cx="587829" cy="580571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2E91B78E-AEBD-4B3D-AD88-9A0BA2D9A831}"/>
              </a:ext>
            </a:extLst>
          </p:cNvPr>
          <p:cNvSpPr/>
          <p:nvPr/>
        </p:nvSpPr>
        <p:spPr>
          <a:xfrm>
            <a:off x="15663331" y="408426"/>
            <a:ext cx="587828" cy="580572"/>
          </a:xfrm>
          <a:prstGeom prst="ellipse">
            <a:avLst/>
          </a:prstGeom>
          <a:solidFill>
            <a:srgbClr val="FFFF00"/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con angoli arrotondati 94">
            <a:extLst>
              <a:ext uri="{FF2B5EF4-FFF2-40B4-BE49-F238E27FC236}">
                <a16:creationId xmlns:a16="http://schemas.microsoft.com/office/drawing/2014/main" id="{44F76D34-A1AD-4B6E-864B-0A203D069656}"/>
              </a:ext>
            </a:extLst>
          </p:cNvPr>
          <p:cNvSpPr/>
          <p:nvPr/>
        </p:nvSpPr>
        <p:spPr>
          <a:xfrm rot="2700000">
            <a:off x="3447141" y="10220786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036F2ADA-6997-4317-9F84-F30D8670614A}"/>
              </a:ext>
            </a:extLst>
          </p:cNvPr>
          <p:cNvSpPr/>
          <p:nvPr/>
        </p:nvSpPr>
        <p:spPr>
          <a:xfrm rot="2700000">
            <a:off x="3432144" y="9473876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ttangolo con angoli arrotondati 96">
            <a:extLst>
              <a:ext uri="{FF2B5EF4-FFF2-40B4-BE49-F238E27FC236}">
                <a16:creationId xmlns:a16="http://schemas.microsoft.com/office/drawing/2014/main" id="{01E44A61-262B-409E-A06F-5F76C113A5FC}"/>
              </a:ext>
            </a:extLst>
          </p:cNvPr>
          <p:cNvSpPr/>
          <p:nvPr/>
        </p:nvSpPr>
        <p:spPr>
          <a:xfrm rot="2700000">
            <a:off x="3396408" y="8707371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ttangolo con angoli arrotondati 97">
            <a:extLst>
              <a:ext uri="{FF2B5EF4-FFF2-40B4-BE49-F238E27FC236}">
                <a16:creationId xmlns:a16="http://schemas.microsoft.com/office/drawing/2014/main" id="{3D210447-97CC-459B-B261-DA7B6A20ADE6}"/>
              </a:ext>
            </a:extLst>
          </p:cNvPr>
          <p:cNvSpPr/>
          <p:nvPr/>
        </p:nvSpPr>
        <p:spPr>
          <a:xfrm rot="2700000">
            <a:off x="5772293" y="10968101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con angoli arrotondati 98">
            <a:extLst>
              <a:ext uri="{FF2B5EF4-FFF2-40B4-BE49-F238E27FC236}">
                <a16:creationId xmlns:a16="http://schemas.microsoft.com/office/drawing/2014/main" id="{E2349080-2004-47A2-928C-ECECF46F2BA5}"/>
              </a:ext>
            </a:extLst>
          </p:cNvPr>
          <p:cNvSpPr/>
          <p:nvPr/>
        </p:nvSpPr>
        <p:spPr>
          <a:xfrm rot="2700000">
            <a:off x="3375501" y="7950663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6" name="Rettangolo con angoli arrotondati 125">
            <a:extLst>
              <a:ext uri="{FF2B5EF4-FFF2-40B4-BE49-F238E27FC236}">
                <a16:creationId xmlns:a16="http://schemas.microsoft.com/office/drawing/2014/main" id="{5D2AEB28-40AB-4026-BFAE-389F65EF2A23}"/>
              </a:ext>
            </a:extLst>
          </p:cNvPr>
          <p:cNvSpPr/>
          <p:nvPr/>
        </p:nvSpPr>
        <p:spPr>
          <a:xfrm rot="2700000">
            <a:off x="3360413" y="7184159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7" name="Rettangolo con angoli arrotondati 126">
            <a:extLst>
              <a:ext uri="{FF2B5EF4-FFF2-40B4-BE49-F238E27FC236}">
                <a16:creationId xmlns:a16="http://schemas.microsoft.com/office/drawing/2014/main" id="{79EC18ED-D3E3-4160-A057-F9F0171B08AC}"/>
              </a:ext>
            </a:extLst>
          </p:cNvPr>
          <p:cNvSpPr/>
          <p:nvPr/>
        </p:nvSpPr>
        <p:spPr>
          <a:xfrm rot="2700000">
            <a:off x="3364343" y="5646957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Rettangolo con angoli arrotondati 128">
            <a:extLst>
              <a:ext uri="{FF2B5EF4-FFF2-40B4-BE49-F238E27FC236}">
                <a16:creationId xmlns:a16="http://schemas.microsoft.com/office/drawing/2014/main" id="{6A225980-A271-417B-B54B-7ABC3201CE58}"/>
              </a:ext>
            </a:extLst>
          </p:cNvPr>
          <p:cNvSpPr/>
          <p:nvPr/>
        </p:nvSpPr>
        <p:spPr>
          <a:xfrm rot="2700000">
            <a:off x="4138719" y="5631932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Rettangolo con angoli arrotondati 130">
            <a:extLst>
              <a:ext uri="{FF2B5EF4-FFF2-40B4-BE49-F238E27FC236}">
                <a16:creationId xmlns:a16="http://schemas.microsoft.com/office/drawing/2014/main" id="{08D7921A-F658-4AE9-876A-7E84B3EDF4CE}"/>
              </a:ext>
            </a:extLst>
          </p:cNvPr>
          <p:cNvSpPr/>
          <p:nvPr/>
        </p:nvSpPr>
        <p:spPr>
          <a:xfrm rot="2700000">
            <a:off x="4917727" y="5627522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Rettangolo con angoli arrotondati 133">
            <a:extLst>
              <a:ext uri="{FF2B5EF4-FFF2-40B4-BE49-F238E27FC236}">
                <a16:creationId xmlns:a16="http://schemas.microsoft.com/office/drawing/2014/main" id="{FC2975BC-F82E-4610-AF37-60ADDD64F38C}"/>
              </a:ext>
            </a:extLst>
          </p:cNvPr>
          <p:cNvSpPr/>
          <p:nvPr/>
        </p:nvSpPr>
        <p:spPr>
          <a:xfrm rot="2700000">
            <a:off x="4929615" y="6390877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5" name="Rettangolo con angoli arrotondati 134">
            <a:extLst>
              <a:ext uri="{FF2B5EF4-FFF2-40B4-BE49-F238E27FC236}">
                <a16:creationId xmlns:a16="http://schemas.microsoft.com/office/drawing/2014/main" id="{032E7164-B797-41BF-B9B5-A639637854C8}"/>
              </a:ext>
            </a:extLst>
          </p:cNvPr>
          <p:cNvSpPr/>
          <p:nvPr/>
        </p:nvSpPr>
        <p:spPr>
          <a:xfrm rot="2700000">
            <a:off x="4979878" y="10210064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Rettangolo con angoli arrotondati 135">
            <a:extLst>
              <a:ext uri="{FF2B5EF4-FFF2-40B4-BE49-F238E27FC236}">
                <a16:creationId xmlns:a16="http://schemas.microsoft.com/office/drawing/2014/main" id="{8D98A981-C050-4D5C-BED4-84580B7A80D5}"/>
              </a:ext>
            </a:extLst>
          </p:cNvPr>
          <p:cNvSpPr/>
          <p:nvPr/>
        </p:nvSpPr>
        <p:spPr>
          <a:xfrm rot="2700000">
            <a:off x="3364343" y="6419994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7" name="Rettangolo con angoli arrotondati 136">
            <a:extLst>
              <a:ext uri="{FF2B5EF4-FFF2-40B4-BE49-F238E27FC236}">
                <a16:creationId xmlns:a16="http://schemas.microsoft.com/office/drawing/2014/main" id="{3AFB40AB-0BF2-4082-86D7-85C437C7E83D}"/>
              </a:ext>
            </a:extLst>
          </p:cNvPr>
          <p:cNvSpPr/>
          <p:nvPr/>
        </p:nvSpPr>
        <p:spPr>
          <a:xfrm rot="2700000">
            <a:off x="5007200" y="10962398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8" name="Rettangolo con angoli arrotondati 137">
            <a:extLst>
              <a:ext uri="{FF2B5EF4-FFF2-40B4-BE49-F238E27FC236}">
                <a16:creationId xmlns:a16="http://schemas.microsoft.com/office/drawing/2014/main" id="{90255AA7-23D3-4AC4-BAE2-F359A792BDF7}"/>
              </a:ext>
            </a:extLst>
          </p:cNvPr>
          <p:cNvSpPr/>
          <p:nvPr/>
        </p:nvSpPr>
        <p:spPr>
          <a:xfrm rot="2700000">
            <a:off x="6512615" y="10985616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Rettangolo con angoli arrotondati 139">
            <a:extLst>
              <a:ext uri="{FF2B5EF4-FFF2-40B4-BE49-F238E27FC236}">
                <a16:creationId xmlns:a16="http://schemas.microsoft.com/office/drawing/2014/main" id="{5ED988BC-74AA-458E-834C-DD3E08680596}"/>
              </a:ext>
            </a:extLst>
          </p:cNvPr>
          <p:cNvSpPr/>
          <p:nvPr/>
        </p:nvSpPr>
        <p:spPr>
          <a:xfrm rot="2700000">
            <a:off x="4964879" y="8666538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1" name="Rettangolo con angoli arrotondati 140">
            <a:extLst>
              <a:ext uri="{FF2B5EF4-FFF2-40B4-BE49-F238E27FC236}">
                <a16:creationId xmlns:a16="http://schemas.microsoft.com/office/drawing/2014/main" id="{64408D56-3ED5-49ED-981D-CF09ED12A978}"/>
              </a:ext>
            </a:extLst>
          </p:cNvPr>
          <p:cNvSpPr/>
          <p:nvPr/>
        </p:nvSpPr>
        <p:spPr>
          <a:xfrm rot="2700000">
            <a:off x="6483355" y="6445522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Rettangolo con angoli arrotondati 141">
            <a:extLst>
              <a:ext uri="{FF2B5EF4-FFF2-40B4-BE49-F238E27FC236}">
                <a16:creationId xmlns:a16="http://schemas.microsoft.com/office/drawing/2014/main" id="{5D3FA81E-8648-4577-A904-83E5E37640FA}"/>
              </a:ext>
            </a:extLst>
          </p:cNvPr>
          <p:cNvSpPr/>
          <p:nvPr/>
        </p:nvSpPr>
        <p:spPr>
          <a:xfrm rot="2700000">
            <a:off x="4972378" y="9430128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3" name="Rettangolo con angoli arrotondati 142">
            <a:extLst>
              <a:ext uri="{FF2B5EF4-FFF2-40B4-BE49-F238E27FC236}">
                <a16:creationId xmlns:a16="http://schemas.microsoft.com/office/drawing/2014/main" id="{836FEF05-A52A-4AAA-A5AA-32E13444A346}"/>
              </a:ext>
            </a:extLst>
          </p:cNvPr>
          <p:cNvSpPr/>
          <p:nvPr/>
        </p:nvSpPr>
        <p:spPr>
          <a:xfrm rot="2700000">
            <a:off x="6493883" y="7202302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4" name="Rettangolo con angoli arrotondati 143">
            <a:extLst>
              <a:ext uri="{FF2B5EF4-FFF2-40B4-BE49-F238E27FC236}">
                <a16:creationId xmlns:a16="http://schemas.microsoft.com/office/drawing/2014/main" id="{A566D779-A2AE-485D-8C3F-720DFCB14FAF}"/>
              </a:ext>
            </a:extLst>
          </p:cNvPr>
          <p:cNvSpPr/>
          <p:nvPr/>
        </p:nvSpPr>
        <p:spPr>
          <a:xfrm rot="2700000">
            <a:off x="6475769" y="5716845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6" name="Rettangolo con angoli arrotondati 145">
            <a:extLst>
              <a:ext uri="{FF2B5EF4-FFF2-40B4-BE49-F238E27FC236}">
                <a16:creationId xmlns:a16="http://schemas.microsoft.com/office/drawing/2014/main" id="{CD5270D9-706C-4D38-BD68-6F9AC408E262}"/>
              </a:ext>
            </a:extLst>
          </p:cNvPr>
          <p:cNvSpPr/>
          <p:nvPr/>
        </p:nvSpPr>
        <p:spPr>
          <a:xfrm rot="2700000">
            <a:off x="4947419" y="7899853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7" name="Rettangolo con angoli arrotondati 146">
            <a:extLst>
              <a:ext uri="{FF2B5EF4-FFF2-40B4-BE49-F238E27FC236}">
                <a16:creationId xmlns:a16="http://schemas.microsoft.com/office/drawing/2014/main" id="{FB4B2010-4804-4DA8-8081-EADF6208FD76}"/>
              </a:ext>
            </a:extLst>
          </p:cNvPr>
          <p:cNvSpPr/>
          <p:nvPr/>
        </p:nvSpPr>
        <p:spPr>
          <a:xfrm rot="2700000">
            <a:off x="6494387" y="7956695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con angoli arrotondati 147">
            <a:extLst>
              <a:ext uri="{FF2B5EF4-FFF2-40B4-BE49-F238E27FC236}">
                <a16:creationId xmlns:a16="http://schemas.microsoft.com/office/drawing/2014/main" id="{28A06E12-9497-4873-9F91-F758DD4A69A4}"/>
              </a:ext>
            </a:extLst>
          </p:cNvPr>
          <p:cNvSpPr/>
          <p:nvPr/>
        </p:nvSpPr>
        <p:spPr>
          <a:xfrm rot="2700000">
            <a:off x="6477741" y="8726014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0" name="Rettangolo con angoli arrotondati 149">
            <a:extLst>
              <a:ext uri="{FF2B5EF4-FFF2-40B4-BE49-F238E27FC236}">
                <a16:creationId xmlns:a16="http://schemas.microsoft.com/office/drawing/2014/main" id="{76EC9866-6069-4D2F-BDC3-43203826AE75}"/>
              </a:ext>
            </a:extLst>
          </p:cNvPr>
          <p:cNvSpPr/>
          <p:nvPr/>
        </p:nvSpPr>
        <p:spPr>
          <a:xfrm rot="2700000">
            <a:off x="4939769" y="7137280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1" name="Rettangolo con angoli arrotondati 150">
            <a:extLst>
              <a:ext uri="{FF2B5EF4-FFF2-40B4-BE49-F238E27FC236}">
                <a16:creationId xmlns:a16="http://schemas.microsoft.com/office/drawing/2014/main" id="{E0387EE7-C2B5-4E1E-80A2-BBBA87493100}"/>
              </a:ext>
            </a:extLst>
          </p:cNvPr>
          <p:cNvSpPr/>
          <p:nvPr/>
        </p:nvSpPr>
        <p:spPr>
          <a:xfrm rot="2700000">
            <a:off x="8011305" y="5687739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2" name="Rettangolo con angoli arrotondati 151">
            <a:extLst>
              <a:ext uri="{FF2B5EF4-FFF2-40B4-BE49-F238E27FC236}">
                <a16:creationId xmlns:a16="http://schemas.microsoft.com/office/drawing/2014/main" id="{7C44FC67-7CF7-47DD-B6DE-2C33E0BC130E}"/>
              </a:ext>
            </a:extLst>
          </p:cNvPr>
          <p:cNvSpPr/>
          <p:nvPr/>
        </p:nvSpPr>
        <p:spPr>
          <a:xfrm rot="2700000">
            <a:off x="6503393" y="10220787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3" name="Rettangolo con angoli arrotondati 152">
            <a:extLst>
              <a:ext uri="{FF2B5EF4-FFF2-40B4-BE49-F238E27FC236}">
                <a16:creationId xmlns:a16="http://schemas.microsoft.com/office/drawing/2014/main" id="{CF9CF05A-D835-41A2-B671-87DF8FEDE7E1}"/>
              </a:ext>
            </a:extLst>
          </p:cNvPr>
          <p:cNvSpPr/>
          <p:nvPr/>
        </p:nvSpPr>
        <p:spPr>
          <a:xfrm rot="2700000">
            <a:off x="7237942" y="6479979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con angoli arrotondati 153">
            <a:extLst>
              <a:ext uri="{FF2B5EF4-FFF2-40B4-BE49-F238E27FC236}">
                <a16:creationId xmlns:a16="http://schemas.microsoft.com/office/drawing/2014/main" id="{AF478BC9-7CBE-4DB6-BEFB-8D30A9EA4418}"/>
              </a:ext>
            </a:extLst>
          </p:cNvPr>
          <p:cNvSpPr/>
          <p:nvPr/>
        </p:nvSpPr>
        <p:spPr>
          <a:xfrm rot="2700000">
            <a:off x="6477742" y="9465481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5" name="Rettangolo con angoli arrotondati 154">
            <a:extLst>
              <a:ext uri="{FF2B5EF4-FFF2-40B4-BE49-F238E27FC236}">
                <a16:creationId xmlns:a16="http://schemas.microsoft.com/office/drawing/2014/main" id="{21ECB75A-93C6-441F-8949-DBE42992BFD6}"/>
              </a:ext>
            </a:extLst>
          </p:cNvPr>
          <p:cNvSpPr/>
          <p:nvPr/>
        </p:nvSpPr>
        <p:spPr>
          <a:xfrm rot="2700000">
            <a:off x="7232874" y="5707530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6" name="Rettangolo con angoli arrotondati 155">
            <a:extLst>
              <a:ext uri="{FF2B5EF4-FFF2-40B4-BE49-F238E27FC236}">
                <a16:creationId xmlns:a16="http://schemas.microsoft.com/office/drawing/2014/main" id="{2B93D6F9-6C30-4964-9033-16E141AA3970}"/>
              </a:ext>
            </a:extLst>
          </p:cNvPr>
          <p:cNvSpPr/>
          <p:nvPr/>
        </p:nvSpPr>
        <p:spPr>
          <a:xfrm rot="2700000">
            <a:off x="8013335" y="6484356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5" name="Rettangolo con angoli arrotondati 164">
            <a:extLst>
              <a:ext uri="{FF2B5EF4-FFF2-40B4-BE49-F238E27FC236}">
                <a16:creationId xmlns:a16="http://schemas.microsoft.com/office/drawing/2014/main" id="{1D330D18-990A-4687-8BFC-2851D3CDD783}"/>
              </a:ext>
            </a:extLst>
          </p:cNvPr>
          <p:cNvSpPr/>
          <p:nvPr/>
        </p:nvSpPr>
        <p:spPr>
          <a:xfrm>
            <a:off x="4102577" y="605095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6" name="Rettangolo con angoli arrotondati 165">
            <a:extLst>
              <a:ext uri="{FF2B5EF4-FFF2-40B4-BE49-F238E27FC236}">
                <a16:creationId xmlns:a16="http://schemas.microsoft.com/office/drawing/2014/main" id="{4E89DE97-56D4-47F9-8BA1-0ADD6E9AA88F}"/>
              </a:ext>
            </a:extLst>
          </p:cNvPr>
          <p:cNvSpPr/>
          <p:nvPr/>
        </p:nvSpPr>
        <p:spPr>
          <a:xfrm>
            <a:off x="3519060" y="1157306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5" name="Rettangolo con angoli arrotondati 184">
            <a:extLst>
              <a:ext uri="{FF2B5EF4-FFF2-40B4-BE49-F238E27FC236}">
                <a16:creationId xmlns:a16="http://schemas.microsoft.com/office/drawing/2014/main" id="{B9281120-A3AD-4994-9185-D961DFE54487}"/>
              </a:ext>
            </a:extLst>
          </p:cNvPr>
          <p:cNvSpPr/>
          <p:nvPr/>
        </p:nvSpPr>
        <p:spPr>
          <a:xfrm>
            <a:off x="4710968" y="1133734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6" name="Rettangolo con angoli arrotondati 185">
            <a:extLst>
              <a:ext uri="{FF2B5EF4-FFF2-40B4-BE49-F238E27FC236}">
                <a16:creationId xmlns:a16="http://schemas.microsoft.com/office/drawing/2014/main" id="{A5C2B2A3-8619-4722-BE75-984A87AB4B6E}"/>
              </a:ext>
            </a:extLst>
          </p:cNvPr>
          <p:cNvSpPr/>
          <p:nvPr/>
        </p:nvSpPr>
        <p:spPr>
          <a:xfrm>
            <a:off x="6436533" y="615760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53104F67-85AD-4A3C-94A5-80E7074677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2" b="17448"/>
          <a:stretch/>
        </p:blipFill>
        <p:spPr>
          <a:xfrm>
            <a:off x="8150389" y="3478328"/>
            <a:ext cx="3170021" cy="3180706"/>
          </a:xfrm>
          <a:prstGeom prst="ellipse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187" name="Rettangolo con angoli arrotondati 186">
            <a:extLst>
              <a:ext uri="{FF2B5EF4-FFF2-40B4-BE49-F238E27FC236}">
                <a16:creationId xmlns:a16="http://schemas.microsoft.com/office/drawing/2014/main" id="{4C8A319A-12F8-455A-8B1B-EB15CB4CBCAC}"/>
              </a:ext>
            </a:extLst>
          </p:cNvPr>
          <p:cNvSpPr/>
          <p:nvPr/>
        </p:nvSpPr>
        <p:spPr>
          <a:xfrm>
            <a:off x="5266231" y="1752082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8" name="Rettangolo con angoli arrotondati 187">
            <a:extLst>
              <a:ext uri="{FF2B5EF4-FFF2-40B4-BE49-F238E27FC236}">
                <a16:creationId xmlns:a16="http://schemas.microsoft.com/office/drawing/2014/main" id="{446CAD58-E094-4679-97C2-DF2E4E34475C}"/>
              </a:ext>
            </a:extLst>
          </p:cNvPr>
          <p:cNvSpPr/>
          <p:nvPr/>
        </p:nvSpPr>
        <p:spPr>
          <a:xfrm>
            <a:off x="5837495" y="1196305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9" name="Rettangolo con angoli arrotondati 188">
            <a:extLst>
              <a:ext uri="{FF2B5EF4-FFF2-40B4-BE49-F238E27FC236}">
                <a16:creationId xmlns:a16="http://schemas.microsoft.com/office/drawing/2014/main" id="{6370BC34-641F-4F99-870A-5838E373D7A8}"/>
              </a:ext>
            </a:extLst>
          </p:cNvPr>
          <p:cNvSpPr/>
          <p:nvPr/>
        </p:nvSpPr>
        <p:spPr>
          <a:xfrm>
            <a:off x="5310161" y="583170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0" name="Rettangolo con angoli arrotondati 189">
            <a:extLst>
              <a:ext uri="{FF2B5EF4-FFF2-40B4-BE49-F238E27FC236}">
                <a16:creationId xmlns:a16="http://schemas.microsoft.com/office/drawing/2014/main" id="{6F6FCB8E-0719-46FA-979D-E494B2B80C7E}"/>
              </a:ext>
            </a:extLst>
          </p:cNvPr>
          <p:cNvSpPr/>
          <p:nvPr/>
        </p:nvSpPr>
        <p:spPr>
          <a:xfrm>
            <a:off x="4625665" y="3407685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1" name="Rettangolo con angoli arrotondati 190">
            <a:extLst>
              <a:ext uri="{FF2B5EF4-FFF2-40B4-BE49-F238E27FC236}">
                <a16:creationId xmlns:a16="http://schemas.microsoft.com/office/drawing/2014/main" id="{D8312BE3-D98A-43C3-BF74-DAB6F44214F6}"/>
              </a:ext>
            </a:extLst>
          </p:cNvPr>
          <p:cNvSpPr/>
          <p:nvPr/>
        </p:nvSpPr>
        <p:spPr>
          <a:xfrm>
            <a:off x="4643839" y="2281918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2" name="Rettangolo con angoli arrotondati 191">
            <a:extLst>
              <a:ext uri="{FF2B5EF4-FFF2-40B4-BE49-F238E27FC236}">
                <a16:creationId xmlns:a16="http://schemas.microsoft.com/office/drawing/2014/main" id="{326241D0-9AB1-4AA2-9352-5F3F9C9DD247}"/>
              </a:ext>
            </a:extLst>
          </p:cNvPr>
          <p:cNvSpPr/>
          <p:nvPr/>
        </p:nvSpPr>
        <p:spPr>
          <a:xfrm>
            <a:off x="4091904" y="1702694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3" name="Rettangolo con angoli arrotondati 192">
            <a:extLst>
              <a:ext uri="{FF2B5EF4-FFF2-40B4-BE49-F238E27FC236}">
                <a16:creationId xmlns:a16="http://schemas.microsoft.com/office/drawing/2014/main" id="{105CB93F-406F-461A-8A4C-60E26453447E}"/>
              </a:ext>
            </a:extLst>
          </p:cNvPr>
          <p:cNvSpPr/>
          <p:nvPr/>
        </p:nvSpPr>
        <p:spPr>
          <a:xfrm>
            <a:off x="3501081" y="2236695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4" name="Rettangolo con angoli arrotondati 193">
            <a:extLst>
              <a:ext uri="{FF2B5EF4-FFF2-40B4-BE49-F238E27FC236}">
                <a16:creationId xmlns:a16="http://schemas.microsoft.com/office/drawing/2014/main" id="{EB737BCD-CF07-4946-9DC4-1A5925AE8F58}"/>
              </a:ext>
            </a:extLst>
          </p:cNvPr>
          <p:cNvSpPr/>
          <p:nvPr/>
        </p:nvSpPr>
        <p:spPr>
          <a:xfrm>
            <a:off x="4066543" y="2819318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5" name="Rettangolo con angoli arrotondati 194">
            <a:extLst>
              <a:ext uri="{FF2B5EF4-FFF2-40B4-BE49-F238E27FC236}">
                <a16:creationId xmlns:a16="http://schemas.microsoft.com/office/drawing/2014/main" id="{B1F8993B-0F94-4D9F-AA92-160D8423D356}"/>
              </a:ext>
            </a:extLst>
          </p:cNvPr>
          <p:cNvSpPr/>
          <p:nvPr/>
        </p:nvSpPr>
        <p:spPr>
          <a:xfrm>
            <a:off x="3489247" y="3399863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6" name="Rettangolo con angoli arrotondati 195">
            <a:extLst>
              <a:ext uri="{FF2B5EF4-FFF2-40B4-BE49-F238E27FC236}">
                <a16:creationId xmlns:a16="http://schemas.microsoft.com/office/drawing/2014/main" id="{51EB052F-C1DF-4DD1-A854-C390494DB086}"/>
              </a:ext>
            </a:extLst>
          </p:cNvPr>
          <p:cNvSpPr/>
          <p:nvPr/>
        </p:nvSpPr>
        <p:spPr>
          <a:xfrm>
            <a:off x="4044714" y="3961957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7" name="Rettangolo con angoli arrotondati 196">
            <a:extLst>
              <a:ext uri="{FF2B5EF4-FFF2-40B4-BE49-F238E27FC236}">
                <a16:creationId xmlns:a16="http://schemas.microsoft.com/office/drawing/2014/main" id="{5F108F12-7D14-4E00-8D0B-0B967401A700}"/>
              </a:ext>
            </a:extLst>
          </p:cNvPr>
          <p:cNvSpPr/>
          <p:nvPr/>
        </p:nvSpPr>
        <p:spPr>
          <a:xfrm>
            <a:off x="5202310" y="3961957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8" name="Rettangolo con angoli arrotondati 197">
            <a:extLst>
              <a:ext uri="{FF2B5EF4-FFF2-40B4-BE49-F238E27FC236}">
                <a16:creationId xmlns:a16="http://schemas.microsoft.com/office/drawing/2014/main" id="{F36A44A4-80CD-484A-A783-7B5FC7477548}"/>
              </a:ext>
            </a:extLst>
          </p:cNvPr>
          <p:cNvSpPr/>
          <p:nvPr/>
        </p:nvSpPr>
        <p:spPr>
          <a:xfrm>
            <a:off x="5200744" y="2862463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9" name="Rettangolo con angoli arrotondati 198">
            <a:extLst>
              <a:ext uri="{FF2B5EF4-FFF2-40B4-BE49-F238E27FC236}">
                <a16:creationId xmlns:a16="http://schemas.microsoft.com/office/drawing/2014/main" id="{2031395C-214C-4B54-BE8E-26B71702E9BA}"/>
              </a:ext>
            </a:extLst>
          </p:cNvPr>
          <p:cNvSpPr/>
          <p:nvPr/>
        </p:nvSpPr>
        <p:spPr>
          <a:xfrm>
            <a:off x="6376339" y="1789067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0" name="Rettangolo con angoli arrotondati 199">
            <a:extLst>
              <a:ext uri="{FF2B5EF4-FFF2-40B4-BE49-F238E27FC236}">
                <a16:creationId xmlns:a16="http://schemas.microsoft.com/office/drawing/2014/main" id="{AC91B538-B41B-417C-9234-DA3151DC1A48}"/>
              </a:ext>
            </a:extLst>
          </p:cNvPr>
          <p:cNvSpPr/>
          <p:nvPr/>
        </p:nvSpPr>
        <p:spPr>
          <a:xfrm>
            <a:off x="5790134" y="2340124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1" name="Rettangolo con angoli arrotondati 200">
            <a:extLst>
              <a:ext uri="{FF2B5EF4-FFF2-40B4-BE49-F238E27FC236}">
                <a16:creationId xmlns:a16="http://schemas.microsoft.com/office/drawing/2014/main" id="{6D185BBA-932C-4946-A17B-0662546D674B}"/>
              </a:ext>
            </a:extLst>
          </p:cNvPr>
          <p:cNvSpPr/>
          <p:nvPr/>
        </p:nvSpPr>
        <p:spPr>
          <a:xfrm>
            <a:off x="5759866" y="3420028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2" name="Rettangolo con angoli arrotondati 201">
            <a:extLst>
              <a:ext uri="{FF2B5EF4-FFF2-40B4-BE49-F238E27FC236}">
                <a16:creationId xmlns:a16="http://schemas.microsoft.com/office/drawing/2014/main" id="{0990A252-9B48-4F92-B6FA-CADE52E2AAD0}"/>
              </a:ext>
            </a:extLst>
          </p:cNvPr>
          <p:cNvSpPr/>
          <p:nvPr/>
        </p:nvSpPr>
        <p:spPr>
          <a:xfrm>
            <a:off x="7600254" y="3522584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3" name="Rettangolo con angoli arrotondati 202">
            <a:extLst>
              <a:ext uri="{FF2B5EF4-FFF2-40B4-BE49-F238E27FC236}">
                <a16:creationId xmlns:a16="http://schemas.microsoft.com/office/drawing/2014/main" id="{712FA435-396E-43A5-8757-F3ACFCBFBA1B}"/>
              </a:ext>
            </a:extLst>
          </p:cNvPr>
          <p:cNvSpPr/>
          <p:nvPr/>
        </p:nvSpPr>
        <p:spPr>
          <a:xfrm>
            <a:off x="6361745" y="2905931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4" name="Rettangolo con angoli arrotondati 203">
            <a:extLst>
              <a:ext uri="{FF2B5EF4-FFF2-40B4-BE49-F238E27FC236}">
                <a16:creationId xmlns:a16="http://schemas.microsoft.com/office/drawing/2014/main" id="{1D6D0902-5B7E-413F-B2C9-9FE11A560EF9}"/>
              </a:ext>
            </a:extLst>
          </p:cNvPr>
          <p:cNvSpPr/>
          <p:nvPr/>
        </p:nvSpPr>
        <p:spPr>
          <a:xfrm>
            <a:off x="6978242" y="1196304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5" name="Rettangolo con angoli arrotondati 204">
            <a:extLst>
              <a:ext uri="{FF2B5EF4-FFF2-40B4-BE49-F238E27FC236}">
                <a16:creationId xmlns:a16="http://schemas.microsoft.com/office/drawing/2014/main" id="{FBE0E143-0431-401C-ABF5-C38E3083ED51}"/>
              </a:ext>
            </a:extLst>
          </p:cNvPr>
          <p:cNvSpPr/>
          <p:nvPr/>
        </p:nvSpPr>
        <p:spPr>
          <a:xfrm>
            <a:off x="7522502" y="598730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con angoli arrotondati 206">
            <a:extLst>
              <a:ext uri="{FF2B5EF4-FFF2-40B4-BE49-F238E27FC236}">
                <a16:creationId xmlns:a16="http://schemas.microsoft.com/office/drawing/2014/main" id="{F44DA837-C515-45FC-9B53-E7B8D50EAD77}"/>
              </a:ext>
            </a:extLst>
          </p:cNvPr>
          <p:cNvSpPr/>
          <p:nvPr/>
        </p:nvSpPr>
        <p:spPr>
          <a:xfrm>
            <a:off x="7562953" y="1775465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8" name="Rettangolo con angoli arrotondati 207">
            <a:extLst>
              <a:ext uri="{FF2B5EF4-FFF2-40B4-BE49-F238E27FC236}">
                <a16:creationId xmlns:a16="http://schemas.microsoft.com/office/drawing/2014/main" id="{020E3F06-5A7A-43D8-83E1-6EC0BDD9462D}"/>
              </a:ext>
            </a:extLst>
          </p:cNvPr>
          <p:cNvSpPr/>
          <p:nvPr/>
        </p:nvSpPr>
        <p:spPr>
          <a:xfrm>
            <a:off x="6978242" y="2340124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9" name="Rettangolo con angoli arrotondati 208">
            <a:extLst>
              <a:ext uri="{FF2B5EF4-FFF2-40B4-BE49-F238E27FC236}">
                <a16:creationId xmlns:a16="http://schemas.microsoft.com/office/drawing/2014/main" id="{607269A9-41A4-4616-8F68-17026F6E5EEE}"/>
              </a:ext>
            </a:extLst>
          </p:cNvPr>
          <p:cNvSpPr/>
          <p:nvPr/>
        </p:nvSpPr>
        <p:spPr>
          <a:xfrm>
            <a:off x="7576898" y="2887182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0" name="Rettangolo con angoli arrotondati 209">
            <a:extLst>
              <a:ext uri="{FF2B5EF4-FFF2-40B4-BE49-F238E27FC236}">
                <a16:creationId xmlns:a16="http://schemas.microsoft.com/office/drawing/2014/main" id="{15BF0520-A5C5-4420-BEC3-0020D050CC4E}"/>
              </a:ext>
            </a:extLst>
          </p:cNvPr>
          <p:cNvSpPr/>
          <p:nvPr/>
        </p:nvSpPr>
        <p:spPr>
          <a:xfrm>
            <a:off x="6921038" y="3458368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1" name="Rettangolo con angoli arrotondati 220">
            <a:extLst>
              <a:ext uri="{FF2B5EF4-FFF2-40B4-BE49-F238E27FC236}">
                <a16:creationId xmlns:a16="http://schemas.microsoft.com/office/drawing/2014/main" id="{5DAD47ED-4D9D-455E-8427-3D9ABE5D77D2}"/>
              </a:ext>
            </a:extLst>
          </p:cNvPr>
          <p:cNvSpPr/>
          <p:nvPr/>
        </p:nvSpPr>
        <p:spPr>
          <a:xfrm rot="2700000">
            <a:off x="14469441" y="561990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3" name="Rettangolo con angoli arrotondati 222">
            <a:extLst>
              <a:ext uri="{FF2B5EF4-FFF2-40B4-BE49-F238E27FC236}">
                <a16:creationId xmlns:a16="http://schemas.microsoft.com/office/drawing/2014/main" id="{5B685DF6-2F69-4C56-9822-395159716372}"/>
              </a:ext>
            </a:extLst>
          </p:cNvPr>
          <p:cNvSpPr/>
          <p:nvPr/>
        </p:nvSpPr>
        <p:spPr>
          <a:xfrm rot="2700000">
            <a:off x="14985119" y="1018177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4" name="Rettangolo con angoli arrotondati 223">
            <a:extLst>
              <a:ext uri="{FF2B5EF4-FFF2-40B4-BE49-F238E27FC236}">
                <a16:creationId xmlns:a16="http://schemas.microsoft.com/office/drawing/2014/main" id="{6426C370-D08E-489E-80A9-63FB769ADFA7}"/>
              </a:ext>
            </a:extLst>
          </p:cNvPr>
          <p:cNvSpPr/>
          <p:nvPr/>
        </p:nvSpPr>
        <p:spPr>
          <a:xfrm rot="2700000">
            <a:off x="13953763" y="1030939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5" name="Rettangolo con angoli arrotondati 224">
            <a:extLst>
              <a:ext uri="{FF2B5EF4-FFF2-40B4-BE49-F238E27FC236}">
                <a16:creationId xmlns:a16="http://schemas.microsoft.com/office/drawing/2014/main" id="{E72889F8-3F1E-4472-A172-C75268229EF8}"/>
              </a:ext>
            </a:extLst>
          </p:cNvPr>
          <p:cNvSpPr/>
          <p:nvPr/>
        </p:nvSpPr>
        <p:spPr>
          <a:xfrm rot="2700000">
            <a:off x="13438083" y="551422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6" name="Rettangolo con angoli arrotondati 225">
            <a:extLst>
              <a:ext uri="{FF2B5EF4-FFF2-40B4-BE49-F238E27FC236}">
                <a16:creationId xmlns:a16="http://schemas.microsoft.com/office/drawing/2014/main" id="{E230EDBA-B138-4784-9C7B-323BEFE79BDE}"/>
              </a:ext>
            </a:extLst>
          </p:cNvPr>
          <p:cNvSpPr/>
          <p:nvPr/>
        </p:nvSpPr>
        <p:spPr>
          <a:xfrm rot="2700000">
            <a:off x="12975501" y="1044404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7" name="Rettangolo con angoli arrotondati 226">
            <a:extLst>
              <a:ext uri="{FF2B5EF4-FFF2-40B4-BE49-F238E27FC236}">
                <a16:creationId xmlns:a16="http://schemas.microsoft.com/office/drawing/2014/main" id="{93AB8CDF-46C4-492E-AB57-05CCC2A554DC}"/>
              </a:ext>
            </a:extLst>
          </p:cNvPr>
          <p:cNvSpPr/>
          <p:nvPr/>
        </p:nvSpPr>
        <p:spPr>
          <a:xfrm rot="2700000">
            <a:off x="12498832" y="548451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8" name="Rettangolo con angoli arrotondati 227">
            <a:extLst>
              <a:ext uri="{FF2B5EF4-FFF2-40B4-BE49-F238E27FC236}">
                <a16:creationId xmlns:a16="http://schemas.microsoft.com/office/drawing/2014/main" id="{4B0A1761-C3E1-41B8-8B81-5763EE51878D}"/>
              </a:ext>
            </a:extLst>
          </p:cNvPr>
          <p:cNvSpPr/>
          <p:nvPr/>
        </p:nvSpPr>
        <p:spPr>
          <a:xfrm rot="2700000">
            <a:off x="12041527" y="1057141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9" name="Rettangolo con angoli arrotondati 228">
            <a:extLst>
              <a:ext uri="{FF2B5EF4-FFF2-40B4-BE49-F238E27FC236}">
                <a16:creationId xmlns:a16="http://schemas.microsoft.com/office/drawing/2014/main" id="{7F1B91D0-6A55-4EB0-AA7F-1255F74F2340}"/>
              </a:ext>
            </a:extLst>
          </p:cNvPr>
          <p:cNvSpPr/>
          <p:nvPr/>
        </p:nvSpPr>
        <p:spPr>
          <a:xfrm rot="2700000">
            <a:off x="11520569" y="574713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0" name="Rettangolo con angoli arrotondati 229">
            <a:extLst>
              <a:ext uri="{FF2B5EF4-FFF2-40B4-BE49-F238E27FC236}">
                <a16:creationId xmlns:a16="http://schemas.microsoft.com/office/drawing/2014/main" id="{6004C6F2-BAD0-4A7A-9F6D-61430C189BE9}"/>
              </a:ext>
            </a:extLst>
          </p:cNvPr>
          <p:cNvSpPr/>
          <p:nvPr/>
        </p:nvSpPr>
        <p:spPr>
          <a:xfrm rot="2700000">
            <a:off x="11055916" y="1066907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1" name="Rettangolo con angoli arrotondati 230">
            <a:extLst>
              <a:ext uri="{FF2B5EF4-FFF2-40B4-BE49-F238E27FC236}">
                <a16:creationId xmlns:a16="http://schemas.microsoft.com/office/drawing/2014/main" id="{DAC56606-19B9-4BBD-A8F7-8A772E8F54E2}"/>
              </a:ext>
            </a:extLst>
          </p:cNvPr>
          <p:cNvSpPr/>
          <p:nvPr/>
        </p:nvSpPr>
        <p:spPr>
          <a:xfrm rot="2700000">
            <a:off x="11547416" y="1552957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2" name="Rettangolo con angoli arrotondati 231">
            <a:extLst>
              <a:ext uri="{FF2B5EF4-FFF2-40B4-BE49-F238E27FC236}">
                <a16:creationId xmlns:a16="http://schemas.microsoft.com/office/drawing/2014/main" id="{92D7F00F-F3AB-4D4E-9458-5018B25D74C1}"/>
              </a:ext>
            </a:extLst>
          </p:cNvPr>
          <p:cNvSpPr/>
          <p:nvPr/>
        </p:nvSpPr>
        <p:spPr>
          <a:xfrm rot="2700000">
            <a:off x="10574998" y="1578326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3" name="Rettangolo con angoli arrotondati 232">
            <a:extLst>
              <a:ext uri="{FF2B5EF4-FFF2-40B4-BE49-F238E27FC236}">
                <a16:creationId xmlns:a16="http://schemas.microsoft.com/office/drawing/2014/main" id="{73FF0EBC-F3B6-44C3-89A7-3648837AAA76}"/>
              </a:ext>
            </a:extLst>
          </p:cNvPr>
          <p:cNvSpPr/>
          <p:nvPr/>
        </p:nvSpPr>
        <p:spPr>
          <a:xfrm rot="2700000">
            <a:off x="11077428" y="2050536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5" name="Rettangolo con angoli arrotondati 234">
            <a:extLst>
              <a:ext uri="{FF2B5EF4-FFF2-40B4-BE49-F238E27FC236}">
                <a16:creationId xmlns:a16="http://schemas.microsoft.com/office/drawing/2014/main" id="{5FC85FAC-C270-4ACB-AE3B-F07C94788C6B}"/>
              </a:ext>
            </a:extLst>
          </p:cNvPr>
          <p:cNvSpPr/>
          <p:nvPr/>
        </p:nvSpPr>
        <p:spPr>
          <a:xfrm rot="2700000">
            <a:off x="12106349" y="2007790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6" name="Rettangolo con angoli arrotondati 235">
            <a:extLst>
              <a:ext uri="{FF2B5EF4-FFF2-40B4-BE49-F238E27FC236}">
                <a16:creationId xmlns:a16="http://schemas.microsoft.com/office/drawing/2014/main" id="{57859F82-785B-44BB-85D5-19BD49380943}"/>
              </a:ext>
            </a:extLst>
          </p:cNvPr>
          <p:cNvSpPr/>
          <p:nvPr/>
        </p:nvSpPr>
        <p:spPr>
          <a:xfrm rot="2700000">
            <a:off x="12642495" y="2474102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7" name="Rettangolo con angoli arrotondati 236">
            <a:extLst>
              <a:ext uri="{FF2B5EF4-FFF2-40B4-BE49-F238E27FC236}">
                <a16:creationId xmlns:a16="http://schemas.microsoft.com/office/drawing/2014/main" id="{F8185604-A77D-4E80-BDB3-96F0001CE89A}"/>
              </a:ext>
            </a:extLst>
          </p:cNvPr>
          <p:cNvSpPr/>
          <p:nvPr/>
        </p:nvSpPr>
        <p:spPr>
          <a:xfrm rot="2700000">
            <a:off x="13100586" y="1966041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8" name="Rettangolo con angoli arrotondati 237">
            <a:extLst>
              <a:ext uri="{FF2B5EF4-FFF2-40B4-BE49-F238E27FC236}">
                <a16:creationId xmlns:a16="http://schemas.microsoft.com/office/drawing/2014/main" id="{69130ABC-E8FA-417D-A6BB-F5E0DBCCDE08}"/>
              </a:ext>
            </a:extLst>
          </p:cNvPr>
          <p:cNvSpPr/>
          <p:nvPr/>
        </p:nvSpPr>
        <p:spPr>
          <a:xfrm rot="2700000">
            <a:off x="13587381" y="2474101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9" name="Rettangolo con angoli arrotondati 238">
            <a:extLst>
              <a:ext uri="{FF2B5EF4-FFF2-40B4-BE49-F238E27FC236}">
                <a16:creationId xmlns:a16="http://schemas.microsoft.com/office/drawing/2014/main" id="{2F5B39E8-5AFB-413D-B8E3-A5BED7A61E75}"/>
              </a:ext>
            </a:extLst>
          </p:cNvPr>
          <p:cNvSpPr/>
          <p:nvPr/>
        </p:nvSpPr>
        <p:spPr>
          <a:xfrm rot="2700000">
            <a:off x="14038808" y="1968966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0" name="Rettangolo con angoli arrotondati 239">
            <a:extLst>
              <a:ext uri="{FF2B5EF4-FFF2-40B4-BE49-F238E27FC236}">
                <a16:creationId xmlns:a16="http://schemas.microsoft.com/office/drawing/2014/main" id="{17D08060-5F5A-4992-A7C7-0399F8DEC315}"/>
              </a:ext>
            </a:extLst>
          </p:cNvPr>
          <p:cNvSpPr/>
          <p:nvPr/>
        </p:nvSpPr>
        <p:spPr>
          <a:xfrm rot="2700000">
            <a:off x="14503563" y="2459755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1" name="Rettangolo con angoli arrotondati 240">
            <a:extLst>
              <a:ext uri="{FF2B5EF4-FFF2-40B4-BE49-F238E27FC236}">
                <a16:creationId xmlns:a16="http://schemas.microsoft.com/office/drawing/2014/main" id="{546C812B-B15E-4874-BA41-D695E8183297}"/>
              </a:ext>
            </a:extLst>
          </p:cNvPr>
          <p:cNvSpPr/>
          <p:nvPr/>
        </p:nvSpPr>
        <p:spPr>
          <a:xfrm rot="2700000">
            <a:off x="14517652" y="1506645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2" name="Rettangolo con angoli arrotondati 241">
            <a:extLst>
              <a:ext uri="{FF2B5EF4-FFF2-40B4-BE49-F238E27FC236}">
                <a16:creationId xmlns:a16="http://schemas.microsoft.com/office/drawing/2014/main" id="{1223EA9E-F32F-4CA8-A980-7D7996415F25}"/>
              </a:ext>
            </a:extLst>
          </p:cNvPr>
          <p:cNvSpPr/>
          <p:nvPr/>
        </p:nvSpPr>
        <p:spPr>
          <a:xfrm rot="2700000">
            <a:off x="14985120" y="2012386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3" name="Rettangolo con angoli arrotondati 242">
            <a:extLst>
              <a:ext uri="{FF2B5EF4-FFF2-40B4-BE49-F238E27FC236}">
                <a16:creationId xmlns:a16="http://schemas.microsoft.com/office/drawing/2014/main" id="{7DD79DC8-A9C9-4A8C-B99A-637FC333944C}"/>
              </a:ext>
            </a:extLst>
          </p:cNvPr>
          <p:cNvSpPr/>
          <p:nvPr/>
        </p:nvSpPr>
        <p:spPr>
          <a:xfrm rot="2700000">
            <a:off x="14988368" y="2913747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con angoli arrotondati 243">
            <a:extLst>
              <a:ext uri="{FF2B5EF4-FFF2-40B4-BE49-F238E27FC236}">
                <a16:creationId xmlns:a16="http://schemas.microsoft.com/office/drawing/2014/main" id="{27801F99-9EB2-4463-906E-3DF066C267B4}"/>
              </a:ext>
            </a:extLst>
          </p:cNvPr>
          <p:cNvSpPr/>
          <p:nvPr/>
        </p:nvSpPr>
        <p:spPr>
          <a:xfrm rot="2700000">
            <a:off x="14553391" y="3420029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6" name="Rettangolo con angoli arrotondati 245">
            <a:extLst>
              <a:ext uri="{FF2B5EF4-FFF2-40B4-BE49-F238E27FC236}">
                <a16:creationId xmlns:a16="http://schemas.microsoft.com/office/drawing/2014/main" id="{0732D37E-DC07-42AD-8B9A-508E8DD0AD7D}"/>
              </a:ext>
            </a:extLst>
          </p:cNvPr>
          <p:cNvSpPr/>
          <p:nvPr/>
        </p:nvSpPr>
        <p:spPr>
          <a:xfrm rot="2700000">
            <a:off x="14058114" y="2959763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8" name="Rettangolo con angoli arrotondati 247">
            <a:extLst>
              <a:ext uri="{FF2B5EF4-FFF2-40B4-BE49-F238E27FC236}">
                <a16:creationId xmlns:a16="http://schemas.microsoft.com/office/drawing/2014/main" id="{2E16AA5A-F3E4-4BE3-97A4-4AEE476E2F59}"/>
              </a:ext>
            </a:extLst>
          </p:cNvPr>
          <p:cNvSpPr/>
          <p:nvPr/>
        </p:nvSpPr>
        <p:spPr>
          <a:xfrm rot="2700000">
            <a:off x="13612167" y="3446608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9" name="Rettangolo con angoli arrotondati 248">
            <a:extLst>
              <a:ext uri="{FF2B5EF4-FFF2-40B4-BE49-F238E27FC236}">
                <a16:creationId xmlns:a16="http://schemas.microsoft.com/office/drawing/2014/main" id="{75EF4458-B382-4641-B8F1-CD2F3CEAD2C0}"/>
              </a:ext>
            </a:extLst>
          </p:cNvPr>
          <p:cNvSpPr/>
          <p:nvPr/>
        </p:nvSpPr>
        <p:spPr>
          <a:xfrm rot="2700000">
            <a:off x="13122931" y="3933514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1" name="Rettangolo con angoli arrotondati 250">
            <a:extLst>
              <a:ext uri="{FF2B5EF4-FFF2-40B4-BE49-F238E27FC236}">
                <a16:creationId xmlns:a16="http://schemas.microsoft.com/office/drawing/2014/main" id="{8097C552-4ACD-40B8-8D77-5ED978C30B6E}"/>
              </a:ext>
            </a:extLst>
          </p:cNvPr>
          <p:cNvSpPr/>
          <p:nvPr/>
        </p:nvSpPr>
        <p:spPr>
          <a:xfrm rot="2700000">
            <a:off x="12610275" y="3438873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con angoli arrotondati 251">
            <a:extLst>
              <a:ext uri="{FF2B5EF4-FFF2-40B4-BE49-F238E27FC236}">
                <a16:creationId xmlns:a16="http://schemas.microsoft.com/office/drawing/2014/main" id="{42C2BD84-020F-413C-BCB7-48602CF13170}"/>
              </a:ext>
            </a:extLst>
          </p:cNvPr>
          <p:cNvSpPr/>
          <p:nvPr/>
        </p:nvSpPr>
        <p:spPr>
          <a:xfrm rot="2700000">
            <a:off x="11624032" y="3470484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3" name="Rettangolo con angoli arrotondati 252">
            <a:extLst>
              <a:ext uri="{FF2B5EF4-FFF2-40B4-BE49-F238E27FC236}">
                <a16:creationId xmlns:a16="http://schemas.microsoft.com/office/drawing/2014/main" id="{6676552E-22A1-474C-B462-A1D1B1261FB5}"/>
              </a:ext>
            </a:extLst>
          </p:cNvPr>
          <p:cNvSpPr/>
          <p:nvPr/>
        </p:nvSpPr>
        <p:spPr>
          <a:xfrm rot="2700000">
            <a:off x="12141197" y="3933513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6" name="Rettangolo con angoli arrotondati 255">
            <a:extLst>
              <a:ext uri="{FF2B5EF4-FFF2-40B4-BE49-F238E27FC236}">
                <a16:creationId xmlns:a16="http://schemas.microsoft.com/office/drawing/2014/main" id="{A9D39DC4-5C5D-4C51-9778-2DA785DC3845}"/>
              </a:ext>
            </a:extLst>
          </p:cNvPr>
          <p:cNvSpPr/>
          <p:nvPr/>
        </p:nvSpPr>
        <p:spPr>
          <a:xfrm>
            <a:off x="14916644" y="10836173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7" name="Rettangolo con angoli arrotondati 256">
            <a:extLst>
              <a:ext uri="{FF2B5EF4-FFF2-40B4-BE49-F238E27FC236}">
                <a16:creationId xmlns:a16="http://schemas.microsoft.com/office/drawing/2014/main" id="{804FFC8D-F3F3-4FFE-BE51-1DE9B7E2D4CD}"/>
              </a:ext>
            </a:extLst>
          </p:cNvPr>
          <p:cNvSpPr/>
          <p:nvPr/>
        </p:nvSpPr>
        <p:spPr>
          <a:xfrm>
            <a:off x="14209651" y="10822107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8" name="Rettangolo con angoli arrotondati 257">
            <a:extLst>
              <a:ext uri="{FF2B5EF4-FFF2-40B4-BE49-F238E27FC236}">
                <a16:creationId xmlns:a16="http://schemas.microsoft.com/office/drawing/2014/main" id="{C64C7941-3105-4BAB-9407-812A40B9F55B}"/>
              </a:ext>
            </a:extLst>
          </p:cNvPr>
          <p:cNvSpPr/>
          <p:nvPr/>
        </p:nvSpPr>
        <p:spPr>
          <a:xfrm>
            <a:off x="13468212" y="10836564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9" name="CasellaDiTesto 258">
            <a:extLst>
              <a:ext uri="{FF2B5EF4-FFF2-40B4-BE49-F238E27FC236}">
                <a16:creationId xmlns:a16="http://schemas.microsoft.com/office/drawing/2014/main" id="{DF7D8C74-9A30-4C6C-9AFE-88E0D9A2DE5D}"/>
              </a:ext>
            </a:extLst>
          </p:cNvPr>
          <p:cNvSpPr txBox="1"/>
          <p:nvPr/>
        </p:nvSpPr>
        <p:spPr>
          <a:xfrm>
            <a:off x="3564009" y="10325822"/>
            <a:ext cx="3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</a:t>
            </a:r>
          </a:p>
        </p:txBody>
      </p:sp>
      <p:sp>
        <p:nvSpPr>
          <p:cNvPr id="260" name="CasellaDiTesto 259">
            <a:extLst>
              <a:ext uri="{FF2B5EF4-FFF2-40B4-BE49-F238E27FC236}">
                <a16:creationId xmlns:a16="http://schemas.microsoft.com/office/drawing/2014/main" id="{436FF267-B755-4501-BC10-C931DCA9D2A1}"/>
              </a:ext>
            </a:extLst>
          </p:cNvPr>
          <p:cNvSpPr txBox="1"/>
          <p:nvPr/>
        </p:nvSpPr>
        <p:spPr>
          <a:xfrm>
            <a:off x="3544959" y="9561414"/>
            <a:ext cx="3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2</a:t>
            </a:r>
          </a:p>
        </p:txBody>
      </p:sp>
      <p:sp>
        <p:nvSpPr>
          <p:cNvPr id="261" name="Rettangolo con angoli arrotondati 260">
            <a:extLst>
              <a:ext uri="{FF2B5EF4-FFF2-40B4-BE49-F238E27FC236}">
                <a16:creationId xmlns:a16="http://schemas.microsoft.com/office/drawing/2014/main" id="{6D93DFDC-C5E8-41CA-AE59-58EDA63751EC}"/>
              </a:ext>
            </a:extLst>
          </p:cNvPr>
          <p:cNvSpPr/>
          <p:nvPr/>
        </p:nvSpPr>
        <p:spPr>
          <a:xfrm>
            <a:off x="12761219" y="10841178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2" name="Rettangolo con angoli arrotondati 261">
            <a:extLst>
              <a:ext uri="{FF2B5EF4-FFF2-40B4-BE49-F238E27FC236}">
                <a16:creationId xmlns:a16="http://schemas.microsoft.com/office/drawing/2014/main" id="{E920F709-9353-4FB8-884A-3B903B206CCE}"/>
              </a:ext>
            </a:extLst>
          </p:cNvPr>
          <p:cNvSpPr/>
          <p:nvPr/>
        </p:nvSpPr>
        <p:spPr>
          <a:xfrm>
            <a:off x="12054226" y="10836173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3" name="Rettangolo con angoli arrotondati 262">
            <a:extLst>
              <a:ext uri="{FF2B5EF4-FFF2-40B4-BE49-F238E27FC236}">
                <a16:creationId xmlns:a16="http://schemas.microsoft.com/office/drawing/2014/main" id="{9862375F-DDCB-4E1C-AB61-FA82AD5AC169}"/>
              </a:ext>
            </a:extLst>
          </p:cNvPr>
          <p:cNvSpPr/>
          <p:nvPr/>
        </p:nvSpPr>
        <p:spPr>
          <a:xfrm>
            <a:off x="11337007" y="10822106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4" name="Rettangolo con angoli arrotondati 263">
            <a:extLst>
              <a:ext uri="{FF2B5EF4-FFF2-40B4-BE49-F238E27FC236}">
                <a16:creationId xmlns:a16="http://schemas.microsoft.com/office/drawing/2014/main" id="{0AE831EE-7099-4420-8614-0F32266387D3}"/>
              </a:ext>
            </a:extLst>
          </p:cNvPr>
          <p:cNvSpPr/>
          <p:nvPr/>
        </p:nvSpPr>
        <p:spPr>
          <a:xfrm>
            <a:off x="10642835" y="10822105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5" name="Rettangolo con angoli arrotondati 264">
            <a:extLst>
              <a:ext uri="{FF2B5EF4-FFF2-40B4-BE49-F238E27FC236}">
                <a16:creationId xmlns:a16="http://schemas.microsoft.com/office/drawing/2014/main" id="{B07EE8D4-DEA1-4DF9-885E-4584C9190175}"/>
              </a:ext>
            </a:extLst>
          </p:cNvPr>
          <p:cNvSpPr/>
          <p:nvPr/>
        </p:nvSpPr>
        <p:spPr>
          <a:xfrm>
            <a:off x="9917172" y="10817591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6" name="Rettangolo con angoli arrotondati 265">
            <a:extLst>
              <a:ext uri="{FF2B5EF4-FFF2-40B4-BE49-F238E27FC236}">
                <a16:creationId xmlns:a16="http://schemas.microsoft.com/office/drawing/2014/main" id="{5BC6088E-E7C2-4DAB-8C02-53EDB3E9DC78}"/>
              </a:ext>
            </a:extLst>
          </p:cNvPr>
          <p:cNvSpPr/>
          <p:nvPr/>
        </p:nvSpPr>
        <p:spPr>
          <a:xfrm>
            <a:off x="9901719" y="10106120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7" name="Rettangolo con angoli arrotondati 266">
            <a:extLst>
              <a:ext uri="{FF2B5EF4-FFF2-40B4-BE49-F238E27FC236}">
                <a16:creationId xmlns:a16="http://schemas.microsoft.com/office/drawing/2014/main" id="{BD2D0D48-D48B-4384-A0F7-DF6D64F0B540}"/>
              </a:ext>
            </a:extLst>
          </p:cNvPr>
          <p:cNvSpPr/>
          <p:nvPr/>
        </p:nvSpPr>
        <p:spPr>
          <a:xfrm>
            <a:off x="9901719" y="9434760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0" name="Rettangolo con angoli arrotondati 269">
            <a:extLst>
              <a:ext uri="{FF2B5EF4-FFF2-40B4-BE49-F238E27FC236}">
                <a16:creationId xmlns:a16="http://schemas.microsoft.com/office/drawing/2014/main" id="{8BCCD3ED-2446-4235-81FE-EFFDBF01F84E}"/>
              </a:ext>
            </a:extLst>
          </p:cNvPr>
          <p:cNvSpPr/>
          <p:nvPr/>
        </p:nvSpPr>
        <p:spPr>
          <a:xfrm rot="2700000">
            <a:off x="11406888" y="7164413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1" name="Rettangolo con angoli arrotondati 270">
            <a:extLst>
              <a:ext uri="{FF2B5EF4-FFF2-40B4-BE49-F238E27FC236}">
                <a16:creationId xmlns:a16="http://schemas.microsoft.com/office/drawing/2014/main" id="{E2944781-CAC8-43AA-B1D0-7591A5B3A182}"/>
              </a:ext>
            </a:extLst>
          </p:cNvPr>
          <p:cNvSpPr/>
          <p:nvPr/>
        </p:nvSpPr>
        <p:spPr>
          <a:xfrm rot="2700000">
            <a:off x="10875260" y="8556585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2" name="Rettangolo con angoli arrotondati 271">
            <a:extLst>
              <a:ext uri="{FF2B5EF4-FFF2-40B4-BE49-F238E27FC236}">
                <a16:creationId xmlns:a16="http://schemas.microsoft.com/office/drawing/2014/main" id="{A2C7EF5A-9732-4731-99E6-0EBA90BA4381}"/>
              </a:ext>
            </a:extLst>
          </p:cNvPr>
          <p:cNvSpPr/>
          <p:nvPr/>
        </p:nvSpPr>
        <p:spPr>
          <a:xfrm rot="2700000">
            <a:off x="10923927" y="7600560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3" name="Rettangolo con angoli arrotondati 272">
            <a:extLst>
              <a:ext uri="{FF2B5EF4-FFF2-40B4-BE49-F238E27FC236}">
                <a16:creationId xmlns:a16="http://schemas.microsoft.com/office/drawing/2014/main" id="{D8FFC5AC-204A-4B3B-857E-70C0775931C8}"/>
              </a:ext>
            </a:extLst>
          </p:cNvPr>
          <p:cNvSpPr/>
          <p:nvPr/>
        </p:nvSpPr>
        <p:spPr>
          <a:xfrm rot="2700000">
            <a:off x="10440967" y="8055197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4" name="Rettangolo con angoli arrotondati 273">
            <a:extLst>
              <a:ext uri="{FF2B5EF4-FFF2-40B4-BE49-F238E27FC236}">
                <a16:creationId xmlns:a16="http://schemas.microsoft.com/office/drawing/2014/main" id="{16FB6C4E-F025-4F8B-81BE-CDB94D5E16C4}"/>
              </a:ext>
            </a:extLst>
          </p:cNvPr>
          <p:cNvSpPr/>
          <p:nvPr/>
        </p:nvSpPr>
        <p:spPr>
          <a:xfrm rot="2700000">
            <a:off x="9942557" y="8531576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5" name="Rettangolo con angoli arrotondati 274">
            <a:extLst>
              <a:ext uri="{FF2B5EF4-FFF2-40B4-BE49-F238E27FC236}">
                <a16:creationId xmlns:a16="http://schemas.microsoft.com/office/drawing/2014/main" id="{B2268531-44A4-45D7-AEC8-8F8B589E97C6}"/>
              </a:ext>
            </a:extLst>
          </p:cNvPr>
          <p:cNvSpPr/>
          <p:nvPr/>
        </p:nvSpPr>
        <p:spPr>
          <a:xfrm rot="2700000">
            <a:off x="11349829" y="9034848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6" name="Rettangolo con angoli arrotondati 275">
            <a:extLst>
              <a:ext uri="{FF2B5EF4-FFF2-40B4-BE49-F238E27FC236}">
                <a16:creationId xmlns:a16="http://schemas.microsoft.com/office/drawing/2014/main" id="{71ED5186-3287-44A0-9427-638E1E615D24}"/>
              </a:ext>
            </a:extLst>
          </p:cNvPr>
          <p:cNvSpPr/>
          <p:nvPr/>
        </p:nvSpPr>
        <p:spPr>
          <a:xfrm rot="2700000">
            <a:off x="11816334" y="9462319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7" name="Rettangolo con angoli arrotondati 276">
            <a:extLst>
              <a:ext uri="{FF2B5EF4-FFF2-40B4-BE49-F238E27FC236}">
                <a16:creationId xmlns:a16="http://schemas.microsoft.com/office/drawing/2014/main" id="{7DA75091-C4CA-4CE5-93E7-9671AC70BA1A}"/>
              </a:ext>
            </a:extLst>
          </p:cNvPr>
          <p:cNvSpPr/>
          <p:nvPr/>
        </p:nvSpPr>
        <p:spPr>
          <a:xfrm rot="2700000">
            <a:off x="11895200" y="6716871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8" name="Rettangolo con angoli arrotondati 277">
            <a:extLst>
              <a:ext uri="{FF2B5EF4-FFF2-40B4-BE49-F238E27FC236}">
                <a16:creationId xmlns:a16="http://schemas.microsoft.com/office/drawing/2014/main" id="{4EA3F717-85B0-4E1F-B6EE-43135715CE7F}"/>
              </a:ext>
            </a:extLst>
          </p:cNvPr>
          <p:cNvSpPr/>
          <p:nvPr/>
        </p:nvSpPr>
        <p:spPr>
          <a:xfrm rot="2700000">
            <a:off x="12371950" y="7187479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9" name="Rettangolo con angoli arrotondati 278">
            <a:extLst>
              <a:ext uri="{FF2B5EF4-FFF2-40B4-BE49-F238E27FC236}">
                <a16:creationId xmlns:a16="http://schemas.microsoft.com/office/drawing/2014/main" id="{843D1B36-47C5-465D-B05C-29E156E76903}"/>
              </a:ext>
            </a:extLst>
          </p:cNvPr>
          <p:cNvSpPr/>
          <p:nvPr/>
        </p:nvSpPr>
        <p:spPr>
          <a:xfrm rot="2700000">
            <a:off x="12854911" y="7631100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0" name="Rettangolo con angoli arrotondati 279">
            <a:extLst>
              <a:ext uri="{FF2B5EF4-FFF2-40B4-BE49-F238E27FC236}">
                <a16:creationId xmlns:a16="http://schemas.microsoft.com/office/drawing/2014/main" id="{1567BDFA-9050-4268-A9C7-334073F8F852}"/>
              </a:ext>
            </a:extLst>
          </p:cNvPr>
          <p:cNvSpPr/>
          <p:nvPr/>
        </p:nvSpPr>
        <p:spPr>
          <a:xfrm rot="2700000">
            <a:off x="12342086" y="9016647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1" name="Rettangolo con angoli arrotondati 280">
            <a:extLst>
              <a:ext uri="{FF2B5EF4-FFF2-40B4-BE49-F238E27FC236}">
                <a16:creationId xmlns:a16="http://schemas.microsoft.com/office/drawing/2014/main" id="{D938F437-76F3-4E80-AAE0-1D619AD74848}"/>
              </a:ext>
            </a:extLst>
          </p:cNvPr>
          <p:cNvSpPr/>
          <p:nvPr/>
        </p:nvSpPr>
        <p:spPr>
          <a:xfrm rot="2700000">
            <a:off x="12846628" y="8556584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2" name="Rettangolo con angoli arrotondati 281">
            <a:extLst>
              <a:ext uri="{FF2B5EF4-FFF2-40B4-BE49-F238E27FC236}">
                <a16:creationId xmlns:a16="http://schemas.microsoft.com/office/drawing/2014/main" id="{98EB15E8-9E21-447F-BF75-10088C3F5D4E}"/>
              </a:ext>
            </a:extLst>
          </p:cNvPr>
          <p:cNvSpPr/>
          <p:nvPr/>
        </p:nvSpPr>
        <p:spPr>
          <a:xfrm rot="2700000">
            <a:off x="13329590" y="8104888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5" name="Rettangolo con angoli arrotondati 284">
            <a:extLst>
              <a:ext uri="{FF2B5EF4-FFF2-40B4-BE49-F238E27FC236}">
                <a16:creationId xmlns:a16="http://schemas.microsoft.com/office/drawing/2014/main" id="{A76000F6-D93B-41C4-A82F-728E18AB981E}"/>
              </a:ext>
            </a:extLst>
          </p:cNvPr>
          <p:cNvSpPr/>
          <p:nvPr/>
        </p:nvSpPr>
        <p:spPr>
          <a:xfrm rot="2700000">
            <a:off x="13780002" y="8621765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6" name="Rettangolo con angoli arrotondati 285">
            <a:extLst>
              <a:ext uri="{FF2B5EF4-FFF2-40B4-BE49-F238E27FC236}">
                <a16:creationId xmlns:a16="http://schemas.microsoft.com/office/drawing/2014/main" id="{4C4ED8AF-D150-4F1F-BB45-660DB085749F}"/>
              </a:ext>
            </a:extLst>
          </p:cNvPr>
          <p:cNvSpPr/>
          <p:nvPr/>
        </p:nvSpPr>
        <p:spPr>
          <a:xfrm>
            <a:off x="14530755" y="8966931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7" name="Rettangolo con angoli arrotondati 286">
            <a:extLst>
              <a:ext uri="{FF2B5EF4-FFF2-40B4-BE49-F238E27FC236}">
                <a16:creationId xmlns:a16="http://schemas.microsoft.com/office/drawing/2014/main" id="{C8132D0B-F258-4AEF-BAA9-6EEA70111D83}"/>
              </a:ext>
            </a:extLst>
          </p:cNvPr>
          <p:cNvSpPr/>
          <p:nvPr/>
        </p:nvSpPr>
        <p:spPr>
          <a:xfrm>
            <a:off x="15210004" y="8982862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9" name="Rettangolo con angoli arrotondati 288">
            <a:extLst>
              <a:ext uri="{FF2B5EF4-FFF2-40B4-BE49-F238E27FC236}">
                <a16:creationId xmlns:a16="http://schemas.microsoft.com/office/drawing/2014/main" id="{F97AECCA-F336-4D05-AC95-714464A183DD}"/>
              </a:ext>
            </a:extLst>
          </p:cNvPr>
          <p:cNvSpPr/>
          <p:nvPr/>
        </p:nvSpPr>
        <p:spPr>
          <a:xfrm>
            <a:off x="15187647" y="8320468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2" name="Rettangolo con angoli arrotondati 291">
            <a:extLst>
              <a:ext uri="{FF2B5EF4-FFF2-40B4-BE49-F238E27FC236}">
                <a16:creationId xmlns:a16="http://schemas.microsoft.com/office/drawing/2014/main" id="{4BE2373C-D0E5-459D-98BD-18CC2AA62EBC}"/>
              </a:ext>
            </a:extLst>
          </p:cNvPr>
          <p:cNvSpPr/>
          <p:nvPr/>
        </p:nvSpPr>
        <p:spPr>
          <a:xfrm rot="2700000">
            <a:off x="15162094" y="7603189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3" name="Rettangolo con angoli arrotondati 292">
            <a:extLst>
              <a:ext uri="{FF2B5EF4-FFF2-40B4-BE49-F238E27FC236}">
                <a16:creationId xmlns:a16="http://schemas.microsoft.com/office/drawing/2014/main" id="{8293C0FE-664D-48A2-87FD-26DE554906E7}"/>
              </a:ext>
            </a:extLst>
          </p:cNvPr>
          <p:cNvSpPr/>
          <p:nvPr/>
        </p:nvSpPr>
        <p:spPr>
          <a:xfrm rot="2700000">
            <a:off x="14671189" y="7142019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4" name="Rettangolo con angoli arrotondati 293">
            <a:extLst>
              <a:ext uri="{FF2B5EF4-FFF2-40B4-BE49-F238E27FC236}">
                <a16:creationId xmlns:a16="http://schemas.microsoft.com/office/drawing/2014/main" id="{969ABCCC-312E-4B14-8C75-9D83CFE0EBAF}"/>
              </a:ext>
            </a:extLst>
          </p:cNvPr>
          <p:cNvSpPr/>
          <p:nvPr/>
        </p:nvSpPr>
        <p:spPr>
          <a:xfrm rot="2700000">
            <a:off x="14192527" y="6694962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5" name="Rettangolo con angoli arrotondati 294">
            <a:extLst>
              <a:ext uri="{FF2B5EF4-FFF2-40B4-BE49-F238E27FC236}">
                <a16:creationId xmlns:a16="http://schemas.microsoft.com/office/drawing/2014/main" id="{3E9C091A-8D7E-4260-80CD-2A7BE5E251F1}"/>
              </a:ext>
            </a:extLst>
          </p:cNvPr>
          <p:cNvSpPr/>
          <p:nvPr/>
        </p:nvSpPr>
        <p:spPr>
          <a:xfrm rot="2700000">
            <a:off x="13696094" y="6256133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6" name="Rettangolo con angoli arrotondati 295">
            <a:extLst>
              <a:ext uri="{FF2B5EF4-FFF2-40B4-BE49-F238E27FC236}">
                <a16:creationId xmlns:a16="http://schemas.microsoft.com/office/drawing/2014/main" id="{BEED6D40-B356-435C-B691-D82B90A14349}"/>
              </a:ext>
            </a:extLst>
          </p:cNvPr>
          <p:cNvSpPr/>
          <p:nvPr/>
        </p:nvSpPr>
        <p:spPr>
          <a:xfrm rot="2700000">
            <a:off x="13152147" y="5810461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7" name="Rettangolo con angoli arrotondati 296">
            <a:extLst>
              <a:ext uri="{FF2B5EF4-FFF2-40B4-BE49-F238E27FC236}">
                <a16:creationId xmlns:a16="http://schemas.microsoft.com/office/drawing/2014/main" id="{474669BA-CEC1-4BC9-B1DA-DB83AF7906E8}"/>
              </a:ext>
            </a:extLst>
          </p:cNvPr>
          <p:cNvSpPr/>
          <p:nvPr/>
        </p:nvSpPr>
        <p:spPr>
          <a:xfrm>
            <a:off x="12385536" y="5459057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8" name="Rettangolo con angoli arrotondati 297">
            <a:extLst>
              <a:ext uri="{FF2B5EF4-FFF2-40B4-BE49-F238E27FC236}">
                <a16:creationId xmlns:a16="http://schemas.microsoft.com/office/drawing/2014/main" id="{CC6B6286-FCF3-4D95-9737-10CBB8661A5C}"/>
              </a:ext>
            </a:extLst>
          </p:cNvPr>
          <p:cNvSpPr/>
          <p:nvPr/>
        </p:nvSpPr>
        <p:spPr>
          <a:xfrm>
            <a:off x="11707737" y="5455637"/>
            <a:ext cx="587824" cy="580545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0" name="CasellaDiTesto 299">
            <a:extLst>
              <a:ext uri="{FF2B5EF4-FFF2-40B4-BE49-F238E27FC236}">
                <a16:creationId xmlns:a16="http://schemas.microsoft.com/office/drawing/2014/main" id="{843813B1-626C-4353-9E5E-6218CAD21D22}"/>
              </a:ext>
            </a:extLst>
          </p:cNvPr>
          <p:cNvSpPr txBox="1"/>
          <p:nvPr/>
        </p:nvSpPr>
        <p:spPr>
          <a:xfrm>
            <a:off x="3533826" y="8803815"/>
            <a:ext cx="3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301" name="CasellaDiTesto 300">
            <a:extLst>
              <a:ext uri="{FF2B5EF4-FFF2-40B4-BE49-F238E27FC236}">
                <a16:creationId xmlns:a16="http://schemas.microsoft.com/office/drawing/2014/main" id="{66C9F68F-F687-438C-B259-BA52D69256F4}"/>
              </a:ext>
            </a:extLst>
          </p:cNvPr>
          <p:cNvSpPr txBox="1"/>
          <p:nvPr/>
        </p:nvSpPr>
        <p:spPr>
          <a:xfrm>
            <a:off x="3495864" y="8040334"/>
            <a:ext cx="3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4</a:t>
            </a:r>
          </a:p>
        </p:txBody>
      </p:sp>
      <p:sp>
        <p:nvSpPr>
          <p:cNvPr id="302" name="CasellaDiTesto 301">
            <a:extLst>
              <a:ext uri="{FF2B5EF4-FFF2-40B4-BE49-F238E27FC236}">
                <a16:creationId xmlns:a16="http://schemas.microsoft.com/office/drawing/2014/main" id="{2FACA387-90E9-40A8-900C-7738F36D1639}"/>
              </a:ext>
            </a:extLst>
          </p:cNvPr>
          <p:cNvSpPr txBox="1"/>
          <p:nvPr/>
        </p:nvSpPr>
        <p:spPr>
          <a:xfrm>
            <a:off x="3490997" y="7269808"/>
            <a:ext cx="3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5</a:t>
            </a:r>
          </a:p>
        </p:txBody>
      </p:sp>
      <p:sp>
        <p:nvSpPr>
          <p:cNvPr id="303" name="CasellaDiTesto 302">
            <a:extLst>
              <a:ext uri="{FF2B5EF4-FFF2-40B4-BE49-F238E27FC236}">
                <a16:creationId xmlns:a16="http://schemas.microsoft.com/office/drawing/2014/main" id="{222DC0F8-7D91-4653-9DA8-1CFD6A91660E}"/>
              </a:ext>
            </a:extLst>
          </p:cNvPr>
          <p:cNvSpPr txBox="1"/>
          <p:nvPr/>
        </p:nvSpPr>
        <p:spPr>
          <a:xfrm>
            <a:off x="3533826" y="6496483"/>
            <a:ext cx="3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</a:t>
            </a:r>
          </a:p>
        </p:txBody>
      </p:sp>
      <p:sp>
        <p:nvSpPr>
          <p:cNvPr id="305" name="Freccia a destra 304">
            <a:extLst>
              <a:ext uri="{FF2B5EF4-FFF2-40B4-BE49-F238E27FC236}">
                <a16:creationId xmlns:a16="http://schemas.microsoft.com/office/drawing/2014/main" id="{B84A0075-8FBF-40E9-869A-1FD1E4068DBA}"/>
              </a:ext>
            </a:extLst>
          </p:cNvPr>
          <p:cNvSpPr/>
          <p:nvPr/>
        </p:nvSpPr>
        <p:spPr>
          <a:xfrm>
            <a:off x="3505387" y="5771473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7" name="Freccia a destra 306">
            <a:extLst>
              <a:ext uri="{FF2B5EF4-FFF2-40B4-BE49-F238E27FC236}">
                <a16:creationId xmlns:a16="http://schemas.microsoft.com/office/drawing/2014/main" id="{C3CF2C7C-4337-4D24-B041-60E144B40127}"/>
              </a:ext>
            </a:extLst>
          </p:cNvPr>
          <p:cNvSpPr/>
          <p:nvPr/>
        </p:nvSpPr>
        <p:spPr>
          <a:xfrm rot="5400000">
            <a:off x="5047614" y="5775819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8" name="Freccia a destra 307">
            <a:extLst>
              <a:ext uri="{FF2B5EF4-FFF2-40B4-BE49-F238E27FC236}">
                <a16:creationId xmlns:a16="http://schemas.microsoft.com/office/drawing/2014/main" id="{96FE283D-2DDC-416E-854C-F8FE9F18FA7E}"/>
              </a:ext>
            </a:extLst>
          </p:cNvPr>
          <p:cNvSpPr/>
          <p:nvPr/>
        </p:nvSpPr>
        <p:spPr>
          <a:xfrm>
            <a:off x="5134767" y="11119943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9" name="Freccia a destra 308">
            <a:extLst>
              <a:ext uri="{FF2B5EF4-FFF2-40B4-BE49-F238E27FC236}">
                <a16:creationId xmlns:a16="http://schemas.microsoft.com/office/drawing/2014/main" id="{8F40CD2D-E702-4D8F-9AA1-1F144E791819}"/>
              </a:ext>
            </a:extLst>
          </p:cNvPr>
          <p:cNvSpPr/>
          <p:nvPr/>
        </p:nvSpPr>
        <p:spPr>
          <a:xfrm rot="16200000">
            <a:off x="6642493" y="11150319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1" name="Freccia a destra 310">
            <a:extLst>
              <a:ext uri="{FF2B5EF4-FFF2-40B4-BE49-F238E27FC236}">
                <a16:creationId xmlns:a16="http://schemas.microsoft.com/office/drawing/2014/main" id="{B77FD693-4495-402B-9476-F316D64060C9}"/>
              </a:ext>
            </a:extLst>
          </p:cNvPr>
          <p:cNvSpPr/>
          <p:nvPr/>
        </p:nvSpPr>
        <p:spPr>
          <a:xfrm>
            <a:off x="6643484" y="5829519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2" name="Freccia a destra 311">
            <a:extLst>
              <a:ext uri="{FF2B5EF4-FFF2-40B4-BE49-F238E27FC236}">
                <a16:creationId xmlns:a16="http://schemas.microsoft.com/office/drawing/2014/main" id="{70AAD55D-4D59-42AC-A12A-360D36B552A1}"/>
              </a:ext>
            </a:extLst>
          </p:cNvPr>
          <p:cNvSpPr/>
          <p:nvPr/>
        </p:nvSpPr>
        <p:spPr>
          <a:xfrm rot="5400000">
            <a:off x="7402041" y="5853881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3" name="Freccia a destra 312">
            <a:extLst>
              <a:ext uri="{FF2B5EF4-FFF2-40B4-BE49-F238E27FC236}">
                <a16:creationId xmlns:a16="http://schemas.microsoft.com/office/drawing/2014/main" id="{77150988-204A-4DC8-A6DB-AEAA3D108ECF}"/>
              </a:ext>
            </a:extLst>
          </p:cNvPr>
          <p:cNvSpPr/>
          <p:nvPr/>
        </p:nvSpPr>
        <p:spPr>
          <a:xfrm rot="16200000">
            <a:off x="8134397" y="5825540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6" name="Freccia a destra 315">
            <a:extLst>
              <a:ext uri="{FF2B5EF4-FFF2-40B4-BE49-F238E27FC236}">
                <a16:creationId xmlns:a16="http://schemas.microsoft.com/office/drawing/2014/main" id="{33EEBD4F-FEC9-42A4-9AD5-EC2F258E40ED}"/>
              </a:ext>
            </a:extLst>
          </p:cNvPr>
          <p:cNvSpPr/>
          <p:nvPr/>
        </p:nvSpPr>
        <p:spPr>
          <a:xfrm rot="16200000">
            <a:off x="15314668" y="8175120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7" name="Freccia a destra 316">
            <a:extLst>
              <a:ext uri="{FF2B5EF4-FFF2-40B4-BE49-F238E27FC236}">
                <a16:creationId xmlns:a16="http://schemas.microsoft.com/office/drawing/2014/main" id="{02D0FC4F-6ECD-4E4F-819C-5AD9ECFFD231}"/>
              </a:ext>
            </a:extLst>
          </p:cNvPr>
          <p:cNvSpPr/>
          <p:nvPr/>
        </p:nvSpPr>
        <p:spPr>
          <a:xfrm rot="2647951">
            <a:off x="13968368" y="8753472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0" name="Freccia angolare bidirezionale 319">
            <a:extLst>
              <a:ext uri="{FF2B5EF4-FFF2-40B4-BE49-F238E27FC236}">
                <a16:creationId xmlns:a16="http://schemas.microsoft.com/office/drawing/2014/main" id="{56E1AF20-C855-44A6-8924-1EAB9BEEA31A}"/>
              </a:ext>
            </a:extLst>
          </p:cNvPr>
          <p:cNvSpPr/>
          <p:nvPr/>
        </p:nvSpPr>
        <p:spPr>
          <a:xfrm rot="8061845">
            <a:off x="10550017" y="8131968"/>
            <a:ext cx="412144" cy="403097"/>
          </a:xfrm>
          <a:prstGeom prst="leftUpArrow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1" name="Freccia a destra 320">
            <a:extLst>
              <a:ext uri="{FF2B5EF4-FFF2-40B4-BE49-F238E27FC236}">
                <a16:creationId xmlns:a16="http://schemas.microsoft.com/office/drawing/2014/main" id="{70247392-91BF-412A-87B9-07DA182C5F39}"/>
              </a:ext>
            </a:extLst>
          </p:cNvPr>
          <p:cNvSpPr/>
          <p:nvPr/>
        </p:nvSpPr>
        <p:spPr>
          <a:xfrm rot="16200000">
            <a:off x="10028528" y="9153758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2" name="Freccia a destra 321">
            <a:extLst>
              <a:ext uri="{FF2B5EF4-FFF2-40B4-BE49-F238E27FC236}">
                <a16:creationId xmlns:a16="http://schemas.microsoft.com/office/drawing/2014/main" id="{87E30F06-5E1F-45E6-B510-216E4E20A5C3}"/>
              </a:ext>
            </a:extLst>
          </p:cNvPr>
          <p:cNvSpPr/>
          <p:nvPr/>
        </p:nvSpPr>
        <p:spPr>
          <a:xfrm rot="16200000">
            <a:off x="10038982" y="10942874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4" name="Freccia a destra 323">
            <a:extLst>
              <a:ext uri="{FF2B5EF4-FFF2-40B4-BE49-F238E27FC236}">
                <a16:creationId xmlns:a16="http://schemas.microsoft.com/office/drawing/2014/main" id="{48E57447-991C-4DE3-9CBB-57D2F6B99E0F}"/>
              </a:ext>
            </a:extLst>
          </p:cNvPr>
          <p:cNvSpPr/>
          <p:nvPr/>
        </p:nvSpPr>
        <p:spPr>
          <a:xfrm rot="8252203">
            <a:off x="11279668" y="4125492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5" name="CasellaDiTesto 324">
            <a:extLst>
              <a:ext uri="{FF2B5EF4-FFF2-40B4-BE49-F238E27FC236}">
                <a16:creationId xmlns:a16="http://schemas.microsoft.com/office/drawing/2014/main" id="{C37B2712-26E9-42E9-801E-ECF6D424C8EB}"/>
              </a:ext>
            </a:extLst>
          </p:cNvPr>
          <p:cNvSpPr txBox="1"/>
          <p:nvPr/>
        </p:nvSpPr>
        <p:spPr>
          <a:xfrm>
            <a:off x="4289364" y="5752563"/>
            <a:ext cx="3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8</a:t>
            </a:r>
          </a:p>
        </p:txBody>
      </p:sp>
      <p:sp>
        <p:nvSpPr>
          <p:cNvPr id="326" name="CasellaDiTesto 325">
            <a:extLst>
              <a:ext uri="{FF2B5EF4-FFF2-40B4-BE49-F238E27FC236}">
                <a16:creationId xmlns:a16="http://schemas.microsoft.com/office/drawing/2014/main" id="{896F17B3-2CFE-4813-B02F-2150F0B4C6BF}"/>
              </a:ext>
            </a:extLst>
          </p:cNvPr>
          <p:cNvSpPr txBox="1"/>
          <p:nvPr/>
        </p:nvSpPr>
        <p:spPr>
          <a:xfrm>
            <a:off x="9941959" y="5594036"/>
            <a:ext cx="634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Flat Brush" panose="00000400000000000000" pitchFamily="2" charset="0"/>
              </a:rPr>
              <a:t>30</a:t>
            </a:r>
          </a:p>
        </p:txBody>
      </p:sp>
      <p:sp>
        <p:nvSpPr>
          <p:cNvPr id="327" name="CasellaDiTesto 326">
            <a:extLst>
              <a:ext uri="{FF2B5EF4-FFF2-40B4-BE49-F238E27FC236}">
                <a16:creationId xmlns:a16="http://schemas.microsoft.com/office/drawing/2014/main" id="{AF7FFDF4-7711-4ED8-BE55-4300A280B48C}"/>
              </a:ext>
            </a:extLst>
          </p:cNvPr>
          <p:cNvSpPr txBox="1"/>
          <p:nvPr/>
        </p:nvSpPr>
        <p:spPr>
          <a:xfrm>
            <a:off x="5002853" y="6515973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</a:t>
            </a:r>
          </a:p>
        </p:txBody>
      </p:sp>
      <p:sp>
        <p:nvSpPr>
          <p:cNvPr id="328" name="CasellaDiTesto 327">
            <a:extLst>
              <a:ext uri="{FF2B5EF4-FFF2-40B4-BE49-F238E27FC236}">
                <a16:creationId xmlns:a16="http://schemas.microsoft.com/office/drawing/2014/main" id="{42A77E79-6D2C-4EA5-84C7-5ABDB0C10DBF}"/>
              </a:ext>
            </a:extLst>
          </p:cNvPr>
          <p:cNvSpPr txBox="1"/>
          <p:nvPr/>
        </p:nvSpPr>
        <p:spPr>
          <a:xfrm>
            <a:off x="5008597" y="7227158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11</a:t>
            </a:r>
          </a:p>
        </p:txBody>
      </p:sp>
      <p:sp>
        <p:nvSpPr>
          <p:cNvPr id="329" name="CasellaDiTesto 328">
            <a:extLst>
              <a:ext uri="{FF2B5EF4-FFF2-40B4-BE49-F238E27FC236}">
                <a16:creationId xmlns:a16="http://schemas.microsoft.com/office/drawing/2014/main" id="{7F6BEA4E-4C86-4A73-8CA5-CCE2D0E36CCA}"/>
              </a:ext>
            </a:extLst>
          </p:cNvPr>
          <p:cNvSpPr txBox="1"/>
          <p:nvPr/>
        </p:nvSpPr>
        <p:spPr>
          <a:xfrm>
            <a:off x="4995429" y="7968563"/>
            <a:ext cx="491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Flat Brush" panose="00000400000000000000" pitchFamily="2" charset="0"/>
              </a:rPr>
              <a:t>12</a:t>
            </a:r>
          </a:p>
        </p:txBody>
      </p:sp>
      <p:sp>
        <p:nvSpPr>
          <p:cNvPr id="330" name="CasellaDiTesto 329">
            <a:extLst>
              <a:ext uri="{FF2B5EF4-FFF2-40B4-BE49-F238E27FC236}">
                <a16:creationId xmlns:a16="http://schemas.microsoft.com/office/drawing/2014/main" id="{69A69E2F-1206-48BD-ADB6-541CCFBA4690}"/>
              </a:ext>
            </a:extLst>
          </p:cNvPr>
          <p:cNvSpPr txBox="1"/>
          <p:nvPr/>
        </p:nvSpPr>
        <p:spPr>
          <a:xfrm>
            <a:off x="5027888" y="8790218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13</a:t>
            </a:r>
          </a:p>
        </p:txBody>
      </p:sp>
      <p:sp>
        <p:nvSpPr>
          <p:cNvPr id="331" name="CasellaDiTesto 330">
            <a:extLst>
              <a:ext uri="{FF2B5EF4-FFF2-40B4-BE49-F238E27FC236}">
                <a16:creationId xmlns:a16="http://schemas.microsoft.com/office/drawing/2014/main" id="{7B272FF8-35E1-4F6D-BEAC-F5AF06AD45B7}"/>
              </a:ext>
            </a:extLst>
          </p:cNvPr>
          <p:cNvSpPr txBox="1"/>
          <p:nvPr/>
        </p:nvSpPr>
        <p:spPr>
          <a:xfrm>
            <a:off x="5032239" y="9547477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14</a:t>
            </a:r>
          </a:p>
        </p:txBody>
      </p:sp>
      <p:sp>
        <p:nvSpPr>
          <p:cNvPr id="332" name="CasellaDiTesto 331">
            <a:extLst>
              <a:ext uri="{FF2B5EF4-FFF2-40B4-BE49-F238E27FC236}">
                <a16:creationId xmlns:a16="http://schemas.microsoft.com/office/drawing/2014/main" id="{9952D431-2063-4CDD-A8CA-8BB94A2BF1AC}"/>
              </a:ext>
            </a:extLst>
          </p:cNvPr>
          <p:cNvSpPr txBox="1"/>
          <p:nvPr/>
        </p:nvSpPr>
        <p:spPr>
          <a:xfrm>
            <a:off x="5064259" y="10341197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15</a:t>
            </a:r>
          </a:p>
        </p:txBody>
      </p:sp>
      <p:sp>
        <p:nvSpPr>
          <p:cNvPr id="333" name="CasellaDiTesto 332">
            <a:extLst>
              <a:ext uri="{FF2B5EF4-FFF2-40B4-BE49-F238E27FC236}">
                <a16:creationId xmlns:a16="http://schemas.microsoft.com/office/drawing/2014/main" id="{8024AEB3-F1EF-47D2-90FA-E49843520F9C}"/>
              </a:ext>
            </a:extLst>
          </p:cNvPr>
          <p:cNvSpPr txBox="1"/>
          <p:nvPr/>
        </p:nvSpPr>
        <p:spPr>
          <a:xfrm>
            <a:off x="5863645" y="11049239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17</a:t>
            </a:r>
          </a:p>
        </p:txBody>
      </p:sp>
      <p:sp>
        <p:nvSpPr>
          <p:cNvPr id="334" name="CasellaDiTesto 333">
            <a:extLst>
              <a:ext uri="{FF2B5EF4-FFF2-40B4-BE49-F238E27FC236}">
                <a16:creationId xmlns:a16="http://schemas.microsoft.com/office/drawing/2014/main" id="{CBE7CE76-3BD2-4F4D-968D-DBD90419D79A}"/>
              </a:ext>
            </a:extLst>
          </p:cNvPr>
          <p:cNvSpPr txBox="1"/>
          <p:nvPr/>
        </p:nvSpPr>
        <p:spPr>
          <a:xfrm>
            <a:off x="6585907" y="10317249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19</a:t>
            </a:r>
          </a:p>
        </p:txBody>
      </p:sp>
      <p:sp>
        <p:nvSpPr>
          <p:cNvPr id="335" name="CasellaDiTesto 334">
            <a:extLst>
              <a:ext uri="{FF2B5EF4-FFF2-40B4-BE49-F238E27FC236}">
                <a16:creationId xmlns:a16="http://schemas.microsoft.com/office/drawing/2014/main" id="{B7C247FC-269A-4FB0-B27B-46031761FE69}"/>
              </a:ext>
            </a:extLst>
          </p:cNvPr>
          <p:cNvSpPr txBox="1"/>
          <p:nvPr/>
        </p:nvSpPr>
        <p:spPr>
          <a:xfrm>
            <a:off x="6572015" y="9564094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20</a:t>
            </a:r>
          </a:p>
        </p:txBody>
      </p:sp>
      <p:sp>
        <p:nvSpPr>
          <p:cNvPr id="336" name="CasellaDiTesto 335">
            <a:extLst>
              <a:ext uri="{FF2B5EF4-FFF2-40B4-BE49-F238E27FC236}">
                <a16:creationId xmlns:a16="http://schemas.microsoft.com/office/drawing/2014/main" id="{5F6DFA70-DEFE-491F-86E3-B42EE0DB7177}"/>
              </a:ext>
            </a:extLst>
          </p:cNvPr>
          <p:cNvSpPr txBox="1"/>
          <p:nvPr/>
        </p:nvSpPr>
        <p:spPr>
          <a:xfrm>
            <a:off x="6574270" y="8816478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21</a:t>
            </a:r>
          </a:p>
        </p:txBody>
      </p:sp>
      <p:sp>
        <p:nvSpPr>
          <p:cNvPr id="337" name="CasellaDiTesto 336">
            <a:extLst>
              <a:ext uri="{FF2B5EF4-FFF2-40B4-BE49-F238E27FC236}">
                <a16:creationId xmlns:a16="http://schemas.microsoft.com/office/drawing/2014/main" id="{4A13F892-6B52-40D9-BA94-83CE5CB68215}"/>
              </a:ext>
            </a:extLst>
          </p:cNvPr>
          <p:cNvSpPr txBox="1"/>
          <p:nvPr/>
        </p:nvSpPr>
        <p:spPr>
          <a:xfrm>
            <a:off x="6580572" y="8065422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22</a:t>
            </a:r>
          </a:p>
        </p:txBody>
      </p:sp>
      <p:sp>
        <p:nvSpPr>
          <p:cNvPr id="338" name="CasellaDiTesto 337">
            <a:extLst>
              <a:ext uri="{FF2B5EF4-FFF2-40B4-BE49-F238E27FC236}">
                <a16:creationId xmlns:a16="http://schemas.microsoft.com/office/drawing/2014/main" id="{0B71D7F6-0DEF-4CC9-A503-3769F9D7F0AE}"/>
              </a:ext>
            </a:extLst>
          </p:cNvPr>
          <p:cNvSpPr txBox="1"/>
          <p:nvPr/>
        </p:nvSpPr>
        <p:spPr>
          <a:xfrm>
            <a:off x="6584697" y="7303313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23</a:t>
            </a:r>
          </a:p>
        </p:txBody>
      </p:sp>
      <p:sp>
        <p:nvSpPr>
          <p:cNvPr id="341" name="CasellaDiTesto 340">
            <a:extLst>
              <a:ext uri="{FF2B5EF4-FFF2-40B4-BE49-F238E27FC236}">
                <a16:creationId xmlns:a16="http://schemas.microsoft.com/office/drawing/2014/main" id="{238CCBDC-485E-4E6F-902C-7EE4260F0293}"/>
              </a:ext>
            </a:extLst>
          </p:cNvPr>
          <p:cNvSpPr txBox="1"/>
          <p:nvPr/>
        </p:nvSpPr>
        <p:spPr>
          <a:xfrm>
            <a:off x="8104769" y="6613022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28</a:t>
            </a:r>
          </a:p>
        </p:txBody>
      </p:sp>
      <p:sp>
        <p:nvSpPr>
          <p:cNvPr id="342" name="CasellaDiTesto 341">
            <a:extLst>
              <a:ext uri="{FF2B5EF4-FFF2-40B4-BE49-F238E27FC236}">
                <a16:creationId xmlns:a16="http://schemas.microsoft.com/office/drawing/2014/main" id="{C67AE016-348D-48E6-90CF-4A1864610524}"/>
              </a:ext>
            </a:extLst>
          </p:cNvPr>
          <p:cNvSpPr txBox="1"/>
          <p:nvPr/>
        </p:nvSpPr>
        <p:spPr>
          <a:xfrm>
            <a:off x="15070146" y="10934794"/>
            <a:ext cx="3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</a:t>
            </a:r>
          </a:p>
        </p:txBody>
      </p:sp>
      <p:sp>
        <p:nvSpPr>
          <p:cNvPr id="343" name="CasellaDiTesto 342">
            <a:extLst>
              <a:ext uri="{FF2B5EF4-FFF2-40B4-BE49-F238E27FC236}">
                <a16:creationId xmlns:a16="http://schemas.microsoft.com/office/drawing/2014/main" id="{5A7DB17F-83DD-40C1-B8E0-645D137C214B}"/>
              </a:ext>
            </a:extLst>
          </p:cNvPr>
          <p:cNvSpPr txBox="1"/>
          <p:nvPr/>
        </p:nvSpPr>
        <p:spPr>
          <a:xfrm>
            <a:off x="14376257" y="10921573"/>
            <a:ext cx="3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2</a:t>
            </a:r>
          </a:p>
        </p:txBody>
      </p:sp>
      <p:sp>
        <p:nvSpPr>
          <p:cNvPr id="344" name="CasellaDiTesto 343">
            <a:extLst>
              <a:ext uri="{FF2B5EF4-FFF2-40B4-BE49-F238E27FC236}">
                <a16:creationId xmlns:a16="http://schemas.microsoft.com/office/drawing/2014/main" id="{4B005085-7709-43CF-94E6-2BC90B152A1B}"/>
              </a:ext>
            </a:extLst>
          </p:cNvPr>
          <p:cNvSpPr txBox="1"/>
          <p:nvPr/>
        </p:nvSpPr>
        <p:spPr>
          <a:xfrm>
            <a:off x="13624358" y="10921573"/>
            <a:ext cx="3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3</a:t>
            </a:r>
          </a:p>
        </p:txBody>
      </p:sp>
      <p:sp>
        <p:nvSpPr>
          <p:cNvPr id="346" name="CasellaDiTesto 345">
            <a:extLst>
              <a:ext uri="{FF2B5EF4-FFF2-40B4-BE49-F238E27FC236}">
                <a16:creationId xmlns:a16="http://schemas.microsoft.com/office/drawing/2014/main" id="{CB455E02-936C-400D-BD25-207744871027}"/>
              </a:ext>
            </a:extLst>
          </p:cNvPr>
          <p:cNvSpPr txBox="1"/>
          <p:nvPr/>
        </p:nvSpPr>
        <p:spPr>
          <a:xfrm>
            <a:off x="12209121" y="10914532"/>
            <a:ext cx="3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5</a:t>
            </a:r>
          </a:p>
        </p:txBody>
      </p:sp>
      <p:sp>
        <p:nvSpPr>
          <p:cNvPr id="347" name="CasellaDiTesto 346">
            <a:extLst>
              <a:ext uri="{FF2B5EF4-FFF2-40B4-BE49-F238E27FC236}">
                <a16:creationId xmlns:a16="http://schemas.microsoft.com/office/drawing/2014/main" id="{B70311F0-E61A-4E29-A04A-15694078511F}"/>
              </a:ext>
            </a:extLst>
          </p:cNvPr>
          <p:cNvSpPr txBox="1"/>
          <p:nvPr/>
        </p:nvSpPr>
        <p:spPr>
          <a:xfrm>
            <a:off x="11495338" y="10891155"/>
            <a:ext cx="3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6</a:t>
            </a:r>
          </a:p>
        </p:txBody>
      </p:sp>
      <p:sp>
        <p:nvSpPr>
          <p:cNvPr id="348" name="CasellaDiTesto 347">
            <a:extLst>
              <a:ext uri="{FF2B5EF4-FFF2-40B4-BE49-F238E27FC236}">
                <a16:creationId xmlns:a16="http://schemas.microsoft.com/office/drawing/2014/main" id="{DCBEAFE1-C01E-461A-92E6-8B02327515DE}"/>
              </a:ext>
            </a:extLst>
          </p:cNvPr>
          <p:cNvSpPr txBox="1"/>
          <p:nvPr/>
        </p:nvSpPr>
        <p:spPr>
          <a:xfrm>
            <a:off x="10775185" y="10895103"/>
            <a:ext cx="3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7</a:t>
            </a:r>
          </a:p>
        </p:txBody>
      </p:sp>
      <p:sp>
        <p:nvSpPr>
          <p:cNvPr id="353" name="CasellaDiTesto 352">
            <a:extLst>
              <a:ext uri="{FF2B5EF4-FFF2-40B4-BE49-F238E27FC236}">
                <a16:creationId xmlns:a16="http://schemas.microsoft.com/office/drawing/2014/main" id="{5C35E3F5-8050-4707-95DE-8456B74FB5EF}"/>
              </a:ext>
            </a:extLst>
          </p:cNvPr>
          <p:cNvSpPr txBox="1"/>
          <p:nvPr/>
        </p:nvSpPr>
        <p:spPr>
          <a:xfrm>
            <a:off x="11480871" y="7246023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14</a:t>
            </a:r>
          </a:p>
        </p:txBody>
      </p:sp>
      <p:sp>
        <p:nvSpPr>
          <p:cNvPr id="354" name="CasellaDiTesto 353">
            <a:extLst>
              <a:ext uri="{FF2B5EF4-FFF2-40B4-BE49-F238E27FC236}">
                <a16:creationId xmlns:a16="http://schemas.microsoft.com/office/drawing/2014/main" id="{86FB4429-9DA5-435A-849C-E42CD19AACAB}"/>
              </a:ext>
            </a:extLst>
          </p:cNvPr>
          <p:cNvSpPr txBox="1"/>
          <p:nvPr/>
        </p:nvSpPr>
        <p:spPr>
          <a:xfrm>
            <a:off x="11407091" y="9104396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14</a:t>
            </a:r>
          </a:p>
        </p:txBody>
      </p:sp>
      <p:sp>
        <p:nvSpPr>
          <p:cNvPr id="356" name="Freccia a destra 355">
            <a:extLst>
              <a:ext uri="{FF2B5EF4-FFF2-40B4-BE49-F238E27FC236}">
                <a16:creationId xmlns:a16="http://schemas.microsoft.com/office/drawing/2014/main" id="{AB9FA9F7-704B-4004-A42C-536E7E236176}"/>
              </a:ext>
            </a:extLst>
          </p:cNvPr>
          <p:cNvSpPr/>
          <p:nvPr/>
        </p:nvSpPr>
        <p:spPr>
          <a:xfrm rot="2750850">
            <a:off x="12050284" y="6864380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8" name="Freccia a destra 357">
            <a:extLst>
              <a:ext uri="{FF2B5EF4-FFF2-40B4-BE49-F238E27FC236}">
                <a16:creationId xmlns:a16="http://schemas.microsoft.com/office/drawing/2014/main" id="{80A01BF4-837C-4351-B2C6-F7276D2FC4AA}"/>
              </a:ext>
            </a:extLst>
          </p:cNvPr>
          <p:cNvSpPr/>
          <p:nvPr/>
        </p:nvSpPr>
        <p:spPr>
          <a:xfrm rot="18776797">
            <a:off x="11947086" y="9595448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9" name="CasellaDiTesto 358">
            <a:extLst>
              <a:ext uri="{FF2B5EF4-FFF2-40B4-BE49-F238E27FC236}">
                <a16:creationId xmlns:a16="http://schemas.microsoft.com/office/drawing/2014/main" id="{111C7400-D5D6-42C7-B788-78FF355663DD}"/>
              </a:ext>
            </a:extLst>
          </p:cNvPr>
          <p:cNvSpPr txBox="1"/>
          <p:nvPr/>
        </p:nvSpPr>
        <p:spPr>
          <a:xfrm>
            <a:off x="12918237" y="8658654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17</a:t>
            </a:r>
          </a:p>
        </p:txBody>
      </p:sp>
      <p:sp>
        <p:nvSpPr>
          <p:cNvPr id="360" name="CasellaDiTesto 359">
            <a:extLst>
              <a:ext uri="{FF2B5EF4-FFF2-40B4-BE49-F238E27FC236}">
                <a16:creationId xmlns:a16="http://schemas.microsoft.com/office/drawing/2014/main" id="{EE608CFF-7EF6-455C-A5B0-ACE1E2169E5C}"/>
              </a:ext>
            </a:extLst>
          </p:cNvPr>
          <p:cNvSpPr txBox="1"/>
          <p:nvPr/>
        </p:nvSpPr>
        <p:spPr>
          <a:xfrm>
            <a:off x="12923822" y="7734354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17</a:t>
            </a:r>
          </a:p>
        </p:txBody>
      </p:sp>
      <p:sp>
        <p:nvSpPr>
          <p:cNvPr id="363" name="CasellaDiTesto 362">
            <a:extLst>
              <a:ext uri="{FF2B5EF4-FFF2-40B4-BE49-F238E27FC236}">
                <a16:creationId xmlns:a16="http://schemas.microsoft.com/office/drawing/2014/main" id="{5CDB57E9-E28A-49BC-8B60-75A0DC0D42C4}"/>
              </a:ext>
            </a:extLst>
          </p:cNvPr>
          <p:cNvSpPr txBox="1"/>
          <p:nvPr/>
        </p:nvSpPr>
        <p:spPr>
          <a:xfrm>
            <a:off x="13413111" y="8218208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18</a:t>
            </a:r>
          </a:p>
        </p:txBody>
      </p:sp>
      <p:sp>
        <p:nvSpPr>
          <p:cNvPr id="365" name="CasellaDiTesto 364">
            <a:extLst>
              <a:ext uri="{FF2B5EF4-FFF2-40B4-BE49-F238E27FC236}">
                <a16:creationId xmlns:a16="http://schemas.microsoft.com/office/drawing/2014/main" id="{E0A1CF1A-8548-43B3-B313-C1F33BD600EF}"/>
              </a:ext>
            </a:extLst>
          </p:cNvPr>
          <p:cNvSpPr txBox="1"/>
          <p:nvPr/>
        </p:nvSpPr>
        <p:spPr>
          <a:xfrm>
            <a:off x="14688403" y="8994782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19</a:t>
            </a:r>
          </a:p>
        </p:txBody>
      </p:sp>
      <p:sp>
        <p:nvSpPr>
          <p:cNvPr id="366" name="CasellaDiTesto 365">
            <a:extLst>
              <a:ext uri="{FF2B5EF4-FFF2-40B4-BE49-F238E27FC236}">
                <a16:creationId xmlns:a16="http://schemas.microsoft.com/office/drawing/2014/main" id="{EFAEC4B3-3726-49D0-B44B-96E703303E81}"/>
              </a:ext>
            </a:extLst>
          </p:cNvPr>
          <p:cNvSpPr txBox="1"/>
          <p:nvPr/>
        </p:nvSpPr>
        <p:spPr>
          <a:xfrm>
            <a:off x="15283668" y="9057775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20</a:t>
            </a:r>
          </a:p>
        </p:txBody>
      </p:sp>
      <p:sp>
        <p:nvSpPr>
          <p:cNvPr id="368" name="CasellaDiTesto 367">
            <a:extLst>
              <a:ext uri="{FF2B5EF4-FFF2-40B4-BE49-F238E27FC236}">
                <a16:creationId xmlns:a16="http://schemas.microsoft.com/office/drawing/2014/main" id="{D1488599-256F-48D2-96EB-2FA5B3FA90F9}"/>
              </a:ext>
            </a:extLst>
          </p:cNvPr>
          <p:cNvSpPr txBox="1"/>
          <p:nvPr/>
        </p:nvSpPr>
        <p:spPr>
          <a:xfrm>
            <a:off x="14763353" y="7221640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23</a:t>
            </a:r>
          </a:p>
        </p:txBody>
      </p:sp>
      <p:sp>
        <p:nvSpPr>
          <p:cNvPr id="369" name="CasellaDiTesto 368">
            <a:extLst>
              <a:ext uri="{FF2B5EF4-FFF2-40B4-BE49-F238E27FC236}">
                <a16:creationId xmlns:a16="http://schemas.microsoft.com/office/drawing/2014/main" id="{BF193EF0-6A18-4270-A191-B7BCD40CE7BD}"/>
              </a:ext>
            </a:extLst>
          </p:cNvPr>
          <p:cNvSpPr txBox="1"/>
          <p:nvPr/>
        </p:nvSpPr>
        <p:spPr>
          <a:xfrm>
            <a:off x="14267730" y="6787695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24</a:t>
            </a:r>
          </a:p>
        </p:txBody>
      </p:sp>
      <p:sp>
        <p:nvSpPr>
          <p:cNvPr id="370" name="CasellaDiTesto 369">
            <a:extLst>
              <a:ext uri="{FF2B5EF4-FFF2-40B4-BE49-F238E27FC236}">
                <a16:creationId xmlns:a16="http://schemas.microsoft.com/office/drawing/2014/main" id="{2B87FD64-6634-4D8E-9C1B-874665A57908}"/>
              </a:ext>
            </a:extLst>
          </p:cNvPr>
          <p:cNvSpPr txBox="1"/>
          <p:nvPr/>
        </p:nvSpPr>
        <p:spPr>
          <a:xfrm>
            <a:off x="13777408" y="6353052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25</a:t>
            </a:r>
          </a:p>
        </p:txBody>
      </p:sp>
      <p:sp>
        <p:nvSpPr>
          <p:cNvPr id="371" name="CasellaDiTesto 370">
            <a:extLst>
              <a:ext uri="{FF2B5EF4-FFF2-40B4-BE49-F238E27FC236}">
                <a16:creationId xmlns:a16="http://schemas.microsoft.com/office/drawing/2014/main" id="{E10F3DBD-FB24-4757-8BA3-67A389BE766E}"/>
              </a:ext>
            </a:extLst>
          </p:cNvPr>
          <p:cNvSpPr txBox="1"/>
          <p:nvPr/>
        </p:nvSpPr>
        <p:spPr>
          <a:xfrm>
            <a:off x="13218974" y="5880238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26</a:t>
            </a:r>
          </a:p>
        </p:txBody>
      </p:sp>
      <p:sp>
        <p:nvSpPr>
          <p:cNvPr id="315" name="Freccia a destra 314">
            <a:extLst>
              <a:ext uri="{FF2B5EF4-FFF2-40B4-BE49-F238E27FC236}">
                <a16:creationId xmlns:a16="http://schemas.microsoft.com/office/drawing/2014/main" id="{F4C0D411-BD6D-45D4-9E8B-65757DEC0558}"/>
              </a:ext>
            </a:extLst>
          </p:cNvPr>
          <p:cNvSpPr/>
          <p:nvPr/>
        </p:nvSpPr>
        <p:spPr>
          <a:xfrm rot="10800000">
            <a:off x="11159935" y="5574533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4" name="CasellaDiTesto 373">
            <a:extLst>
              <a:ext uri="{FF2B5EF4-FFF2-40B4-BE49-F238E27FC236}">
                <a16:creationId xmlns:a16="http://schemas.microsoft.com/office/drawing/2014/main" id="{41BA2B0B-E165-4DD6-B61F-4ABDEEF48B8F}"/>
              </a:ext>
            </a:extLst>
          </p:cNvPr>
          <p:cNvSpPr txBox="1"/>
          <p:nvPr/>
        </p:nvSpPr>
        <p:spPr>
          <a:xfrm>
            <a:off x="11779131" y="5528384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28</a:t>
            </a:r>
          </a:p>
        </p:txBody>
      </p:sp>
      <p:sp>
        <p:nvSpPr>
          <p:cNvPr id="394" name="Freccia a destra 393">
            <a:extLst>
              <a:ext uri="{FF2B5EF4-FFF2-40B4-BE49-F238E27FC236}">
                <a16:creationId xmlns:a16="http://schemas.microsoft.com/office/drawing/2014/main" id="{8465AD71-7905-4976-B31A-75E6AA5B1F57}"/>
              </a:ext>
            </a:extLst>
          </p:cNvPr>
          <p:cNvSpPr/>
          <p:nvPr/>
        </p:nvSpPr>
        <p:spPr>
          <a:xfrm rot="13341907">
            <a:off x="14889340" y="927999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5" name="Freccia a destra 394">
            <a:extLst>
              <a:ext uri="{FF2B5EF4-FFF2-40B4-BE49-F238E27FC236}">
                <a16:creationId xmlns:a16="http://schemas.microsoft.com/office/drawing/2014/main" id="{9DDACFCA-D98F-4B36-83CE-5AB5D547DFC4}"/>
              </a:ext>
            </a:extLst>
          </p:cNvPr>
          <p:cNvSpPr/>
          <p:nvPr/>
        </p:nvSpPr>
        <p:spPr>
          <a:xfrm rot="13341907">
            <a:off x="13818001" y="919160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6" name="Freccia a destra 395">
            <a:extLst>
              <a:ext uri="{FF2B5EF4-FFF2-40B4-BE49-F238E27FC236}">
                <a16:creationId xmlns:a16="http://schemas.microsoft.com/office/drawing/2014/main" id="{8FD00152-0199-4A49-930A-36049B671008}"/>
              </a:ext>
            </a:extLst>
          </p:cNvPr>
          <p:cNvSpPr/>
          <p:nvPr/>
        </p:nvSpPr>
        <p:spPr>
          <a:xfrm rot="13341907">
            <a:off x="12894269" y="892089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7" name="Freccia a destra 396">
            <a:extLst>
              <a:ext uri="{FF2B5EF4-FFF2-40B4-BE49-F238E27FC236}">
                <a16:creationId xmlns:a16="http://schemas.microsoft.com/office/drawing/2014/main" id="{93FFAE5C-DFD1-4F50-BC55-E21CF49E8A98}"/>
              </a:ext>
            </a:extLst>
          </p:cNvPr>
          <p:cNvSpPr/>
          <p:nvPr/>
        </p:nvSpPr>
        <p:spPr>
          <a:xfrm rot="13341907">
            <a:off x="11910536" y="985582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9" name="Freccia a destra 398">
            <a:extLst>
              <a:ext uri="{FF2B5EF4-FFF2-40B4-BE49-F238E27FC236}">
                <a16:creationId xmlns:a16="http://schemas.microsoft.com/office/drawing/2014/main" id="{09DF6239-7B9C-4ECC-99AF-BC664DB86845}"/>
              </a:ext>
            </a:extLst>
          </p:cNvPr>
          <p:cNvSpPr/>
          <p:nvPr/>
        </p:nvSpPr>
        <p:spPr>
          <a:xfrm rot="7960517">
            <a:off x="11401430" y="1004028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0" name="Freccia a destra 399">
            <a:extLst>
              <a:ext uri="{FF2B5EF4-FFF2-40B4-BE49-F238E27FC236}">
                <a16:creationId xmlns:a16="http://schemas.microsoft.com/office/drawing/2014/main" id="{9D014E98-8927-42ED-88C5-B9EA76594690}"/>
              </a:ext>
            </a:extLst>
          </p:cNvPr>
          <p:cNvSpPr/>
          <p:nvPr/>
        </p:nvSpPr>
        <p:spPr>
          <a:xfrm rot="18837461">
            <a:off x="11454359" y="1951967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1" name="Freccia a destra 400">
            <a:extLst>
              <a:ext uri="{FF2B5EF4-FFF2-40B4-BE49-F238E27FC236}">
                <a16:creationId xmlns:a16="http://schemas.microsoft.com/office/drawing/2014/main" id="{132473B1-6B4F-461C-870A-05D6ABE15A94}"/>
              </a:ext>
            </a:extLst>
          </p:cNvPr>
          <p:cNvSpPr/>
          <p:nvPr/>
        </p:nvSpPr>
        <p:spPr>
          <a:xfrm rot="7869443">
            <a:off x="10964257" y="1526066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2" name="Freccia a destra 401">
            <a:extLst>
              <a:ext uri="{FF2B5EF4-FFF2-40B4-BE49-F238E27FC236}">
                <a16:creationId xmlns:a16="http://schemas.microsoft.com/office/drawing/2014/main" id="{2CD34B74-9B55-4561-85AD-BC3615CDAB40}"/>
              </a:ext>
            </a:extLst>
          </p:cNvPr>
          <p:cNvSpPr/>
          <p:nvPr/>
        </p:nvSpPr>
        <p:spPr>
          <a:xfrm rot="2598154">
            <a:off x="11961852" y="1938992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3" name="Freccia a destra 402">
            <a:extLst>
              <a:ext uri="{FF2B5EF4-FFF2-40B4-BE49-F238E27FC236}">
                <a16:creationId xmlns:a16="http://schemas.microsoft.com/office/drawing/2014/main" id="{7E2532BC-FAA6-4BE5-AB1F-88DF2A11AC84}"/>
              </a:ext>
            </a:extLst>
          </p:cNvPr>
          <p:cNvSpPr/>
          <p:nvPr/>
        </p:nvSpPr>
        <p:spPr>
          <a:xfrm rot="2598154">
            <a:off x="12541719" y="2398519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4" name="Freccia a destra 403">
            <a:extLst>
              <a:ext uri="{FF2B5EF4-FFF2-40B4-BE49-F238E27FC236}">
                <a16:creationId xmlns:a16="http://schemas.microsoft.com/office/drawing/2014/main" id="{4A8011FD-E58B-4A5F-966C-BF513D37B441}"/>
              </a:ext>
            </a:extLst>
          </p:cNvPr>
          <p:cNvSpPr/>
          <p:nvPr/>
        </p:nvSpPr>
        <p:spPr>
          <a:xfrm rot="2598154">
            <a:off x="13518470" y="2358281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5" name="Freccia a destra 404">
            <a:extLst>
              <a:ext uri="{FF2B5EF4-FFF2-40B4-BE49-F238E27FC236}">
                <a16:creationId xmlns:a16="http://schemas.microsoft.com/office/drawing/2014/main" id="{1540441B-5D74-4F29-909A-8C7EB056AEEA}"/>
              </a:ext>
            </a:extLst>
          </p:cNvPr>
          <p:cNvSpPr/>
          <p:nvPr/>
        </p:nvSpPr>
        <p:spPr>
          <a:xfrm rot="18837461">
            <a:off x="13023488" y="2354786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6" name="Freccia a destra 405">
            <a:extLst>
              <a:ext uri="{FF2B5EF4-FFF2-40B4-BE49-F238E27FC236}">
                <a16:creationId xmlns:a16="http://schemas.microsoft.com/office/drawing/2014/main" id="{C15CBE21-0637-4EF2-BCB0-73FA45BE6FC6}"/>
              </a:ext>
            </a:extLst>
          </p:cNvPr>
          <p:cNvSpPr/>
          <p:nvPr/>
        </p:nvSpPr>
        <p:spPr>
          <a:xfrm rot="18837461">
            <a:off x="13929024" y="2371626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7" name="Freccia a destra 406">
            <a:extLst>
              <a:ext uri="{FF2B5EF4-FFF2-40B4-BE49-F238E27FC236}">
                <a16:creationId xmlns:a16="http://schemas.microsoft.com/office/drawing/2014/main" id="{B910E65D-DD86-4719-8714-D9841E97033F}"/>
              </a:ext>
            </a:extLst>
          </p:cNvPr>
          <p:cNvSpPr/>
          <p:nvPr/>
        </p:nvSpPr>
        <p:spPr>
          <a:xfrm rot="18837461">
            <a:off x="14421429" y="1816063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8" name="Freccia a destra 407">
            <a:extLst>
              <a:ext uri="{FF2B5EF4-FFF2-40B4-BE49-F238E27FC236}">
                <a16:creationId xmlns:a16="http://schemas.microsoft.com/office/drawing/2014/main" id="{D67AC1C2-057E-4022-B465-AC72176C2EDB}"/>
              </a:ext>
            </a:extLst>
          </p:cNvPr>
          <p:cNvSpPr/>
          <p:nvPr/>
        </p:nvSpPr>
        <p:spPr>
          <a:xfrm rot="2631942">
            <a:off x="14884881" y="1938645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9" name="Freccia a destra 408">
            <a:extLst>
              <a:ext uri="{FF2B5EF4-FFF2-40B4-BE49-F238E27FC236}">
                <a16:creationId xmlns:a16="http://schemas.microsoft.com/office/drawing/2014/main" id="{1F61741C-CC4B-4CF1-AAF6-6DDB7B845CC6}"/>
              </a:ext>
            </a:extLst>
          </p:cNvPr>
          <p:cNvSpPr/>
          <p:nvPr/>
        </p:nvSpPr>
        <p:spPr>
          <a:xfrm rot="7960517">
            <a:off x="14839965" y="2409960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0" name="Freccia a destra 409">
            <a:extLst>
              <a:ext uri="{FF2B5EF4-FFF2-40B4-BE49-F238E27FC236}">
                <a16:creationId xmlns:a16="http://schemas.microsoft.com/office/drawing/2014/main" id="{69EB8ECE-416C-4119-BD4E-756AF5E07F1A}"/>
              </a:ext>
            </a:extLst>
          </p:cNvPr>
          <p:cNvSpPr/>
          <p:nvPr/>
        </p:nvSpPr>
        <p:spPr>
          <a:xfrm rot="2598154">
            <a:off x="14883411" y="2864902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1" name="Freccia a destra 410">
            <a:extLst>
              <a:ext uri="{FF2B5EF4-FFF2-40B4-BE49-F238E27FC236}">
                <a16:creationId xmlns:a16="http://schemas.microsoft.com/office/drawing/2014/main" id="{AC07CF47-B455-4897-A01B-D58EF3AC7CAF}"/>
              </a:ext>
            </a:extLst>
          </p:cNvPr>
          <p:cNvSpPr/>
          <p:nvPr/>
        </p:nvSpPr>
        <p:spPr>
          <a:xfrm rot="7960517">
            <a:off x="14903392" y="3355663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2" name="Freccia a destra 411">
            <a:extLst>
              <a:ext uri="{FF2B5EF4-FFF2-40B4-BE49-F238E27FC236}">
                <a16:creationId xmlns:a16="http://schemas.microsoft.com/office/drawing/2014/main" id="{ACF8729D-B3E1-4E7F-A95C-D4D400CA17A8}"/>
              </a:ext>
            </a:extLst>
          </p:cNvPr>
          <p:cNvSpPr/>
          <p:nvPr/>
        </p:nvSpPr>
        <p:spPr>
          <a:xfrm rot="13341907">
            <a:off x="14398254" y="3357108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3" name="Freccia a destra 412">
            <a:extLst>
              <a:ext uri="{FF2B5EF4-FFF2-40B4-BE49-F238E27FC236}">
                <a16:creationId xmlns:a16="http://schemas.microsoft.com/office/drawing/2014/main" id="{7EAD8EBE-87C3-4D32-B240-BEE1B529AAC0}"/>
              </a:ext>
            </a:extLst>
          </p:cNvPr>
          <p:cNvSpPr/>
          <p:nvPr/>
        </p:nvSpPr>
        <p:spPr>
          <a:xfrm rot="7960517">
            <a:off x="13935223" y="3388263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4" name="Freccia a destra 413">
            <a:extLst>
              <a:ext uri="{FF2B5EF4-FFF2-40B4-BE49-F238E27FC236}">
                <a16:creationId xmlns:a16="http://schemas.microsoft.com/office/drawing/2014/main" id="{FA3E1E82-3022-4D82-A969-407F5CC51ACE}"/>
              </a:ext>
            </a:extLst>
          </p:cNvPr>
          <p:cNvSpPr/>
          <p:nvPr/>
        </p:nvSpPr>
        <p:spPr>
          <a:xfrm rot="7960517">
            <a:off x="13483553" y="3865096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5" name="Freccia a destra 414">
            <a:extLst>
              <a:ext uri="{FF2B5EF4-FFF2-40B4-BE49-F238E27FC236}">
                <a16:creationId xmlns:a16="http://schemas.microsoft.com/office/drawing/2014/main" id="{280D346A-4BE9-4CAB-908F-065C39E46EC2}"/>
              </a:ext>
            </a:extLst>
          </p:cNvPr>
          <p:cNvSpPr/>
          <p:nvPr/>
        </p:nvSpPr>
        <p:spPr>
          <a:xfrm rot="13341907">
            <a:off x="12981538" y="3785620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6" name="Freccia a destra 415">
            <a:extLst>
              <a:ext uri="{FF2B5EF4-FFF2-40B4-BE49-F238E27FC236}">
                <a16:creationId xmlns:a16="http://schemas.microsoft.com/office/drawing/2014/main" id="{D71F9165-16A6-4EE0-94B1-974A43AEA7D7}"/>
              </a:ext>
            </a:extLst>
          </p:cNvPr>
          <p:cNvSpPr/>
          <p:nvPr/>
        </p:nvSpPr>
        <p:spPr>
          <a:xfrm rot="13341907">
            <a:off x="11997998" y="3818921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7" name="Freccia a destra 416">
            <a:extLst>
              <a:ext uri="{FF2B5EF4-FFF2-40B4-BE49-F238E27FC236}">
                <a16:creationId xmlns:a16="http://schemas.microsoft.com/office/drawing/2014/main" id="{30D9EE26-6E40-4D33-AB00-27D5FA831C91}"/>
              </a:ext>
            </a:extLst>
          </p:cNvPr>
          <p:cNvSpPr/>
          <p:nvPr/>
        </p:nvSpPr>
        <p:spPr>
          <a:xfrm rot="7960517">
            <a:off x="12481968" y="3835485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8" name="Freccia a destra 417">
            <a:extLst>
              <a:ext uri="{FF2B5EF4-FFF2-40B4-BE49-F238E27FC236}">
                <a16:creationId xmlns:a16="http://schemas.microsoft.com/office/drawing/2014/main" id="{60D88D8B-88B2-4706-947B-2C6B13723EA6}"/>
              </a:ext>
            </a:extLst>
          </p:cNvPr>
          <p:cNvSpPr/>
          <p:nvPr/>
        </p:nvSpPr>
        <p:spPr>
          <a:xfrm rot="7960517">
            <a:off x="12421907" y="931150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9" name="Freccia a destra 418">
            <a:extLst>
              <a:ext uri="{FF2B5EF4-FFF2-40B4-BE49-F238E27FC236}">
                <a16:creationId xmlns:a16="http://schemas.microsoft.com/office/drawing/2014/main" id="{C21403A1-4010-4357-8328-A50553E7FD0A}"/>
              </a:ext>
            </a:extLst>
          </p:cNvPr>
          <p:cNvSpPr/>
          <p:nvPr/>
        </p:nvSpPr>
        <p:spPr>
          <a:xfrm rot="7960517">
            <a:off x="13326979" y="952433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0" name="Freccia a destra 419">
            <a:extLst>
              <a:ext uri="{FF2B5EF4-FFF2-40B4-BE49-F238E27FC236}">
                <a16:creationId xmlns:a16="http://schemas.microsoft.com/office/drawing/2014/main" id="{A1295CC0-FFF8-46C6-AFC1-94D23B3270D4}"/>
              </a:ext>
            </a:extLst>
          </p:cNvPr>
          <p:cNvSpPr/>
          <p:nvPr/>
        </p:nvSpPr>
        <p:spPr>
          <a:xfrm rot="7960517">
            <a:off x="14334632" y="955763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1" name="CasellaDiTesto 420">
            <a:extLst>
              <a:ext uri="{FF2B5EF4-FFF2-40B4-BE49-F238E27FC236}">
                <a16:creationId xmlns:a16="http://schemas.microsoft.com/office/drawing/2014/main" id="{5343EAA2-1EAD-4BA2-A84F-7B99C97A2414}"/>
              </a:ext>
            </a:extLst>
          </p:cNvPr>
          <p:cNvSpPr txBox="1"/>
          <p:nvPr/>
        </p:nvSpPr>
        <p:spPr>
          <a:xfrm>
            <a:off x="15147009" y="1113268"/>
            <a:ext cx="3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</a:t>
            </a:r>
          </a:p>
        </p:txBody>
      </p:sp>
      <p:sp>
        <p:nvSpPr>
          <p:cNvPr id="422" name="CasellaDiTesto 421">
            <a:extLst>
              <a:ext uri="{FF2B5EF4-FFF2-40B4-BE49-F238E27FC236}">
                <a16:creationId xmlns:a16="http://schemas.microsoft.com/office/drawing/2014/main" id="{F827E1D1-FED6-4A74-BF3A-251842472BB2}"/>
              </a:ext>
            </a:extLst>
          </p:cNvPr>
          <p:cNvSpPr txBox="1"/>
          <p:nvPr/>
        </p:nvSpPr>
        <p:spPr>
          <a:xfrm>
            <a:off x="14619108" y="624849"/>
            <a:ext cx="3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2</a:t>
            </a:r>
          </a:p>
        </p:txBody>
      </p:sp>
      <p:sp>
        <p:nvSpPr>
          <p:cNvPr id="423" name="CasellaDiTesto 422">
            <a:extLst>
              <a:ext uri="{FF2B5EF4-FFF2-40B4-BE49-F238E27FC236}">
                <a16:creationId xmlns:a16="http://schemas.microsoft.com/office/drawing/2014/main" id="{C4EAC0A2-EF8F-4FE9-A7F0-C4DC5937E3D3}"/>
              </a:ext>
            </a:extLst>
          </p:cNvPr>
          <p:cNvSpPr txBox="1"/>
          <p:nvPr/>
        </p:nvSpPr>
        <p:spPr>
          <a:xfrm>
            <a:off x="14102526" y="1157639"/>
            <a:ext cx="3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3</a:t>
            </a:r>
          </a:p>
        </p:txBody>
      </p:sp>
      <p:sp>
        <p:nvSpPr>
          <p:cNvPr id="424" name="CasellaDiTesto 423">
            <a:extLst>
              <a:ext uri="{FF2B5EF4-FFF2-40B4-BE49-F238E27FC236}">
                <a16:creationId xmlns:a16="http://schemas.microsoft.com/office/drawing/2014/main" id="{22A134D8-9778-4E50-9D6B-4789417D0B1D}"/>
              </a:ext>
            </a:extLst>
          </p:cNvPr>
          <p:cNvSpPr txBox="1"/>
          <p:nvPr/>
        </p:nvSpPr>
        <p:spPr>
          <a:xfrm>
            <a:off x="13583010" y="616961"/>
            <a:ext cx="308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4</a:t>
            </a:r>
          </a:p>
        </p:txBody>
      </p:sp>
      <p:sp>
        <p:nvSpPr>
          <p:cNvPr id="425" name="CasellaDiTesto 424">
            <a:extLst>
              <a:ext uri="{FF2B5EF4-FFF2-40B4-BE49-F238E27FC236}">
                <a16:creationId xmlns:a16="http://schemas.microsoft.com/office/drawing/2014/main" id="{69207AB9-8120-4336-BB13-E3DD27B06129}"/>
              </a:ext>
            </a:extLst>
          </p:cNvPr>
          <p:cNvSpPr txBox="1"/>
          <p:nvPr/>
        </p:nvSpPr>
        <p:spPr>
          <a:xfrm>
            <a:off x="13127595" y="1147624"/>
            <a:ext cx="308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5</a:t>
            </a:r>
          </a:p>
        </p:txBody>
      </p:sp>
      <p:sp>
        <p:nvSpPr>
          <p:cNvPr id="426" name="CasellaDiTesto 425">
            <a:extLst>
              <a:ext uri="{FF2B5EF4-FFF2-40B4-BE49-F238E27FC236}">
                <a16:creationId xmlns:a16="http://schemas.microsoft.com/office/drawing/2014/main" id="{D79EA709-7E3E-42CC-98CC-5663863798D7}"/>
              </a:ext>
            </a:extLst>
          </p:cNvPr>
          <p:cNvSpPr txBox="1"/>
          <p:nvPr/>
        </p:nvSpPr>
        <p:spPr>
          <a:xfrm>
            <a:off x="12645758" y="606067"/>
            <a:ext cx="3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6</a:t>
            </a:r>
          </a:p>
        </p:txBody>
      </p:sp>
      <p:sp>
        <p:nvSpPr>
          <p:cNvPr id="427" name="CasellaDiTesto 426">
            <a:extLst>
              <a:ext uri="{FF2B5EF4-FFF2-40B4-BE49-F238E27FC236}">
                <a16:creationId xmlns:a16="http://schemas.microsoft.com/office/drawing/2014/main" id="{3FC1E120-E4EB-41B2-BFAB-A7471C019803}"/>
              </a:ext>
            </a:extLst>
          </p:cNvPr>
          <p:cNvSpPr txBox="1"/>
          <p:nvPr/>
        </p:nvSpPr>
        <p:spPr>
          <a:xfrm>
            <a:off x="12208706" y="1149504"/>
            <a:ext cx="3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7</a:t>
            </a:r>
          </a:p>
        </p:txBody>
      </p:sp>
      <p:sp>
        <p:nvSpPr>
          <p:cNvPr id="428" name="CasellaDiTesto 427">
            <a:extLst>
              <a:ext uri="{FF2B5EF4-FFF2-40B4-BE49-F238E27FC236}">
                <a16:creationId xmlns:a16="http://schemas.microsoft.com/office/drawing/2014/main" id="{0AE8AB9B-BF14-47F6-94C9-7BFB37943ACB}"/>
              </a:ext>
            </a:extLst>
          </p:cNvPr>
          <p:cNvSpPr txBox="1"/>
          <p:nvPr/>
        </p:nvSpPr>
        <p:spPr>
          <a:xfrm>
            <a:off x="11640171" y="670275"/>
            <a:ext cx="3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8</a:t>
            </a:r>
          </a:p>
        </p:txBody>
      </p:sp>
      <p:sp>
        <p:nvSpPr>
          <p:cNvPr id="429" name="CasellaDiTesto 428">
            <a:extLst>
              <a:ext uri="{FF2B5EF4-FFF2-40B4-BE49-F238E27FC236}">
                <a16:creationId xmlns:a16="http://schemas.microsoft.com/office/drawing/2014/main" id="{4EA90EF0-1055-4DC9-AFB9-3AD85B5407F5}"/>
              </a:ext>
            </a:extLst>
          </p:cNvPr>
          <p:cNvSpPr txBox="1"/>
          <p:nvPr/>
        </p:nvSpPr>
        <p:spPr>
          <a:xfrm>
            <a:off x="11210522" y="1227520"/>
            <a:ext cx="3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9</a:t>
            </a:r>
          </a:p>
        </p:txBody>
      </p:sp>
      <p:sp>
        <p:nvSpPr>
          <p:cNvPr id="430" name="CasellaDiTesto 429">
            <a:extLst>
              <a:ext uri="{FF2B5EF4-FFF2-40B4-BE49-F238E27FC236}">
                <a16:creationId xmlns:a16="http://schemas.microsoft.com/office/drawing/2014/main" id="{45D004B6-0E7A-415D-94E8-C41C87FEB818}"/>
              </a:ext>
            </a:extLst>
          </p:cNvPr>
          <p:cNvSpPr txBox="1"/>
          <p:nvPr/>
        </p:nvSpPr>
        <p:spPr>
          <a:xfrm>
            <a:off x="10656328" y="1727502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10</a:t>
            </a:r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76DC984A-B5BB-49F7-8A4D-4E9B65054B15}"/>
              </a:ext>
            </a:extLst>
          </p:cNvPr>
          <p:cNvSpPr txBox="1"/>
          <p:nvPr/>
        </p:nvSpPr>
        <p:spPr>
          <a:xfrm>
            <a:off x="11145182" y="2145845"/>
            <a:ext cx="491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11</a:t>
            </a:r>
          </a:p>
        </p:txBody>
      </p: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2EDC8D3E-0DCF-4BF9-921D-87D5F2E6FAEB}"/>
              </a:ext>
            </a:extLst>
          </p:cNvPr>
          <p:cNvSpPr txBox="1"/>
          <p:nvPr/>
        </p:nvSpPr>
        <p:spPr>
          <a:xfrm>
            <a:off x="11638962" y="1637677"/>
            <a:ext cx="491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12</a:t>
            </a:r>
          </a:p>
        </p:txBody>
      </p:sp>
      <p:sp>
        <p:nvSpPr>
          <p:cNvPr id="254" name="CasellaDiTesto 253">
            <a:extLst>
              <a:ext uri="{FF2B5EF4-FFF2-40B4-BE49-F238E27FC236}">
                <a16:creationId xmlns:a16="http://schemas.microsoft.com/office/drawing/2014/main" id="{5F64B599-1210-4917-A35A-FB3236389570}"/>
              </a:ext>
            </a:extLst>
          </p:cNvPr>
          <p:cNvSpPr txBox="1"/>
          <p:nvPr/>
        </p:nvSpPr>
        <p:spPr>
          <a:xfrm>
            <a:off x="12174059" y="2074572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13</a:t>
            </a:r>
          </a:p>
        </p:txBody>
      </p:sp>
      <p:sp>
        <p:nvSpPr>
          <p:cNvPr id="268" name="CasellaDiTesto 267">
            <a:extLst>
              <a:ext uri="{FF2B5EF4-FFF2-40B4-BE49-F238E27FC236}">
                <a16:creationId xmlns:a16="http://schemas.microsoft.com/office/drawing/2014/main" id="{722D6C3E-963F-45AA-9A6B-E82E2D4FF688}"/>
              </a:ext>
            </a:extLst>
          </p:cNvPr>
          <p:cNvSpPr txBox="1"/>
          <p:nvPr/>
        </p:nvSpPr>
        <p:spPr>
          <a:xfrm>
            <a:off x="12743760" y="2604913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14</a:t>
            </a:r>
          </a:p>
        </p:txBody>
      </p:sp>
      <p:sp>
        <p:nvSpPr>
          <p:cNvPr id="269" name="CasellaDiTesto 268">
            <a:extLst>
              <a:ext uri="{FF2B5EF4-FFF2-40B4-BE49-F238E27FC236}">
                <a16:creationId xmlns:a16="http://schemas.microsoft.com/office/drawing/2014/main" id="{FB6964D6-57C7-4AF9-981D-72A94A1A4CCF}"/>
              </a:ext>
            </a:extLst>
          </p:cNvPr>
          <p:cNvSpPr txBox="1"/>
          <p:nvPr/>
        </p:nvSpPr>
        <p:spPr>
          <a:xfrm>
            <a:off x="13210421" y="2028018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15</a:t>
            </a:r>
          </a:p>
        </p:txBody>
      </p:sp>
      <p:sp>
        <p:nvSpPr>
          <p:cNvPr id="284" name="CasellaDiTesto 283">
            <a:extLst>
              <a:ext uri="{FF2B5EF4-FFF2-40B4-BE49-F238E27FC236}">
                <a16:creationId xmlns:a16="http://schemas.microsoft.com/office/drawing/2014/main" id="{1794FF68-E6DA-4E25-A594-ABFC3AB3A0E5}"/>
              </a:ext>
            </a:extLst>
          </p:cNvPr>
          <p:cNvSpPr txBox="1"/>
          <p:nvPr/>
        </p:nvSpPr>
        <p:spPr>
          <a:xfrm>
            <a:off x="13635391" y="2613157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16</a:t>
            </a:r>
          </a:p>
        </p:txBody>
      </p:sp>
      <p:sp>
        <p:nvSpPr>
          <p:cNvPr id="288" name="CasellaDiTesto 287">
            <a:extLst>
              <a:ext uri="{FF2B5EF4-FFF2-40B4-BE49-F238E27FC236}">
                <a16:creationId xmlns:a16="http://schemas.microsoft.com/office/drawing/2014/main" id="{993A39B8-AEDF-4288-9616-3B1B077CDA20}"/>
              </a:ext>
            </a:extLst>
          </p:cNvPr>
          <p:cNvSpPr txBox="1"/>
          <p:nvPr/>
        </p:nvSpPr>
        <p:spPr>
          <a:xfrm>
            <a:off x="14132616" y="2077663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17</a:t>
            </a:r>
          </a:p>
        </p:txBody>
      </p:sp>
      <p:sp>
        <p:nvSpPr>
          <p:cNvPr id="290" name="CasellaDiTesto 289">
            <a:extLst>
              <a:ext uri="{FF2B5EF4-FFF2-40B4-BE49-F238E27FC236}">
                <a16:creationId xmlns:a16="http://schemas.microsoft.com/office/drawing/2014/main" id="{DB06AA25-C279-4EB5-BD45-CD1101E37A9D}"/>
              </a:ext>
            </a:extLst>
          </p:cNvPr>
          <p:cNvSpPr txBox="1"/>
          <p:nvPr/>
        </p:nvSpPr>
        <p:spPr>
          <a:xfrm>
            <a:off x="14623298" y="1563946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18</a:t>
            </a:r>
          </a:p>
        </p:txBody>
      </p:sp>
      <p:sp>
        <p:nvSpPr>
          <p:cNvPr id="291" name="CasellaDiTesto 290">
            <a:extLst>
              <a:ext uri="{FF2B5EF4-FFF2-40B4-BE49-F238E27FC236}">
                <a16:creationId xmlns:a16="http://schemas.microsoft.com/office/drawing/2014/main" id="{164026F2-966B-46C8-B4AB-C7ADEBE27234}"/>
              </a:ext>
            </a:extLst>
          </p:cNvPr>
          <p:cNvSpPr txBox="1"/>
          <p:nvPr/>
        </p:nvSpPr>
        <p:spPr>
          <a:xfrm>
            <a:off x="15090352" y="2142615"/>
            <a:ext cx="491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19</a:t>
            </a:r>
          </a:p>
        </p:txBody>
      </p:sp>
      <p:sp>
        <p:nvSpPr>
          <p:cNvPr id="299" name="CasellaDiTesto 298">
            <a:extLst>
              <a:ext uri="{FF2B5EF4-FFF2-40B4-BE49-F238E27FC236}">
                <a16:creationId xmlns:a16="http://schemas.microsoft.com/office/drawing/2014/main" id="{57FB9240-541B-477F-BD7A-CC15365772E8}"/>
              </a:ext>
            </a:extLst>
          </p:cNvPr>
          <p:cNvSpPr txBox="1"/>
          <p:nvPr/>
        </p:nvSpPr>
        <p:spPr>
          <a:xfrm>
            <a:off x="14533757" y="2568612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20</a:t>
            </a:r>
          </a:p>
        </p:txBody>
      </p:sp>
      <p:sp>
        <p:nvSpPr>
          <p:cNvPr id="304" name="CasellaDiTesto 303">
            <a:extLst>
              <a:ext uri="{FF2B5EF4-FFF2-40B4-BE49-F238E27FC236}">
                <a16:creationId xmlns:a16="http://schemas.microsoft.com/office/drawing/2014/main" id="{8BD86483-21E6-41D2-9B50-3B9FB9F9BDF7}"/>
              </a:ext>
            </a:extLst>
          </p:cNvPr>
          <p:cNvSpPr txBox="1"/>
          <p:nvPr/>
        </p:nvSpPr>
        <p:spPr>
          <a:xfrm>
            <a:off x="15089897" y="2953180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21</a:t>
            </a:r>
          </a:p>
        </p:txBody>
      </p:sp>
      <p:sp>
        <p:nvSpPr>
          <p:cNvPr id="306" name="CasellaDiTesto 305">
            <a:extLst>
              <a:ext uri="{FF2B5EF4-FFF2-40B4-BE49-F238E27FC236}">
                <a16:creationId xmlns:a16="http://schemas.microsoft.com/office/drawing/2014/main" id="{CB55A0AF-90F6-4B98-9928-A7013A83E4B9}"/>
              </a:ext>
            </a:extLst>
          </p:cNvPr>
          <p:cNvSpPr txBox="1"/>
          <p:nvPr/>
        </p:nvSpPr>
        <p:spPr>
          <a:xfrm>
            <a:off x="14639368" y="3555142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22</a:t>
            </a:r>
          </a:p>
        </p:txBody>
      </p:sp>
      <p:sp>
        <p:nvSpPr>
          <p:cNvPr id="310" name="CasellaDiTesto 309">
            <a:extLst>
              <a:ext uri="{FF2B5EF4-FFF2-40B4-BE49-F238E27FC236}">
                <a16:creationId xmlns:a16="http://schemas.microsoft.com/office/drawing/2014/main" id="{02639D17-90E9-49A9-9895-5B7FA4A09373}"/>
              </a:ext>
            </a:extLst>
          </p:cNvPr>
          <p:cNvSpPr txBox="1"/>
          <p:nvPr/>
        </p:nvSpPr>
        <p:spPr>
          <a:xfrm>
            <a:off x="14102526" y="3036065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23</a:t>
            </a:r>
          </a:p>
        </p:txBody>
      </p:sp>
      <p:sp>
        <p:nvSpPr>
          <p:cNvPr id="314" name="CasellaDiTesto 313">
            <a:extLst>
              <a:ext uri="{FF2B5EF4-FFF2-40B4-BE49-F238E27FC236}">
                <a16:creationId xmlns:a16="http://schemas.microsoft.com/office/drawing/2014/main" id="{07ADCD15-9082-48C5-BB83-09161319C0F8}"/>
              </a:ext>
            </a:extLst>
          </p:cNvPr>
          <p:cNvSpPr txBox="1"/>
          <p:nvPr/>
        </p:nvSpPr>
        <p:spPr>
          <a:xfrm>
            <a:off x="13670864" y="3571792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24</a:t>
            </a:r>
          </a:p>
        </p:txBody>
      </p:sp>
      <p:sp>
        <p:nvSpPr>
          <p:cNvPr id="318" name="CasellaDiTesto 317">
            <a:extLst>
              <a:ext uri="{FF2B5EF4-FFF2-40B4-BE49-F238E27FC236}">
                <a16:creationId xmlns:a16="http://schemas.microsoft.com/office/drawing/2014/main" id="{F46A609A-9628-4ED3-823E-D508AD0F3302}"/>
              </a:ext>
            </a:extLst>
          </p:cNvPr>
          <p:cNvSpPr txBox="1"/>
          <p:nvPr/>
        </p:nvSpPr>
        <p:spPr>
          <a:xfrm>
            <a:off x="13176915" y="4048826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25</a:t>
            </a:r>
          </a:p>
        </p:txBody>
      </p:sp>
      <p:sp>
        <p:nvSpPr>
          <p:cNvPr id="319" name="CasellaDiTesto 318">
            <a:extLst>
              <a:ext uri="{FF2B5EF4-FFF2-40B4-BE49-F238E27FC236}">
                <a16:creationId xmlns:a16="http://schemas.microsoft.com/office/drawing/2014/main" id="{C62696F5-FBEB-4CAB-BB59-74CCF9A0656E}"/>
              </a:ext>
            </a:extLst>
          </p:cNvPr>
          <p:cNvSpPr txBox="1"/>
          <p:nvPr/>
        </p:nvSpPr>
        <p:spPr>
          <a:xfrm>
            <a:off x="12693714" y="3500830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26</a:t>
            </a:r>
          </a:p>
        </p:txBody>
      </p:sp>
      <p:sp>
        <p:nvSpPr>
          <p:cNvPr id="355" name="CasellaDiTesto 354">
            <a:extLst>
              <a:ext uri="{FF2B5EF4-FFF2-40B4-BE49-F238E27FC236}">
                <a16:creationId xmlns:a16="http://schemas.microsoft.com/office/drawing/2014/main" id="{B52E2A4A-5CE2-46A9-A881-A7433B9AF255}"/>
              </a:ext>
            </a:extLst>
          </p:cNvPr>
          <p:cNvSpPr txBox="1"/>
          <p:nvPr/>
        </p:nvSpPr>
        <p:spPr>
          <a:xfrm>
            <a:off x="12228482" y="4082528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27</a:t>
            </a:r>
          </a:p>
        </p:txBody>
      </p:sp>
      <p:sp>
        <p:nvSpPr>
          <p:cNvPr id="357" name="CasellaDiTesto 356">
            <a:extLst>
              <a:ext uri="{FF2B5EF4-FFF2-40B4-BE49-F238E27FC236}">
                <a16:creationId xmlns:a16="http://schemas.microsoft.com/office/drawing/2014/main" id="{07FBBFCA-DE8B-4895-8847-B0CCE269CA6A}"/>
              </a:ext>
            </a:extLst>
          </p:cNvPr>
          <p:cNvSpPr txBox="1"/>
          <p:nvPr/>
        </p:nvSpPr>
        <p:spPr>
          <a:xfrm>
            <a:off x="11694069" y="3549726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28</a:t>
            </a:r>
          </a:p>
        </p:txBody>
      </p:sp>
      <p:sp>
        <p:nvSpPr>
          <p:cNvPr id="377" name="CasellaDiTesto 376">
            <a:extLst>
              <a:ext uri="{FF2B5EF4-FFF2-40B4-BE49-F238E27FC236}">
                <a16:creationId xmlns:a16="http://schemas.microsoft.com/office/drawing/2014/main" id="{1BB9B0CF-89AB-416E-B0C2-1CC8B0FF36E0}"/>
              </a:ext>
            </a:extLst>
          </p:cNvPr>
          <p:cNvSpPr txBox="1"/>
          <p:nvPr/>
        </p:nvSpPr>
        <p:spPr>
          <a:xfrm>
            <a:off x="4255403" y="721366"/>
            <a:ext cx="3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</a:t>
            </a:r>
          </a:p>
        </p:txBody>
      </p:sp>
      <p:sp>
        <p:nvSpPr>
          <p:cNvPr id="379" name="CasellaDiTesto 378">
            <a:extLst>
              <a:ext uri="{FF2B5EF4-FFF2-40B4-BE49-F238E27FC236}">
                <a16:creationId xmlns:a16="http://schemas.microsoft.com/office/drawing/2014/main" id="{9576103E-97B3-4091-86B2-902CDEFF9B30}"/>
              </a:ext>
            </a:extLst>
          </p:cNvPr>
          <p:cNvSpPr txBox="1"/>
          <p:nvPr/>
        </p:nvSpPr>
        <p:spPr>
          <a:xfrm>
            <a:off x="3696958" y="1285524"/>
            <a:ext cx="3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2</a:t>
            </a:r>
          </a:p>
        </p:txBody>
      </p:sp>
      <p:sp>
        <p:nvSpPr>
          <p:cNvPr id="380" name="CasellaDiTesto 379">
            <a:extLst>
              <a:ext uri="{FF2B5EF4-FFF2-40B4-BE49-F238E27FC236}">
                <a16:creationId xmlns:a16="http://schemas.microsoft.com/office/drawing/2014/main" id="{90977611-F0EA-4FC1-B31B-14BEAEB62BCB}"/>
              </a:ext>
            </a:extLst>
          </p:cNvPr>
          <p:cNvSpPr txBox="1"/>
          <p:nvPr/>
        </p:nvSpPr>
        <p:spPr>
          <a:xfrm>
            <a:off x="4229821" y="1830415"/>
            <a:ext cx="3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3</a:t>
            </a:r>
          </a:p>
        </p:txBody>
      </p:sp>
      <p:sp>
        <p:nvSpPr>
          <p:cNvPr id="382" name="CasellaDiTesto 381">
            <a:extLst>
              <a:ext uri="{FF2B5EF4-FFF2-40B4-BE49-F238E27FC236}">
                <a16:creationId xmlns:a16="http://schemas.microsoft.com/office/drawing/2014/main" id="{86B20997-589F-437C-B302-24F9E4F40FA8}"/>
              </a:ext>
            </a:extLst>
          </p:cNvPr>
          <p:cNvSpPr txBox="1"/>
          <p:nvPr/>
        </p:nvSpPr>
        <p:spPr>
          <a:xfrm>
            <a:off x="3653859" y="2351292"/>
            <a:ext cx="3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4</a:t>
            </a:r>
          </a:p>
        </p:txBody>
      </p:sp>
      <p:sp>
        <p:nvSpPr>
          <p:cNvPr id="384" name="CasellaDiTesto 383">
            <a:extLst>
              <a:ext uri="{FF2B5EF4-FFF2-40B4-BE49-F238E27FC236}">
                <a16:creationId xmlns:a16="http://schemas.microsoft.com/office/drawing/2014/main" id="{0E51ED19-EFEF-4476-94C1-9000F86C5C65}"/>
              </a:ext>
            </a:extLst>
          </p:cNvPr>
          <p:cNvSpPr txBox="1"/>
          <p:nvPr/>
        </p:nvSpPr>
        <p:spPr>
          <a:xfrm>
            <a:off x="4217385" y="2961409"/>
            <a:ext cx="3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5</a:t>
            </a:r>
          </a:p>
        </p:txBody>
      </p:sp>
      <p:sp>
        <p:nvSpPr>
          <p:cNvPr id="385" name="CasellaDiTesto 384">
            <a:extLst>
              <a:ext uri="{FF2B5EF4-FFF2-40B4-BE49-F238E27FC236}">
                <a16:creationId xmlns:a16="http://schemas.microsoft.com/office/drawing/2014/main" id="{E6B30500-4075-4948-8E5D-2BD19E92C0C2}"/>
              </a:ext>
            </a:extLst>
          </p:cNvPr>
          <p:cNvSpPr txBox="1"/>
          <p:nvPr/>
        </p:nvSpPr>
        <p:spPr>
          <a:xfrm>
            <a:off x="3642213" y="3521746"/>
            <a:ext cx="3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6</a:t>
            </a:r>
          </a:p>
        </p:txBody>
      </p:sp>
      <p:sp>
        <p:nvSpPr>
          <p:cNvPr id="388" name="CasellaDiTesto 387">
            <a:extLst>
              <a:ext uri="{FF2B5EF4-FFF2-40B4-BE49-F238E27FC236}">
                <a16:creationId xmlns:a16="http://schemas.microsoft.com/office/drawing/2014/main" id="{E76870D2-EFE0-4614-A389-3178452FE601}"/>
              </a:ext>
            </a:extLst>
          </p:cNvPr>
          <p:cNvSpPr txBox="1"/>
          <p:nvPr/>
        </p:nvSpPr>
        <p:spPr>
          <a:xfrm>
            <a:off x="4184685" y="4082528"/>
            <a:ext cx="3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7</a:t>
            </a:r>
          </a:p>
        </p:txBody>
      </p:sp>
      <p:sp>
        <p:nvSpPr>
          <p:cNvPr id="390" name="CasellaDiTesto 389">
            <a:extLst>
              <a:ext uri="{FF2B5EF4-FFF2-40B4-BE49-F238E27FC236}">
                <a16:creationId xmlns:a16="http://schemas.microsoft.com/office/drawing/2014/main" id="{112E2639-EFC4-4BA5-8F3C-D4955F5B611E}"/>
              </a:ext>
            </a:extLst>
          </p:cNvPr>
          <p:cNvSpPr txBox="1"/>
          <p:nvPr/>
        </p:nvSpPr>
        <p:spPr>
          <a:xfrm>
            <a:off x="4764267" y="3531148"/>
            <a:ext cx="3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8</a:t>
            </a:r>
          </a:p>
        </p:txBody>
      </p:sp>
      <p:sp>
        <p:nvSpPr>
          <p:cNvPr id="391" name="CasellaDiTesto 390">
            <a:extLst>
              <a:ext uri="{FF2B5EF4-FFF2-40B4-BE49-F238E27FC236}">
                <a16:creationId xmlns:a16="http://schemas.microsoft.com/office/drawing/2014/main" id="{40E0079D-9AEA-40FD-8CC7-5263ED256D3D}"/>
              </a:ext>
            </a:extLst>
          </p:cNvPr>
          <p:cNvSpPr txBox="1"/>
          <p:nvPr/>
        </p:nvSpPr>
        <p:spPr>
          <a:xfrm>
            <a:off x="5370374" y="4103129"/>
            <a:ext cx="3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9</a:t>
            </a:r>
          </a:p>
        </p:txBody>
      </p:sp>
      <p:sp>
        <p:nvSpPr>
          <p:cNvPr id="392" name="CasellaDiTesto 391">
            <a:extLst>
              <a:ext uri="{FF2B5EF4-FFF2-40B4-BE49-F238E27FC236}">
                <a16:creationId xmlns:a16="http://schemas.microsoft.com/office/drawing/2014/main" id="{80EF32F4-1DBF-40FE-99A4-89B7BFFC41CD}"/>
              </a:ext>
            </a:extLst>
          </p:cNvPr>
          <p:cNvSpPr txBox="1"/>
          <p:nvPr/>
        </p:nvSpPr>
        <p:spPr>
          <a:xfrm>
            <a:off x="5848914" y="3524848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10</a:t>
            </a:r>
          </a:p>
        </p:txBody>
      </p:sp>
      <p:sp>
        <p:nvSpPr>
          <p:cNvPr id="398" name="CasellaDiTesto 397">
            <a:extLst>
              <a:ext uri="{FF2B5EF4-FFF2-40B4-BE49-F238E27FC236}">
                <a16:creationId xmlns:a16="http://schemas.microsoft.com/office/drawing/2014/main" id="{A9318C25-D97F-4D75-AB7A-B9F3ED05C38A}"/>
              </a:ext>
            </a:extLst>
          </p:cNvPr>
          <p:cNvSpPr txBox="1"/>
          <p:nvPr/>
        </p:nvSpPr>
        <p:spPr>
          <a:xfrm>
            <a:off x="5306428" y="2987509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11</a:t>
            </a:r>
          </a:p>
        </p:txBody>
      </p:sp>
      <p:sp>
        <p:nvSpPr>
          <p:cNvPr id="431" name="CasellaDiTesto 430">
            <a:extLst>
              <a:ext uri="{FF2B5EF4-FFF2-40B4-BE49-F238E27FC236}">
                <a16:creationId xmlns:a16="http://schemas.microsoft.com/office/drawing/2014/main" id="{AD7975D7-394B-444D-B6C0-0A846F8BEAE1}"/>
              </a:ext>
            </a:extLst>
          </p:cNvPr>
          <p:cNvSpPr txBox="1"/>
          <p:nvPr/>
        </p:nvSpPr>
        <p:spPr>
          <a:xfrm>
            <a:off x="4720769" y="2388893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12</a:t>
            </a:r>
          </a:p>
        </p:txBody>
      </p:sp>
      <p:sp>
        <p:nvSpPr>
          <p:cNvPr id="432" name="CasellaDiTesto 431">
            <a:extLst>
              <a:ext uri="{FF2B5EF4-FFF2-40B4-BE49-F238E27FC236}">
                <a16:creationId xmlns:a16="http://schemas.microsoft.com/office/drawing/2014/main" id="{9CE54FA6-A02F-4CA5-B22D-832E9FABE82D}"/>
              </a:ext>
            </a:extLst>
          </p:cNvPr>
          <p:cNvSpPr txBox="1"/>
          <p:nvPr/>
        </p:nvSpPr>
        <p:spPr>
          <a:xfrm>
            <a:off x="5356690" y="1877467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13</a:t>
            </a:r>
          </a:p>
        </p:txBody>
      </p:sp>
      <p:sp>
        <p:nvSpPr>
          <p:cNvPr id="433" name="CasellaDiTesto 432">
            <a:extLst>
              <a:ext uri="{FF2B5EF4-FFF2-40B4-BE49-F238E27FC236}">
                <a16:creationId xmlns:a16="http://schemas.microsoft.com/office/drawing/2014/main" id="{9EF07808-E27C-4476-837C-5E68C7EC7D25}"/>
              </a:ext>
            </a:extLst>
          </p:cNvPr>
          <p:cNvSpPr txBox="1"/>
          <p:nvPr/>
        </p:nvSpPr>
        <p:spPr>
          <a:xfrm>
            <a:off x="4800276" y="1249070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14</a:t>
            </a:r>
          </a:p>
        </p:txBody>
      </p:sp>
      <p:sp>
        <p:nvSpPr>
          <p:cNvPr id="434" name="CasellaDiTesto 433">
            <a:extLst>
              <a:ext uri="{FF2B5EF4-FFF2-40B4-BE49-F238E27FC236}">
                <a16:creationId xmlns:a16="http://schemas.microsoft.com/office/drawing/2014/main" id="{EB7929D8-D0A5-4914-872E-8B1A6AACBDBB}"/>
              </a:ext>
            </a:extLst>
          </p:cNvPr>
          <p:cNvSpPr txBox="1"/>
          <p:nvPr/>
        </p:nvSpPr>
        <p:spPr>
          <a:xfrm>
            <a:off x="5407222" y="685582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15</a:t>
            </a:r>
          </a:p>
        </p:txBody>
      </p:sp>
      <p:sp>
        <p:nvSpPr>
          <p:cNvPr id="435" name="CasellaDiTesto 434">
            <a:extLst>
              <a:ext uri="{FF2B5EF4-FFF2-40B4-BE49-F238E27FC236}">
                <a16:creationId xmlns:a16="http://schemas.microsoft.com/office/drawing/2014/main" id="{F6AFD4A4-77AD-4536-9464-48229700ED35}"/>
              </a:ext>
            </a:extLst>
          </p:cNvPr>
          <p:cNvSpPr txBox="1"/>
          <p:nvPr/>
        </p:nvSpPr>
        <p:spPr>
          <a:xfrm>
            <a:off x="5921709" y="1300661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16</a:t>
            </a:r>
          </a:p>
        </p:txBody>
      </p:sp>
      <p:sp>
        <p:nvSpPr>
          <p:cNvPr id="436" name="CasellaDiTesto 435">
            <a:extLst>
              <a:ext uri="{FF2B5EF4-FFF2-40B4-BE49-F238E27FC236}">
                <a16:creationId xmlns:a16="http://schemas.microsoft.com/office/drawing/2014/main" id="{DD718100-3941-430F-BC8D-D90F88BBC512}"/>
              </a:ext>
            </a:extLst>
          </p:cNvPr>
          <p:cNvSpPr txBox="1"/>
          <p:nvPr/>
        </p:nvSpPr>
        <p:spPr>
          <a:xfrm>
            <a:off x="6549726" y="715257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17</a:t>
            </a:r>
          </a:p>
        </p:txBody>
      </p:sp>
      <p:sp>
        <p:nvSpPr>
          <p:cNvPr id="437" name="CasellaDiTesto 436">
            <a:extLst>
              <a:ext uri="{FF2B5EF4-FFF2-40B4-BE49-F238E27FC236}">
                <a16:creationId xmlns:a16="http://schemas.microsoft.com/office/drawing/2014/main" id="{3DDA3A37-4B87-4C15-B8B0-8CE43BB1596D}"/>
              </a:ext>
            </a:extLst>
          </p:cNvPr>
          <p:cNvSpPr txBox="1"/>
          <p:nvPr/>
        </p:nvSpPr>
        <p:spPr>
          <a:xfrm>
            <a:off x="7061850" y="1297354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18</a:t>
            </a:r>
          </a:p>
        </p:txBody>
      </p:sp>
      <p:sp>
        <p:nvSpPr>
          <p:cNvPr id="438" name="CasellaDiTesto 437">
            <a:extLst>
              <a:ext uri="{FF2B5EF4-FFF2-40B4-BE49-F238E27FC236}">
                <a16:creationId xmlns:a16="http://schemas.microsoft.com/office/drawing/2014/main" id="{BBAD8319-B12E-4A68-BFA5-76BC3BB796D2}"/>
              </a:ext>
            </a:extLst>
          </p:cNvPr>
          <p:cNvSpPr txBox="1"/>
          <p:nvPr/>
        </p:nvSpPr>
        <p:spPr>
          <a:xfrm>
            <a:off x="7583866" y="725569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19</a:t>
            </a:r>
          </a:p>
        </p:txBody>
      </p:sp>
      <p:sp>
        <p:nvSpPr>
          <p:cNvPr id="439" name="CasellaDiTesto 438">
            <a:extLst>
              <a:ext uri="{FF2B5EF4-FFF2-40B4-BE49-F238E27FC236}">
                <a16:creationId xmlns:a16="http://schemas.microsoft.com/office/drawing/2014/main" id="{5D1A2381-70D8-4A30-BD54-488EBC675320}"/>
              </a:ext>
            </a:extLst>
          </p:cNvPr>
          <p:cNvSpPr txBox="1"/>
          <p:nvPr/>
        </p:nvSpPr>
        <p:spPr>
          <a:xfrm>
            <a:off x="8181442" y="1280803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20</a:t>
            </a:r>
          </a:p>
        </p:txBody>
      </p:sp>
      <p:sp>
        <p:nvSpPr>
          <p:cNvPr id="440" name="CasellaDiTesto 439">
            <a:extLst>
              <a:ext uri="{FF2B5EF4-FFF2-40B4-BE49-F238E27FC236}">
                <a16:creationId xmlns:a16="http://schemas.microsoft.com/office/drawing/2014/main" id="{BB9A9DEB-1550-461A-8A03-8640EC96B6C7}"/>
              </a:ext>
            </a:extLst>
          </p:cNvPr>
          <p:cNvSpPr txBox="1"/>
          <p:nvPr/>
        </p:nvSpPr>
        <p:spPr>
          <a:xfrm>
            <a:off x="7657615" y="1874917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21</a:t>
            </a:r>
          </a:p>
        </p:txBody>
      </p:sp>
      <p:sp>
        <p:nvSpPr>
          <p:cNvPr id="442" name="CasellaDiTesto 441">
            <a:extLst>
              <a:ext uri="{FF2B5EF4-FFF2-40B4-BE49-F238E27FC236}">
                <a16:creationId xmlns:a16="http://schemas.microsoft.com/office/drawing/2014/main" id="{3443C3E5-E60C-4718-A4FE-FA7E9095BAE5}"/>
              </a:ext>
            </a:extLst>
          </p:cNvPr>
          <p:cNvSpPr txBox="1"/>
          <p:nvPr/>
        </p:nvSpPr>
        <p:spPr>
          <a:xfrm>
            <a:off x="7059242" y="2450343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22</a:t>
            </a:r>
          </a:p>
        </p:txBody>
      </p:sp>
      <p:sp>
        <p:nvSpPr>
          <p:cNvPr id="443" name="CasellaDiTesto 442">
            <a:extLst>
              <a:ext uri="{FF2B5EF4-FFF2-40B4-BE49-F238E27FC236}">
                <a16:creationId xmlns:a16="http://schemas.microsoft.com/office/drawing/2014/main" id="{FD484BD7-0597-45D7-8451-CA208C2C82F7}"/>
              </a:ext>
            </a:extLst>
          </p:cNvPr>
          <p:cNvSpPr txBox="1"/>
          <p:nvPr/>
        </p:nvSpPr>
        <p:spPr>
          <a:xfrm>
            <a:off x="6457030" y="1896235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23</a:t>
            </a:r>
          </a:p>
        </p:txBody>
      </p:sp>
      <p:sp>
        <p:nvSpPr>
          <p:cNvPr id="444" name="CasellaDiTesto 443">
            <a:extLst>
              <a:ext uri="{FF2B5EF4-FFF2-40B4-BE49-F238E27FC236}">
                <a16:creationId xmlns:a16="http://schemas.microsoft.com/office/drawing/2014/main" id="{F042654E-2F38-4675-9C40-A1D2C081B351}"/>
              </a:ext>
            </a:extLst>
          </p:cNvPr>
          <p:cNvSpPr txBox="1"/>
          <p:nvPr/>
        </p:nvSpPr>
        <p:spPr>
          <a:xfrm>
            <a:off x="5871398" y="2461298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24</a:t>
            </a:r>
          </a:p>
        </p:txBody>
      </p:sp>
      <p:sp>
        <p:nvSpPr>
          <p:cNvPr id="445" name="CasellaDiTesto 444">
            <a:extLst>
              <a:ext uri="{FF2B5EF4-FFF2-40B4-BE49-F238E27FC236}">
                <a16:creationId xmlns:a16="http://schemas.microsoft.com/office/drawing/2014/main" id="{03F341BE-E935-4980-8BF9-D703A6862C36}"/>
              </a:ext>
            </a:extLst>
          </p:cNvPr>
          <p:cNvSpPr txBox="1"/>
          <p:nvPr/>
        </p:nvSpPr>
        <p:spPr>
          <a:xfrm>
            <a:off x="6419908" y="3017923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25</a:t>
            </a:r>
          </a:p>
        </p:txBody>
      </p:sp>
      <p:sp>
        <p:nvSpPr>
          <p:cNvPr id="446" name="CasellaDiTesto 445">
            <a:extLst>
              <a:ext uri="{FF2B5EF4-FFF2-40B4-BE49-F238E27FC236}">
                <a16:creationId xmlns:a16="http://schemas.microsoft.com/office/drawing/2014/main" id="{FD348C2B-03D3-4C9C-A3C1-B692BE0E967A}"/>
              </a:ext>
            </a:extLst>
          </p:cNvPr>
          <p:cNvSpPr txBox="1"/>
          <p:nvPr/>
        </p:nvSpPr>
        <p:spPr>
          <a:xfrm>
            <a:off x="6995665" y="3589580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26</a:t>
            </a:r>
          </a:p>
        </p:txBody>
      </p:sp>
      <p:sp>
        <p:nvSpPr>
          <p:cNvPr id="448" name="CasellaDiTesto 447">
            <a:extLst>
              <a:ext uri="{FF2B5EF4-FFF2-40B4-BE49-F238E27FC236}">
                <a16:creationId xmlns:a16="http://schemas.microsoft.com/office/drawing/2014/main" id="{CB6B45FC-531A-45F4-B430-32B6DBB3AA7E}"/>
              </a:ext>
            </a:extLst>
          </p:cNvPr>
          <p:cNvSpPr txBox="1"/>
          <p:nvPr/>
        </p:nvSpPr>
        <p:spPr>
          <a:xfrm>
            <a:off x="7668215" y="3623674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28</a:t>
            </a:r>
          </a:p>
        </p:txBody>
      </p:sp>
      <p:sp>
        <p:nvSpPr>
          <p:cNvPr id="449" name="Freccia a destra 448">
            <a:extLst>
              <a:ext uri="{FF2B5EF4-FFF2-40B4-BE49-F238E27FC236}">
                <a16:creationId xmlns:a16="http://schemas.microsoft.com/office/drawing/2014/main" id="{BDADDAF5-029A-45D5-A7A8-034D88A64CC2}"/>
              </a:ext>
            </a:extLst>
          </p:cNvPr>
          <p:cNvSpPr/>
          <p:nvPr/>
        </p:nvSpPr>
        <p:spPr>
          <a:xfrm rot="11618742">
            <a:off x="12977852" y="5680658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0" name="CasellaDiTesto 449">
            <a:extLst>
              <a:ext uri="{FF2B5EF4-FFF2-40B4-BE49-F238E27FC236}">
                <a16:creationId xmlns:a16="http://schemas.microsoft.com/office/drawing/2014/main" id="{61995DA7-BE6D-471B-9843-3D05E33FAAF2}"/>
              </a:ext>
            </a:extLst>
          </p:cNvPr>
          <p:cNvSpPr txBox="1"/>
          <p:nvPr/>
        </p:nvSpPr>
        <p:spPr>
          <a:xfrm>
            <a:off x="15267732" y="8434754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21</a:t>
            </a:r>
          </a:p>
        </p:txBody>
      </p:sp>
      <p:sp>
        <p:nvSpPr>
          <p:cNvPr id="451" name="CasellaDiTesto 450">
            <a:extLst>
              <a:ext uri="{FF2B5EF4-FFF2-40B4-BE49-F238E27FC236}">
                <a16:creationId xmlns:a16="http://schemas.microsoft.com/office/drawing/2014/main" id="{EA2B63A7-FFE3-4F13-8303-8971FF0E2827}"/>
              </a:ext>
            </a:extLst>
          </p:cNvPr>
          <p:cNvSpPr txBox="1"/>
          <p:nvPr/>
        </p:nvSpPr>
        <p:spPr>
          <a:xfrm>
            <a:off x="9956796" y="9519717"/>
            <a:ext cx="4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10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A5536982-5C72-4AB9-8AF5-1F10AE5C6052}"/>
              </a:ext>
            </a:extLst>
          </p:cNvPr>
          <p:cNvSpPr/>
          <p:nvPr/>
        </p:nvSpPr>
        <p:spPr>
          <a:xfrm>
            <a:off x="4173402" y="5679064"/>
            <a:ext cx="487565" cy="486065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473" name="Ovale 472">
            <a:extLst>
              <a:ext uri="{FF2B5EF4-FFF2-40B4-BE49-F238E27FC236}">
                <a16:creationId xmlns:a16="http://schemas.microsoft.com/office/drawing/2014/main" id="{F245849D-2C05-46CB-996A-D5D8D60ECC2F}"/>
              </a:ext>
            </a:extLst>
          </p:cNvPr>
          <p:cNvSpPr/>
          <p:nvPr/>
        </p:nvSpPr>
        <p:spPr>
          <a:xfrm>
            <a:off x="4987199" y="6442443"/>
            <a:ext cx="463877" cy="470316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474" name="Ovale 473">
            <a:extLst>
              <a:ext uri="{FF2B5EF4-FFF2-40B4-BE49-F238E27FC236}">
                <a16:creationId xmlns:a16="http://schemas.microsoft.com/office/drawing/2014/main" id="{63A8D6B0-A632-41A3-BE33-834A339E5BF7}"/>
              </a:ext>
            </a:extLst>
          </p:cNvPr>
          <p:cNvSpPr/>
          <p:nvPr/>
        </p:nvSpPr>
        <p:spPr>
          <a:xfrm>
            <a:off x="5828686" y="11024671"/>
            <a:ext cx="450353" cy="455997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475" name="Ovale 474">
            <a:extLst>
              <a:ext uri="{FF2B5EF4-FFF2-40B4-BE49-F238E27FC236}">
                <a16:creationId xmlns:a16="http://schemas.microsoft.com/office/drawing/2014/main" id="{226FC0C5-2CAA-4B2C-BFAD-692AFC079446}"/>
              </a:ext>
            </a:extLst>
          </p:cNvPr>
          <p:cNvSpPr/>
          <p:nvPr/>
        </p:nvSpPr>
        <p:spPr>
          <a:xfrm>
            <a:off x="6536897" y="10271564"/>
            <a:ext cx="485582" cy="440887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476" name="Ovale 475">
            <a:extLst>
              <a:ext uri="{FF2B5EF4-FFF2-40B4-BE49-F238E27FC236}">
                <a16:creationId xmlns:a16="http://schemas.microsoft.com/office/drawing/2014/main" id="{CE210C17-0B08-445C-B5DF-8B485E448850}"/>
              </a:ext>
            </a:extLst>
          </p:cNvPr>
          <p:cNvSpPr/>
          <p:nvPr/>
        </p:nvSpPr>
        <p:spPr>
          <a:xfrm>
            <a:off x="6531335" y="6492036"/>
            <a:ext cx="475742" cy="458116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477" name="Ovale 476">
            <a:extLst>
              <a:ext uri="{FF2B5EF4-FFF2-40B4-BE49-F238E27FC236}">
                <a16:creationId xmlns:a16="http://schemas.microsoft.com/office/drawing/2014/main" id="{5B8F2624-A4FB-4C09-A827-31D34BAF050F}"/>
              </a:ext>
            </a:extLst>
          </p:cNvPr>
          <p:cNvSpPr/>
          <p:nvPr/>
        </p:nvSpPr>
        <p:spPr>
          <a:xfrm>
            <a:off x="8069668" y="6568662"/>
            <a:ext cx="449096" cy="435118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478" name="Ovale 477">
            <a:extLst>
              <a:ext uri="{FF2B5EF4-FFF2-40B4-BE49-F238E27FC236}">
                <a16:creationId xmlns:a16="http://schemas.microsoft.com/office/drawing/2014/main" id="{8EDBC56D-8E6B-434A-8226-77B2086CC2C3}"/>
              </a:ext>
            </a:extLst>
          </p:cNvPr>
          <p:cNvSpPr/>
          <p:nvPr/>
        </p:nvSpPr>
        <p:spPr>
          <a:xfrm>
            <a:off x="9984618" y="10171045"/>
            <a:ext cx="432603" cy="450693"/>
          </a:xfrm>
          <a:prstGeom prst="ellips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479" name="Ovale 478">
            <a:extLst>
              <a:ext uri="{FF2B5EF4-FFF2-40B4-BE49-F238E27FC236}">
                <a16:creationId xmlns:a16="http://schemas.microsoft.com/office/drawing/2014/main" id="{802C5A75-5802-4AFF-A36F-E4E71FB3EFB1}"/>
              </a:ext>
            </a:extLst>
          </p:cNvPr>
          <p:cNvSpPr/>
          <p:nvPr/>
        </p:nvSpPr>
        <p:spPr>
          <a:xfrm>
            <a:off x="9999668" y="8579160"/>
            <a:ext cx="454564" cy="455864"/>
          </a:xfrm>
          <a:prstGeom prst="ellips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480" name="Ovale 479">
            <a:extLst>
              <a:ext uri="{FF2B5EF4-FFF2-40B4-BE49-F238E27FC236}">
                <a16:creationId xmlns:a16="http://schemas.microsoft.com/office/drawing/2014/main" id="{89CE556F-4808-481C-8876-F2274AFD0B20}"/>
              </a:ext>
            </a:extLst>
          </p:cNvPr>
          <p:cNvSpPr/>
          <p:nvPr/>
        </p:nvSpPr>
        <p:spPr>
          <a:xfrm>
            <a:off x="10961928" y="8608657"/>
            <a:ext cx="434152" cy="453690"/>
          </a:xfrm>
          <a:prstGeom prst="ellips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481" name="Ovale 480">
            <a:extLst>
              <a:ext uri="{FF2B5EF4-FFF2-40B4-BE49-F238E27FC236}">
                <a16:creationId xmlns:a16="http://schemas.microsoft.com/office/drawing/2014/main" id="{267286FF-2853-4808-BC4F-C81C1A84D7A7}"/>
              </a:ext>
            </a:extLst>
          </p:cNvPr>
          <p:cNvSpPr/>
          <p:nvPr/>
        </p:nvSpPr>
        <p:spPr>
          <a:xfrm>
            <a:off x="11021654" y="7684568"/>
            <a:ext cx="412791" cy="435736"/>
          </a:xfrm>
          <a:prstGeom prst="ellips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482" name="Ovale 481">
            <a:extLst>
              <a:ext uri="{FF2B5EF4-FFF2-40B4-BE49-F238E27FC236}">
                <a16:creationId xmlns:a16="http://schemas.microsoft.com/office/drawing/2014/main" id="{4C55497E-12A6-4F42-ADA0-DAB4C5402DD5}"/>
              </a:ext>
            </a:extLst>
          </p:cNvPr>
          <p:cNvSpPr/>
          <p:nvPr/>
        </p:nvSpPr>
        <p:spPr>
          <a:xfrm>
            <a:off x="12455235" y="7262883"/>
            <a:ext cx="468440" cy="456600"/>
          </a:xfrm>
          <a:prstGeom prst="ellips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483" name="Ovale 482">
            <a:extLst>
              <a:ext uri="{FF2B5EF4-FFF2-40B4-BE49-F238E27FC236}">
                <a16:creationId xmlns:a16="http://schemas.microsoft.com/office/drawing/2014/main" id="{97D3B4FA-9A7D-480A-921F-0D01D6C27249}"/>
              </a:ext>
            </a:extLst>
          </p:cNvPr>
          <p:cNvSpPr/>
          <p:nvPr/>
        </p:nvSpPr>
        <p:spPr>
          <a:xfrm>
            <a:off x="12431604" y="9077169"/>
            <a:ext cx="432642" cy="460098"/>
          </a:xfrm>
          <a:prstGeom prst="ellips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484" name="Ovale 483">
            <a:extLst>
              <a:ext uri="{FF2B5EF4-FFF2-40B4-BE49-F238E27FC236}">
                <a16:creationId xmlns:a16="http://schemas.microsoft.com/office/drawing/2014/main" id="{060C0BF8-F5D2-4D6C-AEF5-D8DD91514369}"/>
              </a:ext>
            </a:extLst>
          </p:cNvPr>
          <p:cNvSpPr/>
          <p:nvPr/>
        </p:nvSpPr>
        <p:spPr>
          <a:xfrm>
            <a:off x="14613516" y="9035692"/>
            <a:ext cx="440619" cy="445622"/>
          </a:xfrm>
          <a:prstGeom prst="ellips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485" name="Ovale 484">
            <a:extLst>
              <a:ext uri="{FF2B5EF4-FFF2-40B4-BE49-F238E27FC236}">
                <a16:creationId xmlns:a16="http://schemas.microsoft.com/office/drawing/2014/main" id="{68CFC29C-5171-4C61-8371-9B5B6798D380}"/>
              </a:ext>
            </a:extLst>
          </p:cNvPr>
          <p:cNvSpPr/>
          <p:nvPr/>
        </p:nvSpPr>
        <p:spPr>
          <a:xfrm>
            <a:off x="15221666" y="7695736"/>
            <a:ext cx="454750" cy="439067"/>
          </a:xfrm>
          <a:prstGeom prst="ellips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486" name="Ovale 485">
            <a:extLst>
              <a:ext uri="{FF2B5EF4-FFF2-40B4-BE49-F238E27FC236}">
                <a16:creationId xmlns:a16="http://schemas.microsoft.com/office/drawing/2014/main" id="{C6E0461A-E960-4E52-886F-B379007CB8B1}"/>
              </a:ext>
            </a:extLst>
          </p:cNvPr>
          <p:cNvSpPr/>
          <p:nvPr/>
        </p:nvSpPr>
        <p:spPr>
          <a:xfrm>
            <a:off x="12470840" y="5527680"/>
            <a:ext cx="437230" cy="428277"/>
          </a:xfrm>
          <a:prstGeom prst="ellips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487" name="Ovale 486">
            <a:extLst>
              <a:ext uri="{FF2B5EF4-FFF2-40B4-BE49-F238E27FC236}">
                <a16:creationId xmlns:a16="http://schemas.microsoft.com/office/drawing/2014/main" id="{A30DB4B5-0929-40ED-8228-82CB7DCD838A}"/>
              </a:ext>
            </a:extLst>
          </p:cNvPr>
          <p:cNvSpPr/>
          <p:nvPr/>
        </p:nvSpPr>
        <p:spPr>
          <a:xfrm>
            <a:off x="5017626" y="8727053"/>
            <a:ext cx="497143" cy="479921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488" name="Ovale 487">
            <a:extLst>
              <a:ext uri="{FF2B5EF4-FFF2-40B4-BE49-F238E27FC236}">
                <a16:creationId xmlns:a16="http://schemas.microsoft.com/office/drawing/2014/main" id="{A8C32D19-7ED3-47A1-B565-A03CD7199997}"/>
              </a:ext>
            </a:extLst>
          </p:cNvPr>
          <p:cNvSpPr/>
          <p:nvPr/>
        </p:nvSpPr>
        <p:spPr>
          <a:xfrm>
            <a:off x="6560116" y="8762968"/>
            <a:ext cx="434136" cy="449749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489" name="Ovale 488">
            <a:extLst>
              <a:ext uri="{FF2B5EF4-FFF2-40B4-BE49-F238E27FC236}">
                <a16:creationId xmlns:a16="http://schemas.microsoft.com/office/drawing/2014/main" id="{EA4CA8B7-E6D1-4A74-AF24-11B92DAEBFBD}"/>
              </a:ext>
            </a:extLst>
          </p:cNvPr>
          <p:cNvSpPr/>
          <p:nvPr/>
        </p:nvSpPr>
        <p:spPr>
          <a:xfrm>
            <a:off x="3461412" y="8770969"/>
            <a:ext cx="431381" cy="460216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490" name="Ovale 489">
            <a:extLst>
              <a:ext uri="{FF2B5EF4-FFF2-40B4-BE49-F238E27FC236}">
                <a16:creationId xmlns:a16="http://schemas.microsoft.com/office/drawing/2014/main" id="{36C972C5-4ECD-4BBE-BC67-F8CE4D40BBBD}"/>
              </a:ext>
            </a:extLst>
          </p:cNvPr>
          <p:cNvSpPr/>
          <p:nvPr/>
        </p:nvSpPr>
        <p:spPr>
          <a:xfrm>
            <a:off x="3405302" y="6460566"/>
            <a:ext cx="465087" cy="483832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491" name="Ovale 490">
            <a:extLst>
              <a:ext uri="{FF2B5EF4-FFF2-40B4-BE49-F238E27FC236}">
                <a16:creationId xmlns:a16="http://schemas.microsoft.com/office/drawing/2014/main" id="{8A6CD10C-99B2-4293-AEEB-B2E97CDF88A4}"/>
              </a:ext>
            </a:extLst>
          </p:cNvPr>
          <p:cNvSpPr/>
          <p:nvPr/>
        </p:nvSpPr>
        <p:spPr>
          <a:xfrm>
            <a:off x="12845443" y="10901251"/>
            <a:ext cx="434946" cy="425913"/>
          </a:xfrm>
          <a:prstGeom prst="ellips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492" name="Ovale 491">
            <a:extLst>
              <a:ext uri="{FF2B5EF4-FFF2-40B4-BE49-F238E27FC236}">
                <a16:creationId xmlns:a16="http://schemas.microsoft.com/office/drawing/2014/main" id="{26B5D767-D45B-4850-A0C0-1F825C5F6237}"/>
              </a:ext>
            </a:extLst>
          </p:cNvPr>
          <p:cNvSpPr/>
          <p:nvPr/>
        </p:nvSpPr>
        <p:spPr>
          <a:xfrm>
            <a:off x="3551312" y="2304559"/>
            <a:ext cx="468440" cy="456600"/>
          </a:xfrm>
          <a:prstGeom prst="ellips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494" name="Ovale 493">
            <a:extLst>
              <a:ext uri="{FF2B5EF4-FFF2-40B4-BE49-F238E27FC236}">
                <a16:creationId xmlns:a16="http://schemas.microsoft.com/office/drawing/2014/main" id="{4C9F6D9D-382D-4AD4-AE8B-11C75E8770EE}"/>
              </a:ext>
            </a:extLst>
          </p:cNvPr>
          <p:cNvSpPr/>
          <p:nvPr/>
        </p:nvSpPr>
        <p:spPr>
          <a:xfrm>
            <a:off x="5241118" y="2951085"/>
            <a:ext cx="468440" cy="456600"/>
          </a:xfrm>
          <a:prstGeom prst="ellips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495" name="Ovale 494">
            <a:extLst>
              <a:ext uri="{FF2B5EF4-FFF2-40B4-BE49-F238E27FC236}">
                <a16:creationId xmlns:a16="http://schemas.microsoft.com/office/drawing/2014/main" id="{C7F4DCE5-3ADC-4CDF-81B3-192182BD5491}"/>
              </a:ext>
            </a:extLst>
          </p:cNvPr>
          <p:cNvSpPr/>
          <p:nvPr/>
        </p:nvSpPr>
        <p:spPr>
          <a:xfrm>
            <a:off x="4773963" y="1200596"/>
            <a:ext cx="468440" cy="456600"/>
          </a:xfrm>
          <a:prstGeom prst="ellips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496" name="Ovale 495">
            <a:extLst>
              <a:ext uri="{FF2B5EF4-FFF2-40B4-BE49-F238E27FC236}">
                <a16:creationId xmlns:a16="http://schemas.microsoft.com/office/drawing/2014/main" id="{A7B8448D-973C-4B38-B780-1D46F6EB0181}"/>
              </a:ext>
            </a:extLst>
          </p:cNvPr>
          <p:cNvSpPr/>
          <p:nvPr/>
        </p:nvSpPr>
        <p:spPr>
          <a:xfrm>
            <a:off x="7050364" y="1264931"/>
            <a:ext cx="468440" cy="456600"/>
          </a:xfrm>
          <a:prstGeom prst="ellips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497" name="Ovale 496">
            <a:extLst>
              <a:ext uri="{FF2B5EF4-FFF2-40B4-BE49-F238E27FC236}">
                <a16:creationId xmlns:a16="http://schemas.microsoft.com/office/drawing/2014/main" id="{36BABE29-3547-45E7-ADB0-492901564B5A}"/>
              </a:ext>
            </a:extLst>
          </p:cNvPr>
          <p:cNvSpPr/>
          <p:nvPr/>
        </p:nvSpPr>
        <p:spPr>
          <a:xfrm>
            <a:off x="8205575" y="1254905"/>
            <a:ext cx="468440" cy="456600"/>
          </a:xfrm>
          <a:prstGeom prst="ellips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498" name="Ovale 497">
            <a:extLst>
              <a:ext uri="{FF2B5EF4-FFF2-40B4-BE49-F238E27FC236}">
                <a16:creationId xmlns:a16="http://schemas.microsoft.com/office/drawing/2014/main" id="{4A7F5101-79C9-4F8F-B367-9DE820385571}"/>
              </a:ext>
            </a:extLst>
          </p:cNvPr>
          <p:cNvSpPr/>
          <p:nvPr/>
        </p:nvSpPr>
        <p:spPr>
          <a:xfrm>
            <a:off x="7046109" y="2439008"/>
            <a:ext cx="468440" cy="456600"/>
          </a:xfrm>
          <a:prstGeom prst="ellips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499" name="Ovale 498">
            <a:extLst>
              <a:ext uri="{FF2B5EF4-FFF2-40B4-BE49-F238E27FC236}">
                <a16:creationId xmlns:a16="http://schemas.microsoft.com/office/drawing/2014/main" id="{DAE104B5-91C2-4A71-8930-B7EF19DE36F4}"/>
              </a:ext>
            </a:extLst>
          </p:cNvPr>
          <p:cNvSpPr/>
          <p:nvPr/>
        </p:nvSpPr>
        <p:spPr>
          <a:xfrm>
            <a:off x="6976869" y="3535463"/>
            <a:ext cx="468440" cy="456600"/>
          </a:xfrm>
          <a:prstGeom prst="ellips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500" name="Ovale 499">
            <a:extLst>
              <a:ext uri="{FF2B5EF4-FFF2-40B4-BE49-F238E27FC236}">
                <a16:creationId xmlns:a16="http://schemas.microsoft.com/office/drawing/2014/main" id="{7A4DDC6A-1025-45C8-9C2A-77B8503C1CDA}"/>
              </a:ext>
            </a:extLst>
          </p:cNvPr>
          <p:cNvSpPr/>
          <p:nvPr/>
        </p:nvSpPr>
        <p:spPr>
          <a:xfrm>
            <a:off x="7674895" y="3582404"/>
            <a:ext cx="468440" cy="456600"/>
          </a:xfrm>
          <a:prstGeom prst="ellips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501" name="Ovale 500">
            <a:extLst>
              <a:ext uri="{FF2B5EF4-FFF2-40B4-BE49-F238E27FC236}">
                <a16:creationId xmlns:a16="http://schemas.microsoft.com/office/drawing/2014/main" id="{47412404-139C-44B9-9434-8DC3004FD649}"/>
              </a:ext>
            </a:extLst>
          </p:cNvPr>
          <p:cNvSpPr/>
          <p:nvPr/>
        </p:nvSpPr>
        <p:spPr>
          <a:xfrm>
            <a:off x="5851463" y="2409693"/>
            <a:ext cx="468440" cy="456600"/>
          </a:xfrm>
          <a:prstGeom prst="ellips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502" name="Ovale 501">
            <a:extLst>
              <a:ext uri="{FF2B5EF4-FFF2-40B4-BE49-F238E27FC236}">
                <a16:creationId xmlns:a16="http://schemas.microsoft.com/office/drawing/2014/main" id="{AC86E22F-E3D5-468F-8824-31E2BB80508E}"/>
              </a:ext>
            </a:extLst>
          </p:cNvPr>
          <p:cNvSpPr/>
          <p:nvPr/>
        </p:nvSpPr>
        <p:spPr>
          <a:xfrm>
            <a:off x="14040364" y="1156057"/>
            <a:ext cx="437230" cy="428277"/>
          </a:xfrm>
          <a:prstGeom prst="ellips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503" name="Ovale 502">
            <a:extLst>
              <a:ext uri="{FF2B5EF4-FFF2-40B4-BE49-F238E27FC236}">
                <a16:creationId xmlns:a16="http://schemas.microsoft.com/office/drawing/2014/main" id="{EC97DA30-0C4E-4DCA-8045-8590A561EE42}"/>
              </a:ext>
            </a:extLst>
          </p:cNvPr>
          <p:cNvSpPr/>
          <p:nvPr/>
        </p:nvSpPr>
        <p:spPr>
          <a:xfrm>
            <a:off x="12157817" y="1174277"/>
            <a:ext cx="437230" cy="428277"/>
          </a:xfrm>
          <a:prstGeom prst="ellips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504" name="Ovale 503">
            <a:extLst>
              <a:ext uri="{FF2B5EF4-FFF2-40B4-BE49-F238E27FC236}">
                <a16:creationId xmlns:a16="http://schemas.microsoft.com/office/drawing/2014/main" id="{6A23049D-292C-41A0-BE0D-E6C66FB26CFF}"/>
              </a:ext>
            </a:extLst>
          </p:cNvPr>
          <p:cNvSpPr/>
          <p:nvPr/>
        </p:nvSpPr>
        <p:spPr>
          <a:xfrm>
            <a:off x="11115848" y="2152605"/>
            <a:ext cx="437230" cy="428277"/>
          </a:xfrm>
          <a:prstGeom prst="ellips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505" name="Ovale 504">
            <a:extLst>
              <a:ext uri="{FF2B5EF4-FFF2-40B4-BE49-F238E27FC236}">
                <a16:creationId xmlns:a16="http://schemas.microsoft.com/office/drawing/2014/main" id="{DDCA67D7-5D2D-4866-94BE-9DD25191C1B8}"/>
              </a:ext>
            </a:extLst>
          </p:cNvPr>
          <p:cNvSpPr/>
          <p:nvPr/>
        </p:nvSpPr>
        <p:spPr>
          <a:xfrm>
            <a:off x="12699054" y="2615037"/>
            <a:ext cx="437230" cy="428277"/>
          </a:xfrm>
          <a:prstGeom prst="ellips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506" name="Ovale 505">
            <a:extLst>
              <a:ext uri="{FF2B5EF4-FFF2-40B4-BE49-F238E27FC236}">
                <a16:creationId xmlns:a16="http://schemas.microsoft.com/office/drawing/2014/main" id="{9AE3EA51-F08D-4557-93CC-CD074812D458}"/>
              </a:ext>
            </a:extLst>
          </p:cNvPr>
          <p:cNvSpPr/>
          <p:nvPr/>
        </p:nvSpPr>
        <p:spPr>
          <a:xfrm>
            <a:off x="14120990" y="2073674"/>
            <a:ext cx="437230" cy="428277"/>
          </a:xfrm>
          <a:prstGeom prst="ellips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507" name="Ovale 506">
            <a:extLst>
              <a:ext uri="{FF2B5EF4-FFF2-40B4-BE49-F238E27FC236}">
                <a16:creationId xmlns:a16="http://schemas.microsoft.com/office/drawing/2014/main" id="{0D2432A7-356E-40C3-9DBE-9C3A7C7D24C1}"/>
              </a:ext>
            </a:extLst>
          </p:cNvPr>
          <p:cNvSpPr/>
          <p:nvPr/>
        </p:nvSpPr>
        <p:spPr>
          <a:xfrm>
            <a:off x="14552915" y="2550234"/>
            <a:ext cx="437230" cy="428277"/>
          </a:xfrm>
          <a:prstGeom prst="ellips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508" name="Ovale 507">
            <a:extLst>
              <a:ext uri="{FF2B5EF4-FFF2-40B4-BE49-F238E27FC236}">
                <a16:creationId xmlns:a16="http://schemas.microsoft.com/office/drawing/2014/main" id="{6DDBCCB4-7BE8-43AD-BB01-75706C5E3199}"/>
              </a:ext>
            </a:extLst>
          </p:cNvPr>
          <p:cNvSpPr/>
          <p:nvPr/>
        </p:nvSpPr>
        <p:spPr>
          <a:xfrm>
            <a:off x="14129789" y="2996970"/>
            <a:ext cx="437230" cy="428277"/>
          </a:xfrm>
          <a:prstGeom prst="ellips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509" name="Ovale 508">
            <a:extLst>
              <a:ext uri="{FF2B5EF4-FFF2-40B4-BE49-F238E27FC236}">
                <a16:creationId xmlns:a16="http://schemas.microsoft.com/office/drawing/2014/main" id="{1E1CD8A4-1138-4605-A0F2-170021EBD877}"/>
              </a:ext>
            </a:extLst>
          </p:cNvPr>
          <p:cNvSpPr/>
          <p:nvPr/>
        </p:nvSpPr>
        <p:spPr>
          <a:xfrm>
            <a:off x="13205005" y="4033751"/>
            <a:ext cx="437230" cy="428277"/>
          </a:xfrm>
          <a:prstGeom prst="ellips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510" name="Ovale 509">
            <a:extLst>
              <a:ext uri="{FF2B5EF4-FFF2-40B4-BE49-F238E27FC236}">
                <a16:creationId xmlns:a16="http://schemas.microsoft.com/office/drawing/2014/main" id="{BFAA2031-33F9-479F-860B-3F9CFC882FD4}"/>
              </a:ext>
            </a:extLst>
          </p:cNvPr>
          <p:cNvSpPr/>
          <p:nvPr/>
        </p:nvSpPr>
        <p:spPr>
          <a:xfrm>
            <a:off x="12221088" y="4038690"/>
            <a:ext cx="437230" cy="428277"/>
          </a:xfrm>
          <a:prstGeom prst="ellips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511" name="Ovale 510">
            <a:extLst>
              <a:ext uri="{FF2B5EF4-FFF2-40B4-BE49-F238E27FC236}">
                <a16:creationId xmlns:a16="http://schemas.microsoft.com/office/drawing/2014/main" id="{56A09A59-25C3-4774-BAED-1C25437861E7}"/>
              </a:ext>
            </a:extLst>
          </p:cNvPr>
          <p:cNvSpPr/>
          <p:nvPr/>
        </p:nvSpPr>
        <p:spPr>
          <a:xfrm>
            <a:off x="11636158" y="3556354"/>
            <a:ext cx="437230" cy="428277"/>
          </a:xfrm>
          <a:prstGeom prst="ellips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sp>
        <p:nvSpPr>
          <p:cNvPr id="512" name="Freccia a destra 511">
            <a:extLst>
              <a:ext uri="{FF2B5EF4-FFF2-40B4-BE49-F238E27FC236}">
                <a16:creationId xmlns:a16="http://schemas.microsoft.com/office/drawing/2014/main" id="{0887F2E3-4331-4ECF-8F39-8C56683E5094}"/>
              </a:ext>
            </a:extLst>
          </p:cNvPr>
          <p:cNvSpPr/>
          <p:nvPr/>
        </p:nvSpPr>
        <p:spPr>
          <a:xfrm rot="16200000">
            <a:off x="3550350" y="10877548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4" name="Freccia a destra 513">
            <a:extLst>
              <a:ext uri="{FF2B5EF4-FFF2-40B4-BE49-F238E27FC236}">
                <a16:creationId xmlns:a16="http://schemas.microsoft.com/office/drawing/2014/main" id="{4709B2C1-0252-42BF-8FD6-61E9FE0C1C1A}"/>
              </a:ext>
            </a:extLst>
          </p:cNvPr>
          <p:cNvSpPr/>
          <p:nvPr/>
        </p:nvSpPr>
        <p:spPr>
          <a:xfrm rot="7960517">
            <a:off x="15438281" y="897460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5" name="Freccia a destra 514">
            <a:extLst>
              <a:ext uri="{FF2B5EF4-FFF2-40B4-BE49-F238E27FC236}">
                <a16:creationId xmlns:a16="http://schemas.microsoft.com/office/drawing/2014/main" id="{7B602D5F-462F-4AB4-A4AC-587EA76E3E57}"/>
              </a:ext>
            </a:extLst>
          </p:cNvPr>
          <p:cNvSpPr/>
          <p:nvPr/>
        </p:nvSpPr>
        <p:spPr>
          <a:xfrm rot="10800000">
            <a:off x="15401184" y="11001309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ECFE8FF-04E4-455D-8AAB-8FDF3F6D7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11540292" y="7758938"/>
            <a:ext cx="1230216" cy="128519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393" name="Immagine 392">
            <a:extLst>
              <a:ext uri="{FF2B5EF4-FFF2-40B4-BE49-F238E27FC236}">
                <a16:creationId xmlns:a16="http://schemas.microsoft.com/office/drawing/2014/main" id="{675CEC8D-C7B3-4AB4-AEB2-6D2E67519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4198764" y="6429679"/>
            <a:ext cx="487260" cy="50903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16" name="Immagine 515">
            <a:extLst>
              <a:ext uri="{FF2B5EF4-FFF2-40B4-BE49-F238E27FC236}">
                <a16:creationId xmlns:a16="http://schemas.microsoft.com/office/drawing/2014/main" id="{03788EC9-F9B8-45EC-988B-6F6D274D94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4179246" y="7198584"/>
            <a:ext cx="508775" cy="5389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19" name="Immagine 518">
            <a:extLst>
              <a:ext uri="{FF2B5EF4-FFF2-40B4-BE49-F238E27FC236}">
                <a16:creationId xmlns:a16="http://schemas.microsoft.com/office/drawing/2014/main" id="{33F97F27-E9E8-4D31-A1CD-B30128BDE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927">
            <a:off x="4209202" y="7999943"/>
            <a:ext cx="511744" cy="53461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21" name="Immagine 520">
            <a:extLst>
              <a:ext uri="{FF2B5EF4-FFF2-40B4-BE49-F238E27FC236}">
                <a16:creationId xmlns:a16="http://schemas.microsoft.com/office/drawing/2014/main" id="{92F9EE22-0F2D-4D40-98A2-803ACD0FC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4254531" y="8787553"/>
            <a:ext cx="479195" cy="48636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24" name="Immagine 523">
            <a:extLst>
              <a:ext uri="{FF2B5EF4-FFF2-40B4-BE49-F238E27FC236}">
                <a16:creationId xmlns:a16="http://schemas.microsoft.com/office/drawing/2014/main" id="{6B6A9E67-79AC-4A93-8318-7C38580E4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4262920" y="9570232"/>
            <a:ext cx="469321" cy="4736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27" name="Immagine 526">
            <a:extLst>
              <a:ext uri="{FF2B5EF4-FFF2-40B4-BE49-F238E27FC236}">
                <a16:creationId xmlns:a16="http://schemas.microsoft.com/office/drawing/2014/main" id="{79817BF6-B570-4451-934A-43B286913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4290130" y="10270417"/>
            <a:ext cx="419570" cy="43832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30" name="Immagine 529">
            <a:extLst>
              <a:ext uri="{FF2B5EF4-FFF2-40B4-BE49-F238E27FC236}">
                <a16:creationId xmlns:a16="http://schemas.microsoft.com/office/drawing/2014/main" id="{40DFE620-3242-433A-BAFD-E0B9C4627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5791118" y="10216986"/>
            <a:ext cx="510827" cy="5055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32" name="Immagine 531">
            <a:extLst>
              <a:ext uri="{FF2B5EF4-FFF2-40B4-BE49-F238E27FC236}">
                <a16:creationId xmlns:a16="http://schemas.microsoft.com/office/drawing/2014/main" id="{0F269181-3469-41C8-A642-BA08BC690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5783105" y="9470415"/>
            <a:ext cx="485246" cy="47918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36" name="Immagine 535">
            <a:extLst>
              <a:ext uri="{FF2B5EF4-FFF2-40B4-BE49-F238E27FC236}">
                <a16:creationId xmlns:a16="http://schemas.microsoft.com/office/drawing/2014/main" id="{26C28819-988A-4CB1-81A8-9B675C3144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5781777" y="8717510"/>
            <a:ext cx="480840" cy="5023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39" name="Immagine 538">
            <a:extLst>
              <a:ext uri="{FF2B5EF4-FFF2-40B4-BE49-F238E27FC236}">
                <a16:creationId xmlns:a16="http://schemas.microsoft.com/office/drawing/2014/main" id="{54882906-CA31-4519-A2A7-50F76E359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5768091" y="7955803"/>
            <a:ext cx="488368" cy="51019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41" name="Immagine 540">
            <a:extLst>
              <a:ext uri="{FF2B5EF4-FFF2-40B4-BE49-F238E27FC236}">
                <a16:creationId xmlns:a16="http://schemas.microsoft.com/office/drawing/2014/main" id="{12BFB8C6-369F-4316-BAB0-B3661CA32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5769313" y="7208787"/>
            <a:ext cx="478549" cy="49993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45" name="Immagine 544">
            <a:extLst>
              <a:ext uri="{FF2B5EF4-FFF2-40B4-BE49-F238E27FC236}">
                <a16:creationId xmlns:a16="http://schemas.microsoft.com/office/drawing/2014/main" id="{E9755459-CD67-44F0-8171-DD06CEDCA9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5753850" y="6461100"/>
            <a:ext cx="489857" cy="48659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47" name="Immagine 546">
            <a:extLst>
              <a:ext uri="{FF2B5EF4-FFF2-40B4-BE49-F238E27FC236}">
                <a16:creationId xmlns:a16="http://schemas.microsoft.com/office/drawing/2014/main" id="{B3485EB3-B218-4FD7-8E68-373D322BB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5748797" y="5703057"/>
            <a:ext cx="478549" cy="49993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364" name="Freccia a destra 363">
            <a:extLst>
              <a:ext uri="{FF2B5EF4-FFF2-40B4-BE49-F238E27FC236}">
                <a16:creationId xmlns:a16="http://schemas.microsoft.com/office/drawing/2014/main" id="{EE4C38D0-E90C-40D6-88EF-16C7FA2077AF}"/>
              </a:ext>
            </a:extLst>
          </p:cNvPr>
          <p:cNvSpPr/>
          <p:nvPr/>
        </p:nvSpPr>
        <p:spPr>
          <a:xfrm rot="7960517">
            <a:off x="3872719" y="1052579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3" name="Freccia a destra 322">
            <a:extLst>
              <a:ext uri="{FF2B5EF4-FFF2-40B4-BE49-F238E27FC236}">
                <a16:creationId xmlns:a16="http://schemas.microsoft.com/office/drawing/2014/main" id="{B93C7EE9-7724-4A83-ABCC-B4B3432CDCB2}"/>
              </a:ext>
            </a:extLst>
          </p:cNvPr>
          <p:cNvSpPr/>
          <p:nvPr/>
        </p:nvSpPr>
        <p:spPr>
          <a:xfrm rot="2222011">
            <a:off x="7745091" y="4300824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2" name="Freccia a destra 451">
            <a:extLst>
              <a:ext uri="{FF2B5EF4-FFF2-40B4-BE49-F238E27FC236}">
                <a16:creationId xmlns:a16="http://schemas.microsoft.com/office/drawing/2014/main" id="{79F63DF9-118D-4EDC-9659-635A884A98C2}"/>
              </a:ext>
            </a:extLst>
          </p:cNvPr>
          <p:cNvSpPr/>
          <p:nvPr/>
        </p:nvSpPr>
        <p:spPr>
          <a:xfrm rot="18837461">
            <a:off x="4439035" y="3828845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3" name="Freccia a destra 452">
            <a:extLst>
              <a:ext uri="{FF2B5EF4-FFF2-40B4-BE49-F238E27FC236}">
                <a16:creationId xmlns:a16="http://schemas.microsoft.com/office/drawing/2014/main" id="{7E1452B8-3267-4212-8739-37D7FE1843E7}"/>
              </a:ext>
            </a:extLst>
          </p:cNvPr>
          <p:cNvSpPr/>
          <p:nvPr/>
        </p:nvSpPr>
        <p:spPr>
          <a:xfrm rot="2598154">
            <a:off x="5080156" y="3815772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4" name="Freccia a destra 453">
            <a:extLst>
              <a:ext uri="{FF2B5EF4-FFF2-40B4-BE49-F238E27FC236}">
                <a16:creationId xmlns:a16="http://schemas.microsoft.com/office/drawing/2014/main" id="{2E85E3E6-DC00-4232-8E9B-CDF9C8A1CE6D}"/>
              </a:ext>
            </a:extLst>
          </p:cNvPr>
          <p:cNvSpPr/>
          <p:nvPr/>
        </p:nvSpPr>
        <p:spPr>
          <a:xfrm rot="18837461">
            <a:off x="5622812" y="3834456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5" name="Freccia a destra 454">
            <a:extLst>
              <a:ext uri="{FF2B5EF4-FFF2-40B4-BE49-F238E27FC236}">
                <a16:creationId xmlns:a16="http://schemas.microsoft.com/office/drawing/2014/main" id="{8250C8AE-0A2B-43FE-9E25-E18100809C7C}"/>
              </a:ext>
            </a:extLst>
          </p:cNvPr>
          <p:cNvSpPr/>
          <p:nvPr/>
        </p:nvSpPr>
        <p:spPr>
          <a:xfrm rot="13341907">
            <a:off x="5631744" y="3275993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6" name="Freccia a destra 455">
            <a:extLst>
              <a:ext uri="{FF2B5EF4-FFF2-40B4-BE49-F238E27FC236}">
                <a16:creationId xmlns:a16="http://schemas.microsoft.com/office/drawing/2014/main" id="{D2D43CF5-C6B6-4DA5-ACEC-8084D8FC1CBB}"/>
              </a:ext>
            </a:extLst>
          </p:cNvPr>
          <p:cNvSpPr/>
          <p:nvPr/>
        </p:nvSpPr>
        <p:spPr>
          <a:xfrm rot="13341907">
            <a:off x="5047504" y="2705303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7" name="Freccia a destra 456">
            <a:extLst>
              <a:ext uri="{FF2B5EF4-FFF2-40B4-BE49-F238E27FC236}">
                <a16:creationId xmlns:a16="http://schemas.microsoft.com/office/drawing/2014/main" id="{98588EF0-EBC9-4103-9DAA-A737C93DB6E4}"/>
              </a:ext>
            </a:extLst>
          </p:cNvPr>
          <p:cNvSpPr/>
          <p:nvPr/>
        </p:nvSpPr>
        <p:spPr>
          <a:xfrm rot="18837461">
            <a:off x="5078379" y="2152821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8" name="Freccia a destra 457">
            <a:extLst>
              <a:ext uri="{FF2B5EF4-FFF2-40B4-BE49-F238E27FC236}">
                <a16:creationId xmlns:a16="http://schemas.microsoft.com/office/drawing/2014/main" id="{8FAC4885-A3FD-4BED-8CC2-0B6FBC7F033C}"/>
              </a:ext>
            </a:extLst>
          </p:cNvPr>
          <p:cNvSpPr/>
          <p:nvPr/>
        </p:nvSpPr>
        <p:spPr>
          <a:xfrm rot="13341907">
            <a:off x="5091077" y="1584703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9" name="Freccia a destra 458">
            <a:extLst>
              <a:ext uri="{FF2B5EF4-FFF2-40B4-BE49-F238E27FC236}">
                <a16:creationId xmlns:a16="http://schemas.microsoft.com/office/drawing/2014/main" id="{B929BE93-EA52-42BC-8BE1-5866A737F2FB}"/>
              </a:ext>
            </a:extLst>
          </p:cNvPr>
          <p:cNvSpPr/>
          <p:nvPr/>
        </p:nvSpPr>
        <p:spPr>
          <a:xfrm rot="18837461">
            <a:off x="5124633" y="977788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0" name="Freccia a destra 459">
            <a:extLst>
              <a:ext uri="{FF2B5EF4-FFF2-40B4-BE49-F238E27FC236}">
                <a16:creationId xmlns:a16="http://schemas.microsoft.com/office/drawing/2014/main" id="{1CB5327A-5477-4054-9AFF-542A8EB1B42E}"/>
              </a:ext>
            </a:extLst>
          </p:cNvPr>
          <p:cNvSpPr/>
          <p:nvPr/>
        </p:nvSpPr>
        <p:spPr>
          <a:xfrm rot="2598154">
            <a:off x="5763470" y="1018971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1" name="Freccia a destra 460">
            <a:extLst>
              <a:ext uri="{FF2B5EF4-FFF2-40B4-BE49-F238E27FC236}">
                <a16:creationId xmlns:a16="http://schemas.microsoft.com/office/drawing/2014/main" id="{AFF7D1D1-1366-4588-8D5F-FAFF9A8BE5C6}"/>
              </a:ext>
            </a:extLst>
          </p:cNvPr>
          <p:cNvSpPr/>
          <p:nvPr/>
        </p:nvSpPr>
        <p:spPr>
          <a:xfrm rot="18837461">
            <a:off x="6263944" y="1057667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2" name="Freccia a destra 461">
            <a:extLst>
              <a:ext uri="{FF2B5EF4-FFF2-40B4-BE49-F238E27FC236}">
                <a16:creationId xmlns:a16="http://schemas.microsoft.com/office/drawing/2014/main" id="{79C7A1DF-F5F2-49CE-81AF-C34369BE5C72}"/>
              </a:ext>
            </a:extLst>
          </p:cNvPr>
          <p:cNvSpPr/>
          <p:nvPr/>
        </p:nvSpPr>
        <p:spPr>
          <a:xfrm rot="2598154">
            <a:off x="6860524" y="1096887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3" name="Freccia a destra 462">
            <a:extLst>
              <a:ext uri="{FF2B5EF4-FFF2-40B4-BE49-F238E27FC236}">
                <a16:creationId xmlns:a16="http://schemas.microsoft.com/office/drawing/2014/main" id="{CCE9D8AE-A6BC-42A6-84A0-01F1479BFC37}"/>
              </a:ext>
            </a:extLst>
          </p:cNvPr>
          <p:cNvSpPr/>
          <p:nvPr/>
        </p:nvSpPr>
        <p:spPr>
          <a:xfrm rot="18837461">
            <a:off x="7402563" y="1033102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4" name="Freccia a destra 463">
            <a:extLst>
              <a:ext uri="{FF2B5EF4-FFF2-40B4-BE49-F238E27FC236}">
                <a16:creationId xmlns:a16="http://schemas.microsoft.com/office/drawing/2014/main" id="{2F4A5548-4925-475F-8819-31D8F3444710}"/>
              </a:ext>
            </a:extLst>
          </p:cNvPr>
          <p:cNvSpPr/>
          <p:nvPr/>
        </p:nvSpPr>
        <p:spPr>
          <a:xfrm rot="2598154">
            <a:off x="7972852" y="1087383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5" name="Freccia a destra 464">
            <a:extLst>
              <a:ext uri="{FF2B5EF4-FFF2-40B4-BE49-F238E27FC236}">
                <a16:creationId xmlns:a16="http://schemas.microsoft.com/office/drawing/2014/main" id="{1C09D44D-E8DC-4A50-8949-AD6FEB6034EE}"/>
              </a:ext>
            </a:extLst>
          </p:cNvPr>
          <p:cNvSpPr/>
          <p:nvPr/>
        </p:nvSpPr>
        <p:spPr>
          <a:xfrm rot="7960517">
            <a:off x="7958059" y="1659276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6" name="Freccia a destra 465">
            <a:extLst>
              <a:ext uri="{FF2B5EF4-FFF2-40B4-BE49-F238E27FC236}">
                <a16:creationId xmlns:a16="http://schemas.microsoft.com/office/drawing/2014/main" id="{D2DD6FF9-0DA4-4B59-B89F-2C4021EE1B23}"/>
              </a:ext>
            </a:extLst>
          </p:cNvPr>
          <p:cNvSpPr/>
          <p:nvPr/>
        </p:nvSpPr>
        <p:spPr>
          <a:xfrm rot="7960517">
            <a:off x="7373441" y="2226167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7" name="Freccia a destra 466">
            <a:extLst>
              <a:ext uri="{FF2B5EF4-FFF2-40B4-BE49-F238E27FC236}">
                <a16:creationId xmlns:a16="http://schemas.microsoft.com/office/drawing/2014/main" id="{0783A944-7A1D-42E0-8FA7-5DFEEE5C286C}"/>
              </a:ext>
            </a:extLst>
          </p:cNvPr>
          <p:cNvSpPr/>
          <p:nvPr/>
        </p:nvSpPr>
        <p:spPr>
          <a:xfrm rot="13341907">
            <a:off x="6772405" y="2204884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8" name="Freccia a destra 467">
            <a:extLst>
              <a:ext uri="{FF2B5EF4-FFF2-40B4-BE49-F238E27FC236}">
                <a16:creationId xmlns:a16="http://schemas.microsoft.com/office/drawing/2014/main" id="{1232F00E-B647-458D-9A49-1FE183318E54}"/>
              </a:ext>
            </a:extLst>
          </p:cNvPr>
          <p:cNvSpPr/>
          <p:nvPr/>
        </p:nvSpPr>
        <p:spPr>
          <a:xfrm rot="7960517">
            <a:off x="6197173" y="2217941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9" name="Freccia a destra 468">
            <a:extLst>
              <a:ext uri="{FF2B5EF4-FFF2-40B4-BE49-F238E27FC236}">
                <a16:creationId xmlns:a16="http://schemas.microsoft.com/office/drawing/2014/main" id="{DFD78B48-12E4-4567-9135-12D8585F3B97}"/>
              </a:ext>
            </a:extLst>
          </p:cNvPr>
          <p:cNvSpPr/>
          <p:nvPr/>
        </p:nvSpPr>
        <p:spPr>
          <a:xfrm rot="2598154">
            <a:off x="6190650" y="2803358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0" name="Freccia a destra 469">
            <a:extLst>
              <a:ext uri="{FF2B5EF4-FFF2-40B4-BE49-F238E27FC236}">
                <a16:creationId xmlns:a16="http://schemas.microsoft.com/office/drawing/2014/main" id="{0C3A3B09-CDF3-4732-977F-8F9F0DDF4F4A}"/>
              </a:ext>
            </a:extLst>
          </p:cNvPr>
          <p:cNvSpPr/>
          <p:nvPr/>
        </p:nvSpPr>
        <p:spPr>
          <a:xfrm rot="2598154">
            <a:off x="6770838" y="3337967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1" name="Freccia a destra 470">
            <a:extLst>
              <a:ext uri="{FF2B5EF4-FFF2-40B4-BE49-F238E27FC236}">
                <a16:creationId xmlns:a16="http://schemas.microsoft.com/office/drawing/2014/main" id="{85C3005E-D40B-4F0F-861D-A3A70CECF06D}"/>
              </a:ext>
            </a:extLst>
          </p:cNvPr>
          <p:cNvSpPr/>
          <p:nvPr/>
        </p:nvSpPr>
        <p:spPr>
          <a:xfrm rot="18837461">
            <a:off x="7322819" y="3337967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2" name="Freccia a destra 471">
            <a:extLst>
              <a:ext uri="{FF2B5EF4-FFF2-40B4-BE49-F238E27FC236}">
                <a16:creationId xmlns:a16="http://schemas.microsoft.com/office/drawing/2014/main" id="{9E788E1C-FA04-4055-9F94-C325C18600DD}"/>
              </a:ext>
            </a:extLst>
          </p:cNvPr>
          <p:cNvSpPr/>
          <p:nvPr/>
        </p:nvSpPr>
        <p:spPr>
          <a:xfrm rot="5400000">
            <a:off x="7712452" y="3055953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3" name="Freccia a destra 512">
            <a:extLst>
              <a:ext uri="{FF2B5EF4-FFF2-40B4-BE49-F238E27FC236}">
                <a16:creationId xmlns:a16="http://schemas.microsoft.com/office/drawing/2014/main" id="{AEB4B261-5893-427D-9F9B-810BDFBC3368}"/>
              </a:ext>
            </a:extLst>
          </p:cNvPr>
          <p:cNvSpPr/>
          <p:nvPr/>
        </p:nvSpPr>
        <p:spPr>
          <a:xfrm>
            <a:off x="3853465" y="582278"/>
            <a:ext cx="378596" cy="31062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8" name="Freccia a destra 377">
            <a:extLst>
              <a:ext uri="{FF2B5EF4-FFF2-40B4-BE49-F238E27FC236}">
                <a16:creationId xmlns:a16="http://schemas.microsoft.com/office/drawing/2014/main" id="{8345EBAB-DF80-4EA2-BFD9-0A6A7BFDCD45}"/>
              </a:ext>
            </a:extLst>
          </p:cNvPr>
          <p:cNvSpPr/>
          <p:nvPr/>
        </p:nvSpPr>
        <p:spPr>
          <a:xfrm rot="2598154">
            <a:off x="3988360" y="1590939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1" name="Freccia a destra 380">
            <a:extLst>
              <a:ext uri="{FF2B5EF4-FFF2-40B4-BE49-F238E27FC236}">
                <a16:creationId xmlns:a16="http://schemas.microsoft.com/office/drawing/2014/main" id="{51B48780-FF1D-4A58-8EB6-662D65118C1F}"/>
              </a:ext>
            </a:extLst>
          </p:cNvPr>
          <p:cNvSpPr/>
          <p:nvPr/>
        </p:nvSpPr>
        <p:spPr>
          <a:xfrm rot="7960517">
            <a:off x="3892121" y="2163607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3" name="Freccia a destra 382">
            <a:extLst>
              <a:ext uri="{FF2B5EF4-FFF2-40B4-BE49-F238E27FC236}">
                <a16:creationId xmlns:a16="http://schemas.microsoft.com/office/drawing/2014/main" id="{9A168563-3F14-46D0-A766-A1ADABDF54D2}"/>
              </a:ext>
            </a:extLst>
          </p:cNvPr>
          <p:cNvSpPr/>
          <p:nvPr/>
        </p:nvSpPr>
        <p:spPr>
          <a:xfrm rot="2598154">
            <a:off x="3963119" y="2716472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6" name="Freccia a destra 385">
            <a:extLst>
              <a:ext uri="{FF2B5EF4-FFF2-40B4-BE49-F238E27FC236}">
                <a16:creationId xmlns:a16="http://schemas.microsoft.com/office/drawing/2014/main" id="{6A670C53-C2B6-4EAF-BEA9-6316B51C0CD3}"/>
              </a:ext>
            </a:extLst>
          </p:cNvPr>
          <p:cNvSpPr/>
          <p:nvPr/>
        </p:nvSpPr>
        <p:spPr>
          <a:xfrm rot="7960517">
            <a:off x="3897185" y="3320213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76" name="Immagine 575">
            <a:extLst>
              <a:ext uri="{FF2B5EF4-FFF2-40B4-BE49-F238E27FC236}">
                <a16:creationId xmlns:a16="http://schemas.microsoft.com/office/drawing/2014/main" id="{C21BDEC4-507A-4F53-9FE7-EA1CEC04C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12606497" y="1579626"/>
            <a:ext cx="480840" cy="5023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77" name="Immagine 576">
            <a:extLst>
              <a:ext uri="{FF2B5EF4-FFF2-40B4-BE49-F238E27FC236}">
                <a16:creationId xmlns:a16="http://schemas.microsoft.com/office/drawing/2014/main" id="{840F35E1-600D-46F6-98E8-DBDDAD4D3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13571768" y="1542408"/>
            <a:ext cx="480840" cy="5023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78" name="Immagine 577">
            <a:extLst>
              <a:ext uri="{FF2B5EF4-FFF2-40B4-BE49-F238E27FC236}">
                <a16:creationId xmlns:a16="http://schemas.microsoft.com/office/drawing/2014/main" id="{5585FF23-EA03-46CB-9662-1AC56C4F4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13194352" y="2995595"/>
            <a:ext cx="480840" cy="5023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79" name="Immagine 578">
            <a:extLst>
              <a:ext uri="{FF2B5EF4-FFF2-40B4-BE49-F238E27FC236}">
                <a16:creationId xmlns:a16="http://schemas.microsoft.com/office/drawing/2014/main" id="{D5DFB780-67F1-4CF0-8764-25517FDFF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11712738" y="2516321"/>
            <a:ext cx="480840" cy="5023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80" name="Immagine 579">
            <a:extLst>
              <a:ext uri="{FF2B5EF4-FFF2-40B4-BE49-F238E27FC236}">
                <a16:creationId xmlns:a16="http://schemas.microsoft.com/office/drawing/2014/main" id="{BD921AD7-AECF-4E73-A9FD-BCC2095F4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12187482" y="2973589"/>
            <a:ext cx="480840" cy="5023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81" name="Immagine 580">
            <a:extLst>
              <a:ext uri="{FF2B5EF4-FFF2-40B4-BE49-F238E27FC236}">
                <a16:creationId xmlns:a16="http://schemas.microsoft.com/office/drawing/2014/main" id="{A21261D3-F6A7-4E2F-8CCB-6718DC457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14158063" y="3888035"/>
            <a:ext cx="480840" cy="5023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82" name="Immagine 581">
            <a:extLst>
              <a:ext uri="{FF2B5EF4-FFF2-40B4-BE49-F238E27FC236}">
                <a16:creationId xmlns:a16="http://schemas.microsoft.com/office/drawing/2014/main" id="{28EF6C54-0496-4B20-AA15-2CC1C9D27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13685410" y="4329090"/>
            <a:ext cx="480840" cy="5023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83" name="Immagine 582">
            <a:extLst>
              <a:ext uri="{FF2B5EF4-FFF2-40B4-BE49-F238E27FC236}">
                <a16:creationId xmlns:a16="http://schemas.microsoft.com/office/drawing/2014/main" id="{83EC5A1C-8565-43BC-B691-26E1A89FD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12700666" y="4373628"/>
            <a:ext cx="480840" cy="5023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84" name="Immagine 583">
            <a:extLst>
              <a:ext uri="{FF2B5EF4-FFF2-40B4-BE49-F238E27FC236}">
                <a16:creationId xmlns:a16="http://schemas.microsoft.com/office/drawing/2014/main" id="{8EA8516D-6B0D-4AB8-8BAB-BFB02B2E4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13215750" y="4803179"/>
            <a:ext cx="480840" cy="5023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85" name="Immagine 584">
            <a:extLst>
              <a:ext uri="{FF2B5EF4-FFF2-40B4-BE49-F238E27FC236}">
                <a16:creationId xmlns:a16="http://schemas.microsoft.com/office/drawing/2014/main" id="{BFEF1FA4-0BF4-49FD-9704-4FE381F16A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11185264" y="2986681"/>
            <a:ext cx="480840" cy="5023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86" name="Immagine 585">
            <a:extLst>
              <a:ext uri="{FF2B5EF4-FFF2-40B4-BE49-F238E27FC236}">
                <a16:creationId xmlns:a16="http://schemas.microsoft.com/office/drawing/2014/main" id="{1CBDEF71-67C1-4CE6-A7E5-3FF83C603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10713601" y="2543797"/>
            <a:ext cx="480840" cy="5023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87" name="Immagine 586">
            <a:extLst>
              <a:ext uri="{FF2B5EF4-FFF2-40B4-BE49-F238E27FC236}">
                <a16:creationId xmlns:a16="http://schemas.microsoft.com/office/drawing/2014/main" id="{C05FBB63-101F-41CA-BFDB-A19001AF5A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10220821" y="2079318"/>
            <a:ext cx="480840" cy="5023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88" name="Immagine 587">
            <a:extLst>
              <a:ext uri="{FF2B5EF4-FFF2-40B4-BE49-F238E27FC236}">
                <a16:creationId xmlns:a16="http://schemas.microsoft.com/office/drawing/2014/main" id="{C0E24371-1DC0-4027-914A-5187C0B265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041588" y="482805"/>
            <a:ext cx="480840" cy="248756"/>
          </a:xfrm>
          <a:prstGeom prst="triangl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89" name="Immagine 588">
            <a:extLst>
              <a:ext uri="{FF2B5EF4-FFF2-40B4-BE49-F238E27FC236}">
                <a16:creationId xmlns:a16="http://schemas.microsoft.com/office/drawing/2014/main" id="{EAD488C1-71A7-4865-A4B5-F8823B125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034993" y="475289"/>
            <a:ext cx="480840" cy="248756"/>
          </a:xfrm>
          <a:prstGeom prst="triangl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90" name="Immagine 589">
            <a:extLst>
              <a:ext uri="{FF2B5EF4-FFF2-40B4-BE49-F238E27FC236}">
                <a16:creationId xmlns:a16="http://schemas.microsoft.com/office/drawing/2014/main" id="{36C2BD06-D724-4E10-802D-DDF6CAD89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982734" y="512082"/>
            <a:ext cx="480840" cy="248756"/>
          </a:xfrm>
          <a:prstGeom prst="triangl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91" name="Immagine 590">
            <a:extLst>
              <a:ext uri="{FF2B5EF4-FFF2-40B4-BE49-F238E27FC236}">
                <a16:creationId xmlns:a16="http://schemas.microsoft.com/office/drawing/2014/main" id="{A9EB4D45-BD4A-43FB-9A59-7C89BF800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15519576" y="2486796"/>
            <a:ext cx="480840" cy="5023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92" name="Immagine 591">
            <a:extLst>
              <a:ext uri="{FF2B5EF4-FFF2-40B4-BE49-F238E27FC236}">
                <a16:creationId xmlns:a16="http://schemas.microsoft.com/office/drawing/2014/main" id="{B4265C2B-9BC1-42F5-B100-9032BDDEF2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15493632" y="1524302"/>
            <a:ext cx="480840" cy="5023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93" name="Immagine 592">
            <a:extLst>
              <a:ext uri="{FF2B5EF4-FFF2-40B4-BE49-F238E27FC236}">
                <a16:creationId xmlns:a16="http://schemas.microsoft.com/office/drawing/2014/main" id="{22462CA5-9A57-47A9-A9CB-3B9DF8917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15966212" y="2046899"/>
            <a:ext cx="480840" cy="5023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389" name="Freccia a destra 388">
            <a:extLst>
              <a:ext uri="{FF2B5EF4-FFF2-40B4-BE49-F238E27FC236}">
                <a16:creationId xmlns:a16="http://schemas.microsoft.com/office/drawing/2014/main" id="{D3F79760-0847-47F9-9DEB-C5752A6B6E00}"/>
              </a:ext>
            </a:extLst>
          </p:cNvPr>
          <p:cNvSpPr/>
          <p:nvPr/>
        </p:nvSpPr>
        <p:spPr>
          <a:xfrm rot="2598154">
            <a:off x="3924880" y="3825956"/>
            <a:ext cx="328049" cy="31189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3" name="Ovale 492">
            <a:extLst>
              <a:ext uri="{FF2B5EF4-FFF2-40B4-BE49-F238E27FC236}">
                <a16:creationId xmlns:a16="http://schemas.microsoft.com/office/drawing/2014/main" id="{479061C7-9CED-4003-8DDF-4089BF537A91}"/>
              </a:ext>
            </a:extLst>
          </p:cNvPr>
          <p:cNvSpPr/>
          <p:nvPr/>
        </p:nvSpPr>
        <p:spPr>
          <a:xfrm>
            <a:off x="4093952" y="4023180"/>
            <a:ext cx="468440" cy="456600"/>
          </a:xfrm>
          <a:prstGeom prst="ellips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latin typeface="Flat Brush" panose="00000400000000000000" pitchFamily="2" charset="0"/>
              </a:rPr>
              <a:t>?</a:t>
            </a:r>
          </a:p>
        </p:txBody>
      </p:sp>
      <p:pic>
        <p:nvPicPr>
          <p:cNvPr id="629" name="Immagine 628">
            <a:extLst>
              <a:ext uri="{FF2B5EF4-FFF2-40B4-BE49-F238E27FC236}">
                <a16:creationId xmlns:a16="http://schemas.microsoft.com/office/drawing/2014/main" id="{26C9AD68-FCE8-4101-93A3-4A6DB5040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7299347" y="10271043"/>
            <a:ext cx="485246" cy="50693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630" name="Immagine 629">
            <a:extLst>
              <a:ext uri="{FF2B5EF4-FFF2-40B4-BE49-F238E27FC236}">
                <a16:creationId xmlns:a16="http://schemas.microsoft.com/office/drawing/2014/main" id="{1AE714AA-0F20-4D79-AEDC-1980440F3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7273448" y="9527544"/>
            <a:ext cx="485246" cy="50693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631" name="Immagine 630">
            <a:extLst>
              <a:ext uri="{FF2B5EF4-FFF2-40B4-BE49-F238E27FC236}">
                <a16:creationId xmlns:a16="http://schemas.microsoft.com/office/drawing/2014/main" id="{0D47806A-0140-464B-B001-C0973C4C5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7301550" y="8780015"/>
            <a:ext cx="480840" cy="5023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632" name="Immagine 631">
            <a:extLst>
              <a:ext uri="{FF2B5EF4-FFF2-40B4-BE49-F238E27FC236}">
                <a16:creationId xmlns:a16="http://schemas.microsoft.com/office/drawing/2014/main" id="{8562A301-7C49-4CC3-847D-D7008EB40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7287248" y="8025780"/>
            <a:ext cx="488368" cy="51019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633" name="Immagine 632">
            <a:extLst>
              <a:ext uri="{FF2B5EF4-FFF2-40B4-BE49-F238E27FC236}">
                <a16:creationId xmlns:a16="http://schemas.microsoft.com/office/drawing/2014/main" id="{E5618FAC-5A63-4D70-95BF-59D47DF33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7296887" y="7260113"/>
            <a:ext cx="478549" cy="49993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634" name="Immagine 633">
            <a:extLst>
              <a:ext uri="{FF2B5EF4-FFF2-40B4-BE49-F238E27FC236}">
                <a16:creationId xmlns:a16="http://schemas.microsoft.com/office/drawing/2014/main" id="{0A48ADF4-F477-4E02-84BF-1132F45F1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8124738" y="10219335"/>
            <a:ext cx="485246" cy="50693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635" name="Immagine 634">
            <a:extLst>
              <a:ext uri="{FF2B5EF4-FFF2-40B4-BE49-F238E27FC236}">
                <a16:creationId xmlns:a16="http://schemas.microsoft.com/office/drawing/2014/main" id="{5223CB0C-C125-412F-84F8-D46F23F25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8098835" y="9449714"/>
            <a:ext cx="485246" cy="50693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636" name="Immagine 635">
            <a:extLst>
              <a:ext uri="{FF2B5EF4-FFF2-40B4-BE49-F238E27FC236}">
                <a16:creationId xmlns:a16="http://schemas.microsoft.com/office/drawing/2014/main" id="{7B9006AF-AAD0-49BC-B135-D5E0D6CF1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8126937" y="8702185"/>
            <a:ext cx="480840" cy="5023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637" name="Immagine 636">
            <a:extLst>
              <a:ext uri="{FF2B5EF4-FFF2-40B4-BE49-F238E27FC236}">
                <a16:creationId xmlns:a16="http://schemas.microsoft.com/office/drawing/2014/main" id="{5AA9FF5D-11DA-4E9A-A50D-FFD9D6182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8112635" y="7947950"/>
            <a:ext cx="488368" cy="51019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638" name="Immagine 637">
            <a:extLst>
              <a:ext uri="{FF2B5EF4-FFF2-40B4-BE49-F238E27FC236}">
                <a16:creationId xmlns:a16="http://schemas.microsoft.com/office/drawing/2014/main" id="{E3BD0563-EF58-4324-B882-CB224C0611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8065527" y="7272018"/>
            <a:ext cx="478549" cy="49993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639" name="Immagine 638">
            <a:extLst>
              <a:ext uri="{FF2B5EF4-FFF2-40B4-BE49-F238E27FC236}">
                <a16:creationId xmlns:a16="http://schemas.microsoft.com/office/drawing/2014/main" id="{13444CF7-5DC3-475A-9738-6E184FA87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4229748" y="10983639"/>
            <a:ext cx="467209" cy="48808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640" name="Immagine 639">
            <a:extLst>
              <a:ext uri="{FF2B5EF4-FFF2-40B4-BE49-F238E27FC236}">
                <a16:creationId xmlns:a16="http://schemas.microsoft.com/office/drawing/2014/main" id="{34002A4D-FBB9-4BB9-9395-B349AEF52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7291577" y="11051175"/>
            <a:ext cx="485246" cy="50693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641" name="Immagine 640">
            <a:extLst>
              <a:ext uri="{FF2B5EF4-FFF2-40B4-BE49-F238E27FC236}">
                <a16:creationId xmlns:a16="http://schemas.microsoft.com/office/drawing/2014/main" id="{EF3C5F7A-F9DC-4926-A6E6-E62C52E57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8091377" y="10997260"/>
            <a:ext cx="485246" cy="50693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441" name="CasellaDiTesto 440">
            <a:extLst>
              <a:ext uri="{FF2B5EF4-FFF2-40B4-BE49-F238E27FC236}">
                <a16:creationId xmlns:a16="http://schemas.microsoft.com/office/drawing/2014/main" id="{50DEDD14-5681-4F38-AC25-A139B389209A}"/>
              </a:ext>
            </a:extLst>
          </p:cNvPr>
          <p:cNvSpPr txBox="1"/>
          <p:nvPr/>
        </p:nvSpPr>
        <p:spPr>
          <a:xfrm>
            <a:off x="7312217" y="6553489"/>
            <a:ext cx="491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Flat Brush" panose="00000400000000000000" pitchFamily="2" charset="0"/>
              </a:defRPr>
            </a:lvl1pPr>
          </a:lstStyle>
          <a:p>
            <a:r>
              <a:rPr lang="it-IT" dirty="0"/>
              <a:t>27</a:t>
            </a:r>
          </a:p>
        </p:txBody>
      </p:sp>
      <p:pic>
        <p:nvPicPr>
          <p:cNvPr id="447" name="Immagine 446">
            <a:extLst>
              <a:ext uri="{FF2B5EF4-FFF2-40B4-BE49-F238E27FC236}">
                <a16:creationId xmlns:a16="http://schemas.microsoft.com/office/drawing/2014/main" id="{8A0D5E87-106D-4842-AA76-B3BF837BB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7084997" y="3040435"/>
            <a:ext cx="300647" cy="30272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17" name="Immagine 516">
            <a:extLst>
              <a:ext uri="{FF2B5EF4-FFF2-40B4-BE49-F238E27FC236}">
                <a16:creationId xmlns:a16="http://schemas.microsoft.com/office/drawing/2014/main" id="{F243C07F-9FBE-47C9-9BF7-EC7738701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5343211" y="3564454"/>
            <a:ext cx="300647" cy="30272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18" name="Immagine 517">
            <a:extLst>
              <a:ext uri="{FF2B5EF4-FFF2-40B4-BE49-F238E27FC236}">
                <a16:creationId xmlns:a16="http://schemas.microsoft.com/office/drawing/2014/main" id="{F5064701-1210-4EB4-9DBB-367B326C3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4201046" y="3534756"/>
            <a:ext cx="300647" cy="30272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20" name="Immagine 519">
            <a:extLst>
              <a:ext uri="{FF2B5EF4-FFF2-40B4-BE49-F238E27FC236}">
                <a16:creationId xmlns:a16="http://schemas.microsoft.com/office/drawing/2014/main" id="{298E7172-5715-4CAC-9225-2302428F5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4762881" y="2991652"/>
            <a:ext cx="300647" cy="30272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22" name="Immagine 521">
            <a:extLst>
              <a:ext uri="{FF2B5EF4-FFF2-40B4-BE49-F238E27FC236}">
                <a16:creationId xmlns:a16="http://schemas.microsoft.com/office/drawing/2014/main" id="{CBD8DE5E-E26C-43B3-8745-AB4E1260A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3610213" y="2971191"/>
            <a:ext cx="300647" cy="30272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23" name="Immagine 522">
            <a:extLst>
              <a:ext uri="{FF2B5EF4-FFF2-40B4-BE49-F238E27FC236}">
                <a16:creationId xmlns:a16="http://schemas.microsoft.com/office/drawing/2014/main" id="{2F85B003-F0C8-4941-8052-E72D3ADB0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5355087" y="2447322"/>
            <a:ext cx="300647" cy="30272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25" name="Immagine 524">
            <a:extLst>
              <a:ext uri="{FF2B5EF4-FFF2-40B4-BE49-F238E27FC236}">
                <a16:creationId xmlns:a16="http://schemas.microsoft.com/office/drawing/2014/main" id="{082B1F50-B1D8-42B2-89D0-006548ABE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5916818" y="3018914"/>
            <a:ext cx="300647" cy="30272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26" name="Immagine 525">
            <a:extLst>
              <a:ext uri="{FF2B5EF4-FFF2-40B4-BE49-F238E27FC236}">
                <a16:creationId xmlns:a16="http://schemas.microsoft.com/office/drawing/2014/main" id="{4B2B212A-5B03-4F46-8F81-4D7ED8326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6535816" y="2495304"/>
            <a:ext cx="300647" cy="30272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28" name="Immagine 527">
            <a:extLst>
              <a:ext uri="{FF2B5EF4-FFF2-40B4-BE49-F238E27FC236}">
                <a16:creationId xmlns:a16="http://schemas.microsoft.com/office/drawing/2014/main" id="{E0FFB6C9-7AF9-4532-93A1-1EE428CE2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7088600" y="1914560"/>
            <a:ext cx="300647" cy="30272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29" name="Immagine 528">
            <a:extLst>
              <a:ext uri="{FF2B5EF4-FFF2-40B4-BE49-F238E27FC236}">
                <a16:creationId xmlns:a16="http://schemas.microsoft.com/office/drawing/2014/main" id="{A523A3A9-188C-463D-A635-FED46CCE8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5955054" y="1914558"/>
            <a:ext cx="300647" cy="30272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31" name="Immagine 530">
            <a:extLst>
              <a:ext uri="{FF2B5EF4-FFF2-40B4-BE49-F238E27FC236}">
                <a16:creationId xmlns:a16="http://schemas.microsoft.com/office/drawing/2014/main" id="{0D7DB467-AE54-48F8-B27C-6DAAA2942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4802162" y="1857642"/>
            <a:ext cx="300647" cy="30272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33" name="Immagine 532">
            <a:extLst>
              <a:ext uri="{FF2B5EF4-FFF2-40B4-BE49-F238E27FC236}">
                <a16:creationId xmlns:a16="http://schemas.microsoft.com/office/drawing/2014/main" id="{30912E08-1FCD-4699-B99B-0994E694C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4209211" y="2409901"/>
            <a:ext cx="300647" cy="30272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34" name="Immagine 533">
            <a:extLst>
              <a:ext uri="{FF2B5EF4-FFF2-40B4-BE49-F238E27FC236}">
                <a16:creationId xmlns:a16="http://schemas.microsoft.com/office/drawing/2014/main" id="{9E317990-A0F3-4D4C-8393-33B57BE6E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3627836" y="1847922"/>
            <a:ext cx="300647" cy="30272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35" name="Immagine 534">
            <a:extLst>
              <a:ext uri="{FF2B5EF4-FFF2-40B4-BE49-F238E27FC236}">
                <a16:creationId xmlns:a16="http://schemas.microsoft.com/office/drawing/2014/main" id="{22DB1F75-2269-461E-8E46-FF5EC7DE6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4246408" y="1295527"/>
            <a:ext cx="300647" cy="30272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37" name="Immagine 536">
            <a:extLst>
              <a:ext uri="{FF2B5EF4-FFF2-40B4-BE49-F238E27FC236}">
                <a16:creationId xmlns:a16="http://schemas.microsoft.com/office/drawing/2014/main" id="{3F812447-5182-4A9D-8EA9-EF584053D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5408647" y="1304883"/>
            <a:ext cx="300647" cy="30272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38" name="Immagine 537">
            <a:extLst>
              <a:ext uri="{FF2B5EF4-FFF2-40B4-BE49-F238E27FC236}">
                <a16:creationId xmlns:a16="http://schemas.microsoft.com/office/drawing/2014/main" id="{82C239B6-3366-4481-B390-66A5935B67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6550097" y="1352612"/>
            <a:ext cx="300647" cy="30272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40" name="Immagine 539">
            <a:extLst>
              <a:ext uri="{FF2B5EF4-FFF2-40B4-BE49-F238E27FC236}">
                <a16:creationId xmlns:a16="http://schemas.microsoft.com/office/drawing/2014/main" id="{F6087055-BF7F-406A-9B26-848A5CF8A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7684144" y="1334138"/>
            <a:ext cx="300647" cy="30272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42" name="Immagine 541">
            <a:extLst>
              <a:ext uri="{FF2B5EF4-FFF2-40B4-BE49-F238E27FC236}">
                <a16:creationId xmlns:a16="http://schemas.microsoft.com/office/drawing/2014/main" id="{462C00D0-C9C3-4246-B930-E6B60D2C9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7704048" y="2477387"/>
            <a:ext cx="300647" cy="30272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43" name="Immagine 542">
            <a:extLst>
              <a:ext uri="{FF2B5EF4-FFF2-40B4-BE49-F238E27FC236}">
                <a16:creationId xmlns:a16="http://schemas.microsoft.com/office/drawing/2014/main" id="{1E5BBB23-C237-4320-B48F-5F1D9978B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6476207" y="3630483"/>
            <a:ext cx="300647" cy="30272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44" name="Immagine 543">
            <a:extLst>
              <a:ext uri="{FF2B5EF4-FFF2-40B4-BE49-F238E27FC236}">
                <a16:creationId xmlns:a16="http://schemas.microsoft.com/office/drawing/2014/main" id="{6F1DA782-979C-449E-A7BE-6CDBAC5DF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4836876" y="705847"/>
            <a:ext cx="300647" cy="30272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46" name="Immagine 545">
            <a:extLst>
              <a:ext uri="{FF2B5EF4-FFF2-40B4-BE49-F238E27FC236}">
                <a16:creationId xmlns:a16="http://schemas.microsoft.com/office/drawing/2014/main" id="{3DAE62F3-0457-4978-B9B6-94E399B44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6008355" y="753610"/>
            <a:ext cx="300647" cy="30272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48" name="Immagine 547">
            <a:extLst>
              <a:ext uri="{FF2B5EF4-FFF2-40B4-BE49-F238E27FC236}">
                <a16:creationId xmlns:a16="http://schemas.microsoft.com/office/drawing/2014/main" id="{76173636-1BB9-475D-BEB7-0E0AB97DD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7123407" y="753609"/>
            <a:ext cx="300647" cy="30272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49" name="Immagine 548">
            <a:extLst>
              <a:ext uri="{FF2B5EF4-FFF2-40B4-BE49-F238E27FC236}">
                <a16:creationId xmlns:a16="http://schemas.microsoft.com/office/drawing/2014/main" id="{4DB07E1D-ADCF-4653-904C-DEFD5127B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3598616" y="4133719"/>
            <a:ext cx="300647" cy="30272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50" name="Immagine 549">
            <a:extLst>
              <a:ext uri="{FF2B5EF4-FFF2-40B4-BE49-F238E27FC236}">
                <a16:creationId xmlns:a16="http://schemas.microsoft.com/office/drawing/2014/main" id="{651CC596-295D-44B1-A54C-522F5661EE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4769706" y="4142571"/>
            <a:ext cx="300647" cy="30272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51" name="Immagine 550">
            <a:extLst>
              <a:ext uri="{FF2B5EF4-FFF2-40B4-BE49-F238E27FC236}">
                <a16:creationId xmlns:a16="http://schemas.microsoft.com/office/drawing/2014/main" id="{DF624252-D2F8-4142-96FA-14C7EA58F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5939402" y="4161762"/>
            <a:ext cx="300647" cy="30272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52" name="Immagine 551">
            <a:extLst>
              <a:ext uri="{FF2B5EF4-FFF2-40B4-BE49-F238E27FC236}">
                <a16:creationId xmlns:a16="http://schemas.microsoft.com/office/drawing/2014/main" id="{02C371BF-F83D-4871-9739-0F535E266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7074072" y="4208446"/>
            <a:ext cx="300647" cy="30272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53" name="Immagine 552">
            <a:extLst>
              <a:ext uri="{FF2B5EF4-FFF2-40B4-BE49-F238E27FC236}">
                <a16:creationId xmlns:a16="http://schemas.microsoft.com/office/drawing/2014/main" id="{6B2CD734-6B81-4787-BBD2-1196737E0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4797">
            <a:off x="6493563" y="4177857"/>
            <a:ext cx="300647" cy="30272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539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39E6497A-B585-4E3E-B6C8-90495BBAB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66" y="50227"/>
            <a:ext cx="18258503" cy="12091546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0F6D3EC5-1234-48DA-B9DF-F9F48E842422}"/>
              </a:ext>
            </a:extLst>
          </p:cNvPr>
          <p:cNvSpPr/>
          <p:nvPr/>
        </p:nvSpPr>
        <p:spPr>
          <a:xfrm>
            <a:off x="13745497" y="3082413"/>
            <a:ext cx="5324168" cy="101764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2A274F7-2DE0-4C0D-B496-CBB4F0F3C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5497" y="6678480"/>
            <a:ext cx="1968909" cy="2054249"/>
          </a:xfrm>
          <a:prstGeom prst="ellips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FB412093-57E7-488A-9EB3-2383AA0B6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5497" y="9487971"/>
            <a:ext cx="1968909" cy="110587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2D965D46-59A5-410D-B953-F42D1E0225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6141"/>
          <a:stretch/>
        </p:blipFill>
        <p:spPr>
          <a:xfrm>
            <a:off x="13375763" y="4100053"/>
            <a:ext cx="2708376" cy="2431870"/>
          </a:xfrm>
          <a:prstGeom prst="rect">
            <a:avLst/>
          </a:prstGeom>
        </p:spPr>
      </p:pic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602B980C-4891-4BA0-AE31-C555BA1C2FDB}"/>
              </a:ext>
            </a:extLst>
          </p:cNvPr>
          <p:cNvCxnSpPr>
            <a:cxnSpLocks/>
          </p:cNvCxnSpPr>
          <p:nvPr/>
        </p:nvCxnSpPr>
        <p:spPr>
          <a:xfrm>
            <a:off x="13745497" y="6531923"/>
            <a:ext cx="53905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D3524D89-B17F-46CE-854A-F94DF24212D6}"/>
              </a:ext>
            </a:extLst>
          </p:cNvPr>
          <p:cNvCxnSpPr>
            <a:cxnSpLocks/>
          </p:cNvCxnSpPr>
          <p:nvPr/>
        </p:nvCxnSpPr>
        <p:spPr>
          <a:xfrm>
            <a:off x="13745497" y="9132555"/>
            <a:ext cx="53241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magine 27">
            <a:extLst>
              <a:ext uri="{FF2B5EF4-FFF2-40B4-BE49-F238E27FC236}">
                <a16:creationId xmlns:a16="http://schemas.microsoft.com/office/drawing/2014/main" id="{9EAF2DBC-E04C-4AD9-ABCD-6DD2E4FF44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72" b="17392"/>
          <a:stretch/>
        </p:blipFill>
        <p:spPr>
          <a:xfrm>
            <a:off x="11632016" y="10256337"/>
            <a:ext cx="859868" cy="890439"/>
          </a:xfrm>
          <a:prstGeom prst="ellipse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05C0F391-02F7-4195-8541-63D9F62B8D9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9" b="17677"/>
          <a:stretch/>
        </p:blipFill>
        <p:spPr>
          <a:xfrm>
            <a:off x="1474838" y="9048676"/>
            <a:ext cx="859868" cy="878590"/>
          </a:xfrm>
          <a:prstGeom prst="ellipse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3625C3B1-22FD-4CA8-843D-BF2E454880B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9" b="17781"/>
          <a:stretch/>
        </p:blipFill>
        <p:spPr>
          <a:xfrm>
            <a:off x="1474838" y="1135627"/>
            <a:ext cx="707923" cy="711845"/>
          </a:xfrm>
          <a:prstGeom prst="ellipse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47D699BE-4DDF-4CED-9429-31EFD88BEBD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10" b="18066"/>
          <a:stretch/>
        </p:blipFill>
        <p:spPr>
          <a:xfrm>
            <a:off x="11783961" y="1648492"/>
            <a:ext cx="707923" cy="72109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87883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782</TotalTime>
  <Words>137</Words>
  <Application>Microsoft Office PowerPoint</Application>
  <PresentationFormat>Personalizzato</PresentationFormat>
  <Paragraphs>137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Flat Brush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Di Lena</dc:creator>
  <cp:lastModifiedBy>Francesco Di Lena</cp:lastModifiedBy>
  <cp:revision>73</cp:revision>
  <dcterms:created xsi:type="dcterms:W3CDTF">2021-03-29T08:56:33Z</dcterms:created>
  <dcterms:modified xsi:type="dcterms:W3CDTF">2021-04-09T08:50:20Z</dcterms:modified>
</cp:coreProperties>
</file>