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8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5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5164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/>
              <a:t>htp</a:t>
            </a:r>
            <a:r>
              <a:rPr lang="en-US" dirty="0"/>
              <a:t>://</a:t>
            </a:r>
            <a:r>
              <a:rPr lang="en-US" dirty="0" err="1" smtClean="0"/>
              <a:t>uiuc-cse.github.io</a:t>
            </a:r>
            <a:r>
              <a:rPr lang="en-US" dirty="0" smtClean="0"/>
              <a:t>/matlab-sp17/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</a:t>
            </a:r>
            <a:r>
              <a:rPr lang="en-US" sz="2400" dirty="0"/>
              <a:t>- </a:t>
            </a:r>
            <a:r>
              <a:rPr lang="en-US" sz="2400" dirty="0" smtClean="0"/>
              <a:t>MATLAB, programming, GUI</a:t>
            </a:r>
            <a:endParaRPr lang="en-US" sz="2400" dirty="0"/>
          </a:p>
          <a:p>
            <a:r>
              <a:rPr lang="en-US" sz="2400" dirty="0" smtClean="0"/>
              <a:t>Variables </a:t>
            </a:r>
            <a:r>
              <a:rPr lang="en-US" sz="2400" dirty="0"/>
              <a:t>- scalar, vector, </a:t>
            </a:r>
            <a:r>
              <a:rPr lang="en-US" sz="2400" dirty="0" smtClean="0"/>
              <a:t>matrices</a:t>
            </a:r>
            <a:r>
              <a:rPr lang="en-US" sz="2400" dirty="0"/>
              <a:t> </a:t>
            </a:r>
            <a:r>
              <a:rPr lang="en-US" sz="2400" dirty="0" smtClean="0"/>
              <a:t>&amp; Operators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Area </a:t>
            </a:r>
            <a:r>
              <a:rPr lang="en-US" sz="2400" dirty="0"/>
              <a:t>of a circle &amp; volume of a sphere </a:t>
            </a:r>
            <a:endParaRPr lang="en-US" sz="2400" dirty="0"/>
          </a:p>
          <a:p>
            <a:pPr lvl="1"/>
            <a:r>
              <a:rPr lang="en-US" sz="2400" dirty="0" smtClean="0"/>
              <a:t>Fahrenheit/Celsius &amp; plotting</a:t>
            </a:r>
          </a:p>
          <a:p>
            <a:r>
              <a:rPr lang="en-US" sz="2400" dirty="0" smtClean="0"/>
              <a:t>Matrix Definition</a:t>
            </a:r>
          </a:p>
          <a:p>
            <a:pPr lvl="1"/>
            <a:r>
              <a:rPr lang="en-US" sz="2400" dirty="0" smtClean="0"/>
              <a:t>Falling ballistic object example</a:t>
            </a:r>
            <a:endParaRPr lang="en-US" sz="2400" dirty="0"/>
          </a:p>
          <a:p>
            <a:r>
              <a:rPr lang="en-US" sz="2400" dirty="0" smtClean="0"/>
              <a:t>Element-wise </a:t>
            </a:r>
            <a:r>
              <a:rPr lang="en-US" sz="2400" dirty="0"/>
              <a:t>&amp; matrix </a:t>
            </a:r>
            <a:r>
              <a:rPr lang="en-US" sz="2400" dirty="0" smtClean="0"/>
              <a:t>operators : Truss forces example</a:t>
            </a:r>
            <a:endParaRPr lang="en-US" sz="2400" dirty="0"/>
          </a:p>
          <a:p>
            <a:r>
              <a:rPr lang="en-US" sz="2400" dirty="0" smtClean="0"/>
              <a:t>Control </a:t>
            </a:r>
            <a:r>
              <a:rPr lang="en-US" sz="2400" dirty="0"/>
              <a:t>Flow</a:t>
            </a:r>
            <a:r>
              <a:rPr lang="en-US" sz="2400" dirty="0"/>
              <a:t> </a:t>
            </a:r>
            <a:r>
              <a:rPr lang="en-US" sz="2400" dirty="0" smtClean="0"/>
              <a:t>– Loop, If Else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6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MATLAB Introduction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ool for Linear Algebra</a:t>
            </a:r>
          </a:p>
          <a:p>
            <a:pPr lvl="1"/>
            <a:r>
              <a:rPr lang="en-US" dirty="0" smtClean="0"/>
              <a:t>Functionality – tool box</a:t>
            </a:r>
          </a:p>
          <a:p>
            <a:r>
              <a:rPr lang="en-US" dirty="0" smtClean="0"/>
              <a:t>What is programming</a:t>
            </a:r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Data or variables</a:t>
            </a:r>
          </a:p>
          <a:p>
            <a:pPr lvl="1"/>
            <a:r>
              <a:rPr lang="en-US" dirty="0" smtClean="0"/>
              <a:t>Logic</a:t>
            </a:r>
          </a:p>
          <a:p>
            <a:r>
              <a:rPr lang="en-US" dirty="0" smtClean="0"/>
              <a:t>MATLAB GUI</a:t>
            </a:r>
          </a:p>
          <a:p>
            <a:pPr lvl="1"/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Command window</a:t>
            </a:r>
          </a:p>
          <a:p>
            <a:pPr lvl="2"/>
            <a:r>
              <a:rPr lang="en-US" dirty="0" smtClean="0"/>
              <a:t>Command line</a:t>
            </a:r>
          </a:p>
          <a:p>
            <a:pPr lvl="2"/>
            <a:r>
              <a:rPr lang="en-US" dirty="0" smtClean="0"/>
              <a:t>Script file -  .m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463" y="764373"/>
            <a:ext cx="10091737" cy="1293028"/>
          </a:xfrm>
        </p:spPr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scalar</a:t>
            </a:r>
            <a:r>
              <a:rPr lang="en-US" dirty="0"/>
              <a:t>,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1978"/>
          </a:xfrm>
        </p:spPr>
        <p:txBody>
          <a:bodyPr>
            <a:normAutofit/>
          </a:bodyPr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Scalar: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x=2	</a:t>
            </a:r>
            <a:r>
              <a:rPr lang="en-US" sz="2400" dirty="0" smtClean="0"/>
              <a:t>y=3</a:t>
            </a:r>
            <a:r>
              <a:rPr lang="en-US" sz="2400" dirty="0"/>
              <a:t>	</a:t>
            </a:r>
            <a:r>
              <a:rPr lang="en-US" sz="2400" dirty="0" err="1" smtClean="0"/>
              <a:t>x+y</a:t>
            </a:r>
            <a:r>
              <a:rPr lang="en-US" sz="2400" dirty="0" smtClean="0"/>
              <a:t> </a:t>
            </a:r>
            <a:r>
              <a:rPr lang="en-US" sz="2400" dirty="0"/>
              <a:t>	x*y	x/y	</a:t>
            </a:r>
            <a:r>
              <a:rPr lang="en-US" sz="2400" dirty="0" err="1"/>
              <a:t>x^y</a:t>
            </a:r>
            <a:endParaRPr lang="en-US" sz="2400" dirty="0"/>
          </a:p>
          <a:p>
            <a:pPr lvl="1"/>
            <a:r>
              <a:rPr lang="en-US" dirty="0" smtClean="0"/>
              <a:t>Vector: </a:t>
            </a:r>
          </a:p>
          <a:p>
            <a:pPr marL="914400" lvl="2" indent="0">
              <a:buNone/>
            </a:pPr>
            <a:r>
              <a:rPr lang="en-US" dirty="0"/>
              <a:t>V1 = [0 2 4 6 8]  V2 = 0:2:8</a:t>
            </a:r>
          </a:p>
          <a:p>
            <a:pPr marL="914400" lvl="2" indent="0">
              <a:buNone/>
            </a:pPr>
            <a:r>
              <a:rPr lang="en-US" dirty="0"/>
              <a:t>1:2:7</a:t>
            </a:r>
          </a:p>
          <a:p>
            <a:pPr marL="914400" lvl="2" indent="0">
              <a:buNone/>
            </a:pPr>
            <a:r>
              <a:rPr lang="en-US" dirty="0"/>
              <a:t>1:6</a:t>
            </a:r>
          </a:p>
          <a:p>
            <a:pPr marL="914400" lvl="2" indent="0">
              <a:buNone/>
            </a:pPr>
            <a:r>
              <a:rPr lang="en-US" dirty="0" err="1" smtClean="0"/>
              <a:t>linspace</a:t>
            </a:r>
            <a:r>
              <a:rPr lang="en-US" dirty="0" smtClean="0"/>
              <a:t>(0,10,5)</a:t>
            </a:r>
            <a:endParaRPr lang="en-US" dirty="0"/>
          </a:p>
          <a:p>
            <a:r>
              <a:rPr lang="en-US" dirty="0" smtClean="0"/>
              <a:t>Accessing element</a:t>
            </a:r>
          </a:p>
          <a:p>
            <a:pPr marL="457200" lvl="1" indent="0">
              <a:buNone/>
            </a:pPr>
            <a:r>
              <a:rPr lang="en-US" dirty="0" smtClean="0"/>
              <a:t>V1(3) M1(2,3) M1</a:t>
            </a:r>
            <a:r>
              <a:rPr lang="en-US" dirty="0"/>
              <a:t>(:,</a:t>
            </a: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M1(1</a:t>
            </a:r>
            <a:r>
              <a:rPr lang="en-US" dirty="0"/>
              <a:t>,: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matrices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A=[1 2 3 ; 4 5 6 ; 7 8 9]  B= [7 8 ; 9 10 ; 11 12]</a:t>
            </a:r>
          </a:p>
          <a:p>
            <a:pPr lvl="1"/>
            <a:r>
              <a:rPr lang="en-US" dirty="0" smtClean="0"/>
              <a:t>A*B	A’	A*A	A.*A</a:t>
            </a:r>
          </a:p>
          <a:p>
            <a:pPr lvl="1"/>
            <a:r>
              <a:rPr lang="en-US" dirty="0" smtClean="0"/>
              <a:t>V=[1 3 4 2]	V’ 	V*V’ 	V.*V	eye(3)	</a:t>
            </a:r>
            <a:r>
              <a:rPr lang="en-US" dirty="0" err="1" smtClean="0"/>
              <a:t>zeros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C=ones(3)	D=rand(3)	C*D	C.*D	C^2	C.^2</a:t>
            </a:r>
          </a:p>
          <a:p>
            <a:pPr lvl="1"/>
            <a:r>
              <a:rPr lang="en-US" dirty="0" smtClean="0"/>
              <a:t>A(2,2) = 100;	V(5) = 1;	B(1:2) =1;</a:t>
            </a:r>
          </a:p>
          <a:p>
            <a:pPr marL="457200" lvl="1" indent="0">
              <a:buNone/>
            </a:pPr>
            <a:r>
              <a:rPr lang="en-US" dirty="0" smtClean="0"/>
              <a:t>   B(:,2) = 3; 	B(4,4) = 4; 	B(2,</a:t>
            </a:r>
            <a:r>
              <a:rPr lang="en-US" dirty="0" smtClean="0">
                <a:sym typeface="Wingdings"/>
              </a:rPr>
              <a:t>:) =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Area of a circle &amp; volume of a sphere (functions)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A(r) = </a:t>
            </a:r>
            <a:r>
              <a:rPr lang="el-GR" dirty="0"/>
              <a:t>π </a:t>
            </a:r>
            <a:r>
              <a:rPr lang="en-US" dirty="0" smtClean="0"/>
              <a:t>r</a:t>
            </a:r>
            <a:r>
              <a:rPr lang="en-US" baseline="30000" dirty="0" smtClean="0"/>
              <a:t>2	</a:t>
            </a:r>
            <a:r>
              <a:rPr lang="en-US" dirty="0" smtClean="0"/>
              <a:t>	r : radius</a:t>
            </a:r>
            <a:endParaRPr lang="el-GR" dirty="0"/>
          </a:p>
          <a:p>
            <a:r>
              <a:rPr lang="en-US" dirty="0" smtClean="0"/>
              <a:t> To make it reproducible, use a function</a:t>
            </a:r>
          </a:p>
          <a:p>
            <a:r>
              <a:rPr lang="en-US" dirty="0"/>
              <a:t> </a:t>
            </a:r>
            <a:r>
              <a:rPr lang="en-US" dirty="0" smtClean="0"/>
              <a:t>Try it on 1:1:5</a:t>
            </a:r>
          </a:p>
          <a:p>
            <a:r>
              <a:rPr lang="en-US" dirty="0" smtClean="0"/>
              <a:t>Create a new function, </a:t>
            </a:r>
            <a:r>
              <a:rPr lang="en-US" dirty="0" err="1"/>
              <a:t>volOfSphere</a:t>
            </a:r>
            <a:r>
              <a:rPr lang="en-US" dirty="0" smtClean="0"/>
              <a:t>, and make it work: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[V] </a:t>
            </a:r>
            <a:r>
              <a:rPr lang="en-US" dirty="0"/>
              <a:t>= </a:t>
            </a:r>
            <a:r>
              <a:rPr lang="en-US" dirty="0" err="1" smtClean="0"/>
              <a:t>volOfSphere</a:t>
            </a:r>
            <a:r>
              <a:rPr lang="en-US" dirty="0" smtClean="0"/>
              <a:t>(r)</a:t>
            </a:r>
          </a:p>
          <a:p>
            <a:pPr marL="457200" lvl="1" indent="0">
              <a:buNone/>
            </a:pPr>
            <a:r>
              <a:rPr lang="is-IS" dirty="0" smtClean="0"/>
              <a:t>…..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Fahrenheit/Celsius (functions)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𝐹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𝐶</m:t>
                        </m:r>
                      </m:sub>
                    </m:sSub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180</m:t>
                        </m:r>
                      </m:num>
                      <m:den>
                        <m:r>
                          <a:rPr lang="en-US" i="1"/>
                          <m:t>100</m:t>
                        </m:r>
                      </m:den>
                    </m:f>
                    <m:r>
                      <a:rPr lang="en-US" i="1"/>
                      <m:t>+32 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Write a function that performs this conversion: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unction </a:t>
                </a:r>
                <a:r>
                  <a:rPr lang="en-US" dirty="0" err="1" smtClean="0"/>
                  <a:t>Tf</a:t>
                </a:r>
                <a:r>
                  <a:rPr lang="en-US" dirty="0"/>
                  <a:t> </a:t>
                </a:r>
                <a:r>
                  <a:rPr lang="en-US" dirty="0" smtClean="0"/>
                  <a:t>= TempC2F(Tc)</a:t>
                </a:r>
              </a:p>
              <a:p>
                <a:pPr marL="457200" lvl="1" indent="0">
                  <a:buNone/>
                </a:pPr>
                <a:r>
                  <a:rPr lang="is-IS" dirty="0" smtClean="0"/>
                  <a:t>…</a:t>
                </a:r>
              </a:p>
              <a:p>
                <a:r>
                  <a:rPr lang="en-US" dirty="0" smtClean="0"/>
                  <a:t>Take Tc as vector:</a:t>
                </a:r>
              </a:p>
              <a:p>
                <a:pPr lvl="1"/>
                <a:r>
                  <a:rPr lang="is-IS" dirty="0"/>
                  <a:t>1:2:200</a:t>
                </a:r>
              </a:p>
              <a:p>
                <a:pPr lvl="1"/>
                <a:r>
                  <a:rPr lang="fi-FI" dirty="0" err="1"/>
                  <a:t>linspace</a:t>
                </a:r>
                <a:r>
                  <a:rPr lang="fi-FI" dirty="0"/>
                  <a:t>(0, 200, 101)</a:t>
                </a:r>
              </a:p>
              <a:p>
                <a:r>
                  <a:rPr lang="en-US" dirty="0" smtClean="0"/>
                  <a:t>Save the results in a file: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fopen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err="1" smtClean="0"/>
                  <a:t>fprintf</a:t>
                </a:r>
                <a:r>
                  <a:rPr lang="en-US" dirty="0" smtClean="0"/>
                  <a:t> – with/without using loop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fclose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Falling </a:t>
            </a:r>
            <a:r>
              <a:rPr lang="en-US" dirty="0"/>
              <a:t>ballistic object (</a:t>
            </a:r>
            <a:r>
              <a:rPr lang="en-US" dirty="0" err="1" smtClean="0"/>
              <a:t>vectorization</a:t>
            </a:r>
            <a:r>
              <a:rPr lang="en-US" dirty="0" smtClean="0"/>
              <a:t>, </a:t>
            </a:r>
            <a:r>
              <a:rPr lang="en-US" dirty="0"/>
              <a:t>functions)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r>
                      <a:rPr lang="en-US" i="1"/>
                      <m:t>𝑎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𝑡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𝑣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𝑡</m:t>
                    </m:r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300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/>
                      <m:t>𝑎</m:t>
                    </m:r>
                    <m:r>
                      <a:rPr lang="en-US" i="1" smtClean="0"/>
                      <m:t>=</m:t>
                    </m:r>
                    <m:r>
                      <a:rPr lang="en-US" i="1" smtClean="0"/>
                      <m:t>𝑔</m:t>
                    </m:r>
                    <m:r>
                      <a:rPr lang="en-US" i="1" smtClean="0"/>
                      <m:t>= −9.81</m:t>
                    </m:r>
                  </m:oMath>
                </a14:m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𝑣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=2520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=0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  <m:r>
                      <a:rPr lang="en-US" i="1"/>
                      <m:t> </m:t>
                    </m:r>
                  </m:oMath>
                </a14:m>
                <a:r>
                  <a:rPr lang="en-US" dirty="0" smtClean="0"/>
                  <a:t>=1</a:t>
                </a:r>
              </a:p>
              <a:p>
                <a:pPr/>
                <a:r>
                  <a:rPr lang="en-US" dirty="0" err="1" smtClean="0"/>
                  <a:t>Vectorize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  <m:r>
                      <a:rPr lang="en-US" i="1"/>
                      <m:t> </m:t>
                    </m:r>
                  </m:oMath>
                </a14:m>
                <a:r>
                  <a:rPr lang="it-IT" dirty="0"/>
                  <a:t>=</a:t>
                </a:r>
                <a:r>
                  <a:rPr lang="it-IT" dirty="0" err="1"/>
                  <a:t>linspace</a:t>
                </a:r>
                <a:r>
                  <a:rPr lang="it-IT" dirty="0"/>
                  <a:t>(0,5,101); </a:t>
                </a:r>
                <a:endParaRPr lang="it-IT" dirty="0" smtClean="0"/>
              </a:p>
              <a:p>
                <a:pPr marL="457200" lvl="1" indent="0">
                  <a:buNone/>
                </a:pPr>
                <a:r>
                  <a:rPr lang="it-IT" dirty="0" err="1" smtClean="0"/>
                  <a:t>Try</a:t>
                </a:r>
                <a:r>
                  <a:rPr lang="it-IT" dirty="0" smtClean="0"/>
                  <a:t>: </a:t>
                </a:r>
                <a:r>
                  <a:rPr lang="en-US" dirty="0"/>
                  <a:t>y=a*t^2+v*t+x0;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working</a:t>
                </a:r>
                <a:r>
                  <a:rPr lang="it-IT" dirty="0" smtClean="0"/>
                  <a:t>? </a:t>
                </a:r>
                <a:r>
                  <a:rPr lang="it-IT" dirty="0" err="1" smtClean="0"/>
                  <a:t>Why</a:t>
                </a:r>
                <a:r>
                  <a:rPr lang="it-IT" dirty="0" smtClean="0"/>
                  <a:t>?</a:t>
                </a:r>
              </a:p>
              <a:p>
                <a:pPr/>
                <a:r>
                  <a:rPr lang="it-IT" dirty="0" smtClean="0"/>
                  <a:t>Plot the t and y </a:t>
                </a:r>
              </a:p>
              <a:p>
                <a:pPr/>
                <a:r>
                  <a:rPr lang="it-IT" dirty="0" smtClean="0"/>
                  <a:t>Create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: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[y] </a:t>
                </a:r>
                <a:r>
                  <a:rPr lang="it-IT" dirty="0"/>
                  <a:t>= </a:t>
                </a:r>
                <a:r>
                  <a:rPr lang="it-IT" dirty="0" err="1"/>
                  <a:t>a_fall</a:t>
                </a:r>
                <a:r>
                  <a:rPr lang="it-IT" dirty="0"/>
                  <a:t>(t,v,x0) </a:t>
                </a:r>
                <a:endParaRPr lang="it-IT" dirty="0" smtClean="0"/>
              </a:p>
              <a:p>
                <a:pPr/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yield</a:t>
                </a:r>
                <a:r>
                  <a:rPr lang="it-IT" dirty="0" smtClean="0"/>
                  <a:t> y-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zero</a:t>
                </a:r>
                <a:r>
                  <a:rPr lang="it-IT" dirty="0"/>
                  <a:t>. </a:t>
                </a:r>
              </a:p>
              <a:p>
                <a:pPr/>
                <a:endParaRPr lang="it-IT" dirty="0"/>
              </a:p>
              <a:p>
                <a:pPr/>
                <a:endParaRPr lang="it-IT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Truss forces (</a:t>
            </a:r>
            <a:r>
              <a:rPr lang="en-US" dirty="0" smtClean="0"/>
              <a:t>Element-wise </a:t>
            </a:r>
            <a:r>
              <a:rPr lang="en-US" dirty="0"/>
              <a:t>&amp; matrix operators)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T*x=f   =&gt; </a:t>
            </a:r>
            <a:r>
              <a:rPr lang="de-DE" dirty="0" smtClean="0"/>
              <a:t>x=T</a:t>
            </a:r>
            <a:r>
              <a:rPr lang="de-DE" baseline="30000" dirty="0" smtClean="0"/>
              <a:t>-1</a:t>
            </a:r>
            <a:r>
              <a:rPr lang="de-DE" dirty="0" smtClean="0"/>
              <a:t> *f </a:t>
            </a:r>
            <a:endParaRPr lang="en-US" dirty="0"/>
          </a:p>
          <a:p>
            <a:r>
              <a:rPr lang="is-IS" dirty="0" smtClean="0"/>
              <a:t>Let f</a:t>
            </a:r>
            <a:r>
              <a:rPr lang="is-IS" baseline="-25000" dirty="0" smtClean="0"/>
              <a:t>1</a:t>
            </a:r>
            <a:r>
              <a:rPr lang="is-IS" dirty="0" smtClean="0"/>
              <a:t> =10 and f</a:t>
            </a:r>
            <a:r>
              <a:rPr lang="is-IS" baseline="-25000" dirty="0" smtClean="0"/>
              <a:t>2</a:t>
            </a:r>
            <a:r>
              <a:rPr lang="is-IS" dirty="0" smtClean="0"/>
              <a:t> = 20 </a:t>
            </a:r>
            <a:endParaRPr lang="is-IS" dirty="0"/>
          </a:p>
          <a:p>
            <a:r>
              <a:rPr lang="en-US" dirty="0" smtClean="0"/>
              <a:t>Define T and f using MATLAB new variable or load it from truss-</a:t>
            </a:r>
            <a:r>
              <a:rPr lang="en-US" dirty="0" err="1" smtClean="0"/>
              <a:t>matrix.mat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matrix using function ‘</a:t>
            </a:r>
            <a:r>
              <a:rPr lang="en-US" dirty="0" err="1" smtClean="0"/>
              <a:t>inv</a:t>
            </a:r>
            <a:r>
              <a:rPr lang="en-US" dirty="0" smtClean="0"/>
              <a:t>’  &amp; using ‘\’</a:t>
            </a:r>
          </a:p>
          <a:p>
            <a:r>
              <a:rPr lang="en-US" dirty="0" smtClean="0"/>
              <a:t>Compare the speed of two method using tic and </a:t>
            </a:r>
            <a:r>
              <a:rPr lang="en-US" dirty="0" err="1" smtClean="0"/>
              <a:t>toc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6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175</TotalTime>
  <Words>223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Arial</vt:lpstr>
      <vt:lpstr>Vapor Trail</vt:lpstr>
      <vt:lpstr>Session 1: MaTLAB Basics</vt:lpstr>
      <vt:lpstr>Outline</vt:lpstr>
      <vt:lpstr>Introduction</vt:lpstr>
      <vt:lpstr>Variables - scalar, vector</vt:lpstr>
      <vt:lpstr>Variables - matrices </vt:lpstr>
      <vt:lpstr>Example: Area of a circle &amp; volume of a sphere (functions)  </vt:lpstr>
      <vt:lpstr>Example: Fahrenheit/Celsius (functions)  </vt:lpstr>
      <vt:lpstr>Example: Falling ballistic object (vectorization, functions)  </vt:lpstr>
      <vt:lpstr>Example: Truss forces (Element-wise &amp; matrix operators)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 Basics</dc:title>
  <dc:creator>Lee, Jane</dc:creator>
  <cp:lastModifiedBy>Lee, Jane</cp:lastModifiedBy>
  <cp:revision>56</cp:revision>
  <dcterms:created xsi:type="dcterms:W3CDTF">2017-02-15T01:36:43Z</dcterms:created>
  <dcterms:modified xsi:type="dcterms:W3CDTF">2017-02-15T04:31:46Z</dcterms:modified>
</cp:coreProperties>
</file>