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89" r:id="rId4"/>
    <p:sldId id="291" r:id="rId5"/>
    <p:sldId id="300" r:id="rId6"/>
    <p:sldId id="295" r:id="rId7"/>
    <p:sldId id="296" r:id="rId8"/>
    <p:sldId id="292" r:id="rId9"/>
    <p:sldId id="293" r:id="rId10"/>
    <p:sldId id="299" r:id="rId11"/>
    <p:sldId id="301" r:id="rId1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Fira Sans Medium" panose="020B06030500000200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485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B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4" autoAdjust="0"/>
    <p:restoredTop sz="86441" autoAdjust="0"/>
  </p:normalViewPr>
  <p:slideViewPr>
    <p:cSldViewPr snapToGrid="0">
      <p:cViewPr>
        <p:scale>
          <a:sx n="99" d="100"/>
          <a:sy n="99" d="100"/>
        </p:scale>
        <p:origin x="516" y="72"/>
      </p:cViewPr>
      <p:guideLst>
        <p:guide orient="horz" pos="288"/>
        <p:guide pos="288"/>
        <p:guide pos="5472"/>
        <p:guide orient="horz" pos="2984"/>
        <p:guide orient="horz"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font" Target="fonts/font32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font" Target="fonts/font3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presProps" Target="presProps.xml"/><Relationship Id="rId20" Type="http://schemas.openxmlformats.org/officeDocument/2006/relationships/font" Target="fonts/font7.fntdata"/><Relationship Id="rId41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ancesca%20P\Downloads\MLE%20CLa\Code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ancesca%20P\Downloads\MLE%20CLa\Code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/>
              <a:t>BRFSS Respondents: Pre- vs Non-Diabetic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'Pie Charts'!$D$7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49-4AD6-A7F1-D9B8CAB7A8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49-4AD6-A7F1-D9B8CAB7A861}"/>
              </c:ext>
            </c:extLst>
          </c:dPt>
          <c:dLbls>
            <c:dLbl>
              <c:idx val="0"/>
              <c:layout>
                <c:manualLayout>
                  <c:x val="0.30346424999763477"/>
                  <c:y val="-4.82528569331555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01493033950637"/>
                      <c:h val="0.190283561372199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749-4AD6-A7F1-D9B8CAB7A861}"/>
                </c:ext>
              </c:extLst>
            </c:dLbl>
            <c:dLbl>
              <c:idx val="1"/>
              <c:layout>
                <c:manualLayout>
                  <c:x val="-0.2347480260165809"/>
                  <c:y val="5.37243630652201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49-4AD6-A7F1-D9B8CAB7A8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'Pie Charts'!$C$8:$C$9</c:f>
              <c:strCache>
                <c:ptCount val="2"/>
                <c:pt idx="0">
                  <c:v>Non-Diabetic</c:v>
                </c:pt>
                <c:pt idx="1">
                  <c:v>Pre-Diabetic</c:v>
                </c:pt>
              </c:strCache>
            </c:strRef>
          </c:cat>
          <c:val>
            <c:numRef>
              <c:f>'Pie Charts'!$D$8:$D$9</c:f>
              <c:numCache>
                <c:formatCode>General</c:formatCode>
                <c:ptCount val="2"/>
                <c:pt idx="0">
                  <c:v>213703</c:v>
                </c:pt>
                <c:pt idx="1">
                  <c:v>4631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9-4AD6-A7F1-D9B8CAB7A8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>
          <a:latin typeface="Georgia" panose="02040502050405020303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/>
              <a:t>BRFSS Respondents: Full vs Non-Diabetic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'Pie Charts'!$H$7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3E-4434-980F-BFE0027F0A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3E-4434-980F-BFE0027F0A88}"/>
              </c:ext>
            </c:extLst>
          </c:dPt>
          <c:dLbls>
            <c:dLbl>
              <c:idx val="0"/>
              <c:layout>
                <c:manualLayout>
                  <c:x val="4.3167571648768466E-3"/>
                  <c:y val="-7.39437257842769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939738487777144"/>
                      <c:h val="0.158412698412698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B3E-4434-980F-BFE0027F0A88}"/>
                </c:ext>
              </c:extLst>
            </c:dLbl>
            <c:dLbl>
              <c:idx val="1"/>
              <c:layout>
                <c:manualLayout>
                  <c:x val="-4.9931887102515615E-3"/>
                  <c:y val="3.48539365271648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43580627108042"/>
                      <c:h val="0.1373745204926307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B3E-4434-980F-BFE0027F0A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'Pie Charts'!$G$8:$G$9</c:f>
              <c:strCache>
                <c:ptCount val="2"/>
                <c:pt idx="0">
                  <c:v>Non-Diabetic</c:v>
                </c:pt>
                <c:pt idx="1">
                  <c:v>Diabetic</c:v>
                </c:pt>
              </c:strCache>
            </c:strRef>
          </c:cat>
          <c:val>
            <c:numRef>
              <c:f>'Pie Charts'!$H$8:$H$9</c:f>
              <c:numCache>
                <c:formatCode>General</c:formatCode>
                <c:ptCount val="2"/>
                <c:pt idx="0">
                  <c:v>213703</c:v>
                </c:pt>
                <c:pt idx="1">
                  <c:v>35346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3E-4434-980F-BFE0027F0A8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>
          <a:latin typeface="Georgia" panose="020405020504050203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53f915da9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53f915da9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Solve for potential other collinear problems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Gridsearchcv</a:t>
            </a:r>
            <a:r>
              <a:rPr lang="en-US" dirty="0"/>
              <a:t> continuation with other models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multinomial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Accepts Medicaid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ga8aa522aa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2" name="Google Shape;4432;ga8aa522aa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Diabetes is the most expensive chronic condition in our nation. $1 out of every $4 in US health care costs is spent on caring for people with diabetes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Complications &amp; care: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48% to 64% of lifetime medical costs for a person with diabetes are for complications related to diabetes, such as heart disease and stroke.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17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ttps://www.cdc.gov/chronicdisease/programs-impact/pop/diabetes.htm#:~:text=The%20High%20Cost%20of%20Diabetes,chronic%20condition%20in%20our%20nation.&amp;text=%241%20out%20of%20every%20%244,caring%20for%20people%20with%20diabetes.&amp;text=%24237%20billion%E2%80%A1(c)%20is,(c)%20on%20reduced%20produ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https://www.ncbi.nlm.nih.gov/books/NBK567967/#:~:text=Percent%20Distribution%20of%20Payment%20for%20Medical%20Care%20Expenses&amp;text=The%20majority%20of%20dental%20visits,13.5%25%20paid%20by%20private%20insurance.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https://www.cdc.gov/chronicdisease/resources/publications/factsheets/diabetes-prediabetes.htm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8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a8aa522aa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a8aa522aa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250,000 + rows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 features outside target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 reduced this to 14 for log reg &amp; one </a:t>
            </a:r>
            <a:r>
              <a:rPr lang="en-US" dirty="0" err="1"/>
              <a:t>knn</a:t>
            </a:r>
            <a:r>
              <a:rPr lang="en-US" dirty="0"/>
              <a:t>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why recall is primary metric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41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The Behavioral Risk Factor Surveillance System (BRFSS) is a health-related telephone survey that is collected annually by the CDC. Each year, the survey collects responses from over 400,000 Americans on health-related risk behaviors, chronic health conditions, and the use of preventative services. It has been conducted every year since 1984. For this project, a csv of the dataset available on Kaggle for the year 2015 was used.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1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a8aa522aa2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a8aa522aa2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Score each model; focus on recall &amp; precision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61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a8aa522aa2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a8aa522aa2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-</a:t>
            </a:r>
            <a:r>
              <a:rPr lang="en-US" sz="1100" dirty="0">
                <a:latin typeface="Fira Sans Medium"/>
                <a:ea typeface="Fira Sans Medium"/>
                <a:cs typeface="Fira Sans Medium"/>
                <a:sym typeface="Fira Sans Medium"/>
              </a:rPr>
              <a:t>Feature engineering worked best, even on tree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Trees usually can split out the natural </a:t>
            </a:r>
            <a:r>
              <a:rPr lang="en-US" dirty="0" err="1"/>
              <a:t>overap</a:t>
            </a:r>
            <a:r>
              <a:rPr lang="en-US" dirty="0"/>
              <a:t> of the r aw data, but here they did </a:t>
            </a:r>
            <a:r>
              <a:rPr lang="en-US" dirty="0" err="1"/>
              <a:t>not.Overlapping</a:t>
            </a:r>
            <a:r>
              <a:rPr lang="en-US" dirty="0"/>
              <a:t> and correlated values confused the machine learning models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Sacrifices accuracy</a:t>
            </a:r>
          </a:p>
        </p:txBody>
      </p:sp>
    </p:spTree>
    <p:extLst>
      <p:ext uri="{BB962C8B-B14F-4D97-AF65-F5344CB8AC3E}">
        <p14:creationId xmlns:p14="http://schemas.microsoft.com/office/powerpoint/2010/main" val="356910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Alcohol lower than expected</a:t>
            </a:r>
          </a:p>
          <a:p>
            <a:r>
              <a:rPr lang="en-US" dirty="0"/>
              <a:t>Mental health was high on the list; may be correlated with numbers 5 and 4 though</a:t>
            </a:r>
          </a:p>
        </p:txBody>
      </p:sp>
    </p:spTree>
    <p:extLst>
      <p:ext uri="{BB962C8B-B14F-4D97-AF65-F5344CB8AC3E}">
        <p14:creationId xmlns:p14="http://schemas.microsoft.com/office/powerpoint/2010/main" val="201919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kaggle.com/datasets/alexteboul/diabetes-health-indicators-dataset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328900" y="455905"/>
            <a:ext cx="5426612" cy="4673524"/>
            <a:chOff x="-11275" y="1150125"/>
            <a:chExt cx="4295925" cy="3699750"/>
          </a:xfrm>
        </p:grpSpPr>
        <p:sp>
          <p:nvSpPr>
            <p:cNvPr id="55" name="Google Shape;55;p13"/>
            <p:cNvSpPr/>
            <p:nvPr/>
          </p:nvSpPr>
          <p:spPr>
            <a:xfrm>
              <a:off x="1106625" y="1150125"/>
              <a:ext cx="2984850" cy="2985600"/>
            </a:xfrm>
            <a:custGeom>
              <a:avLst/>
              <a:gdLst/>
              <a:ahLst/>
              <a:cxnLst/>
              <a:rect l="l" t="t" r="r" b="b"/>
              <a:pathLst>
                <a:path w="119394" h="119424" extrusionOk="0">
                  <a:moveTo>
                    <a:pt x="59697" y="13713"/>
                  </a:moveTo>
                  <a:cubicBezTo>
                    <a:pt x="85096" y="13713"/>
                    <a:pt x="105712" y="34298"/>
                    <a:pt x="105712" y="59728"/>
                  </a:cubicBezTo>
                  <a:cubicBezTo>
                    <a:pt x="105712" y="85127"/>
                    <a:pt x="85096" y="105743"/>
                    <a:pt x="59697" y="105743"/>
                  </a:cubicBezTo>
                  <a:cubicBezTo>
                    <a:pt x="34267" y="105743"/>
                    <a:pt x="13682" y="85127"/>
                    <a:pt x="13682" y="59728"/>
                  </a:cubicBezTo>
                  <a:cubicBezTo>
                    <a:pt x="13682" y="34298"/>
                    <a:pt x="34267" y="13713"/>
                    <a:pt x="59697" y="13713"/>
                  </a:cubicBezTo>
                  <a:close/>
                  <a:moveTo>
                    <a:pt x="59697" y="1"/>
                  </a:moveTo>
                  <a:cubicBezTo>
                    <a:pt x="26730" y="1"/>
                    <a:pt x="1" y="26761"/>
                    <a:pt x="1" y="59728"/>
                  </a:cubicBezTo>
                  <a:cubicBezTo>
                    <a:pt x="1" y="92695"/>
                    <a:pt x="26730" y="119424"/>
                    <a:pt x="59697" y="119424"/>
                  </a:cubicBezTo>
                  <a:cubicBezTo>
                    <a:pt x="92665" y="119424"/>
                    <a:pt x="119393" y="92695"/>
                    <a:pt x="119393" y="59728"/>
                  </a:cubicBezTo>
                  <a:cubicBezTo>
                    <a:pt x="119393" y="26729"/>
                    <a:pt x="92665" y="1"/>
                    <a:pt x="59697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40450" y="1489775"/>
              <a:ext cx="2851025" cy="2629450"/>
            </a:xfrm>
            <a:custGeom>
              <a:avLst/>
              <a:gdLst/>
              <a:ahLst/>
              <a:cxnLst/>
              <a:rect l="l" t="t" r="r" b="b"/>
              <a:pathLst>
                <a:path w="114041" h="105178" extrusionOk="0">
                  <a:moveTo>
                    <a:pt x="92252" y="0"/>
                  </a:moveTo>
                  <a:cubicBezTo>
                    <a:pt x="100549" y="7316"/>
                    <a:pt x="110842" y="20617"/>
                    <a:pt x="110462" y="41328"/>
                  </a:cubicBezTo>
                  <a:cubicBezTo>
                    <a:pt x="109702" y="60678"/>
                    <a:pt x="96939" y="82973"/>
                    <a:pt x="71762" y="88737"/>
                  </a:cubicBezTo>
                  <a:cubicBezTo>
                    <a:pt x="66378" y="90922"/>
                    <a:pt x="60520" y="92157"/>
                    <a:pt x="54344" y="92157"/>
                  </a:cubicBezTo>
                  <a:cubicBezTo>
                    <a:pt x="28914" y="92157"/>
                    <a:pt x="8329" y="71541"/>
                    <a:pt x="8329" y="46142"/>
                  </a:cubicBezTo>
                  <a:cubicBezTo>
                    <a:pt x="8329" y="42975"/>
                    <a:pt x="8646" y="39903"/>
                    <a:pt x="9247" y="36926"/>
                  </a:cubicBezTo>
                  <a:lnTo>
                    <a:pt x="9247" y="36926"/>
                  </a:lnTo>
                  <a:cubicBezTo>
                    <a:pt x="0" y="61026"/>
                    <a:pt x="11433" y="84050"/>
                    <a:pt x="27109" y="95419"/>
                  </a:cubicBezTo>
                  <a:cubicBezTo>
                    <a:pt x="37737" y="102856"/>
                    <a:pt x="48280" y="105177"/>
                    <a:pt x="57303" y="105177"/>
                  </a:cubicBezTo>
                  <a:cubicBezTo>
                    <a:pt x="62880" y="105177"/>
                    <a:pt x="67876" y="104291"/>
                    <a:pt x="71952" y="103178"/>
                  </a:cubicBezTo>
                  <a:cubicBezTo>
                    <a:pt x="96337" y="95672"/>
                    <a:pt x="114040" y="72966"/>
                    <a:pt x="114040" y="46142"/>
                  </a:cubicBezTo>
                  <a:cubicBezTo>
                    <a:pt x="114040" y="27552"/>
                    <a:pt x="105553" y="10958"/>
                    <a:pt x="9225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05850" y="1354425"/>
              <a:ext cx="2132150" cy="2781300"/>
            </a:xfrm>
            <a:custGeom>
              <a:avLst/>
              <a:gdLst/>
              <a:ahLst/>
              <a:cxnLst/>
              <a:rect l="l" t="t" r="r" b="b"/>
              <a:pathLst>
                <a:path w="85286" h="111252" extrusionOk="0">
                  <a:moveTo>
                    <a:pt x="51748" y="1"/>
                  </a:moveTo>
                  <a:cubicBezTo>
                    <a:pt x="41689" y="1"/>
                    <a:pt x="32006" y="2953"/>
                    <a:pt x="24322" y="7726"/>
                  </a:cubicBezTo>
                  <a:cubicBezTo>
                    <a:pt x="6936" y="19000"/>
                    <a:pt x="1679" y="34962"/>
                    <a:pt x="285" y="45919"/>
                  </a:cubicBezTo>
                  <a:cubicBezTo>
                    <a:pt x="95" y="47787"/>
                    <a:pt x="0" y="49656"/>
                    <a:pt x="0" y="51556"/>
                  </a:cubicBezTo>
                  <a:cubicBezTo>
                    <a:pt x="0" y="84523"/>
                    <a:pt x="26761" y="111252"/>
                    <a:pt x="59728" y="111252"/>
                  </a:cubicBezTo>
                  <a:cubicBezTo>
                    <a:pt x="65872" y="111252"/>
                    <a:pt x="71762" y="110334"/>
                    <a:pt x="77368" y="108592"/>
                  </a:cubicBezTo>
                  <a:lnTo>
                    <a:pt x="77368" y="108592"/>
                  </a:lnTo>
                  <a:cubicBezTo>
                    <a:pt x="73279" y="109705"/>
                    <a:pt x="68280" y="110591"/>
                    <a:pt x="62703" y="110591"/>
                  </a:cubicBezTo>
                  <a:cubicBezTo>
                    <a:pt x="53679" y="110591"/>
                    <a:pt x="43140" y="108270"/>
                    <a:pt x="32493" y="100833"/>
                  </a:cubicBezTo>
                  <a:cubicBezTo>
                    <a:pt x="16817" y="89464"/>
                    <a:pt x="5416" y="66440"/>
                    <a:pt x="14631" y="42340"/>
                  </a:cubicBezTo>
                  <a:cubicBezTo>
                    <a:pt x="18875" y="21344"/>
                    <a:pt x="37465" y="5541"/>
                    <a:pt x="59728" y="5541"/>
                  </a:cubicBezTo>
                  <a:cubicBezTo>
                    <a:pt x="69166" y="5541"/>
                    <a:pt x="77970" y="8391"/>
                    <a:pt x="85285" y="13268"/>
                  </a:cubicBezTo>
                  <a:cubicBezTo>
                    <a:pt x="75234" y="3859"/>
                    <a:pt x="63246" y="1"/>
                    <a:pt x="51748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27775" y="3093800"/>
              <a:ext cx="141750" cy="133825"/>
            </a:xfrm>
            <a:custGeom>
              <a:avLst/>
              <a:gdLst/>
              <a:ahLst/>
              <a:cxnLst/>
              <a:rect l="l" t="t" r="r" b="b"/>
              <a:pathLst>
                <a:path w="5670" h="5353" extrusionOk="0">
                  <a:moveTo>
                    <a:pt x="1" y="1"/>
                  </a:moveTo>
                  <a:lnTo>
                    <a:pt x="1" y="5353"/>
                  </a:lnTo>
                  <a:lnTo>
                    <a:pt x="5670" y="5353"/>
                  </a:lnTo>
                  <a:lnTo>
                    <a:pt x="5670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500875" y="2753375"/>
              <a:ext cx="196375" cy="407750"/>
            </a:xfrm>
            <a:custGeom>
              <a:avLst/>
              <a:gdLst/>
              <a:ahLst/>
              <a:cxnLst/>
              <a:rect l="l" t="t" r="r" b="b"/>
              <a:pathLst>
                <a:path w="7855" h="16310" extrusionOk="0">
                  <a:moveTo>
                    <a:pt x="0" y="0"/>
                  </a:moveTo>
                  <a:lnTo>
                    <a:pt x="0" y="13966"/>
                  </a:lnTo>
                  <a:cubicBezTo>
                    <a:pt x="0" y="15264"/>
                    <a:pt x="1045" y="16310"/>
                    <a:pt x="2344" y="16310"/>
                  </a:cubicBezTo>
                  <a:lnTo>
                    <a:pt x="5479" y="16310"/>
                  </a:lnTo>
                  <a:cubicBezTo>
                    <a:pt x="6777" y="16310"/>
                    <a:pt x="7854" y="15264"/>
                    <a:pt x="7854" y="13966"/>
                  </a:cubicBezTo>
                  <a:lnTo>
                    <a:pt x="78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591125" y="2808775"/>
              <a:ext cx="15850" cy="224100"/>
            </a:xfrm>
            <a:custGeom>
              <a:avLst/>
              <a:gdLst/>
              <a:ahLst/>
              <a:cxnLst/>
              <a:rect l="l" t="t" r="r" b="b"/>
              <a:pathLst>
                <a:path w="634" h="8964" extrusionOk="0">
                  <a:moveTo>
                    <a:pt x="317" y="1"/>
                  </a:moveTo>
                  <a:cubicBezTo>
                    <a:pt x="127" y="1"/>
                    <a:pt x="0" y="159"/>
                    <a:pt x="0" y="318"/>
                  </a:cubicBezTo>
                  <a:lnTo>
                    <a:pt x="0" y="8646"/>
                  </a:lnTo>
                  <a:cubicBezTo>
                    <a:pt x="0" y="8805"/>
                    <a:pt x="127" y="8963"/>
                    <a:pt x="317" y="8963"/>
                  </a:cubicBezTo>
                  <a:cubicBezTo>
                    <a:pt x="476" y="8963"/>
                    <a:pt x="634" y="8805"/>
                    <a:pt x="634" y="8646"/>
                  </a:cubicBezTo>
                  <a:lnTo>
                    <a:pt x="634" y="318"/>
                  </a:lnTo>
                  <a:cubicBezTo>
                    <a:pt x="634" y="159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640200" y="2808775"/>
              <a:ext cx="15075" cy="175000"/>
            </a:xfrm>
            <a:custGeom>
              <a:avLst/>
              <a:gdLst/>
              <a:ahLst/>
              <a:cxnLst/>
              <a:rect l="l" t="t" r="r" b="b"/>
              <a:pathLst>
                <a:path w="603" h="7000" extrusionOk="0">
                  <a:moveTo>
                    <a:pt x="286" y="1"/>
                  </a:moveTo>
                  <a:cubicBezTo>
                    <a:pt x="128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8" y="7000"/>
                    <a:pt x="286" y="7000"/>
                  </a:cubicBezTo>
                  <a:cubicBezTo>
                    <a:pt x="476" y="7000"/>
                    <a:pt x="603" y="6873"/>
                    <a:pt x="603" y="6683"/>
                  </a:cubicBezTo>
                  <a:lnTo>
                    <a:pt x="603" y="318"/>
                  </a:lnTo>
                  <a:cubicBezTo>
                    <a:pt x="603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542825" y="2808775"/>
              <a:ext cx="15075" cy="175000"/>
            </a:xfrm>
            <a:custGeom>
              <a:avLst/>
              <a:gdLst/>
              <a:ahLst/>
              <a:cxnLst/>
              <a:rect l="l" t="t" r="r" b="b"/>
              <a:pathLst>
                <a:path w="603" h="7000" extrusionOk="0">
                  <a:moveTo>
                    <a:pt x="286" y="1"/>
                  </a:moveTo>
                  <a:cubicBezTo>
                    <a:pt x="127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7" y="7000"/>
                    <a:pt x="286" y="7000"/>
                  </a:cubicBezTo>
                  <a:cubicBezTo>
                    <a:pt x="476" y="7000"/>
                    <a:pt x="602" y="6873"/>
                    <a:pt x="602" y="6683"/>
                  </a:cubicBezTo>
                  <a:lnTo>
                    <a:pt x="602" y="318"/>
                  </a:lnTo>
                  <a:cubicBezTo>
                    <a:pt x="602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029800" y="1750250"/>
              <a:ext cx="1138525" cy="1121100"/>
            </a:xfrm>
            <a:custGeom>
              <a:avLst/>
              <a:gdLst/>
              <a:ahLst/>
              <a:cxnLst/>
              <a:rect l="l" t="t" r="r" b="b"/>
              <a:pathLst>
                <a:path w="45541" h="44844" extrusionOk="0">
                  <a:moveTo>
                    <a:pt x="13491" y="1"/>
                  </a:moveTo>
                  <a:cubicBezTo>
                    <a:pt x="9976" y="1"/>
                    <a:pt x="6619" y="1457"/>
                    <a:pt x="4117" y="4086"/>
                  </a:cubicBezTo>
                  <a:cubicBezTo>
                    <a:pt x="1394" y="6968"/>
                    <a:pt x="0" y="10990"/>
                    <a:pt x="285" y="15075"/>
                  </a:cubicBezTo>
                  <a:lnTo>
                    <a:pt x="2470" y="35691"/>
                  </a:lnTo>
                  <a:cubicBezTo>
                    <a:pt x="3009" y="40885"/>
                    <a:pt x="7189" y="44844"/>
                    <a:pt x="12161" y="44844"/>
                  </a:cubicBezTo>
                  <a:lnTo>
                    <a:pt x="33379" y="44844"/>
                  </a:lnTo>
                  <a:cubicBezTo>
                    <a:pt x="38351" y="44844"/>
                    <a:pt x="42500" y="40885"/>
                    <a:pt x="43070" y="35691"/>
                  </a:cubicBezTo>
                  <a:lnTo>
                    <a:pt x="45224" y="15075"/>
                  </a:lnTo>
                  <a:cubicBezTo>
                    <a:pt x="45540" y="10990"/>
                    <a:pt x="44147" y="6968"/>
                    <a:pt x="41392" y="4086"/>
                  </a:cubicBezTo>
                  <a:cubicBezTo>
                    <a:pt x="38921" y="1457"/>
                    <a:pt x="35533" y="1"/>
                    <a:pt x="32049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113725" y="1832600"/>
              <a:ext cx="970675" cy="955625"/>
            </a:xfrm>
            <a:custGeom>
              <a:avLst/>
              <a:gdLst/>
              <a:ahLst/>
              <a:cxnLst/>
              <a:rect l="l" t="t" r="r" b="b"/>
              <a:pathLst>
                <a:path w="38827" h="38225" extrusionOk="0">
                  <a:moveTo>
                    <a:pt x="11496" y="0"/>
                  </a:moveTo>
                  <a:cubicBezTo>
                    <a:pt x="8519" y="0"/>
                    <a:pt x="5637" y="1267"/>
                    <a:pt x="3515" y="3484"/>
                  </a:cubicBezTo>
                  <a:cubicBezTo>
                    <a:pt x="1203" y="5954"/>
                    <a:pt x="0" y="9374"/>
                    <a:pt x="253" y="12858"/>
                  </a:cubicBezTo>
                  <a:lnTo>
                    <a:pt x="2122" y="30434"/>
                  </a:lnTo>
                  <a:cubicBezTo>
                    <a:pt x="2597" y="34868"/>
                    <a:pt x="6144" y="38224"/>
                    <a:pt x="10356" y="38224"/>
                  </a:cubicBezTo>
                  <a:lnTo>
                    <a:pt x="28439" y="38224"/>
                  </a:lnTo>
                  <a:cubicBezTo>
                    <a:pt x="32683" y="38224"/>
                    <a:pt x="36229" y="34868"/>
                    <a:pt x="36704" y="30434"/>
                  </a:cubicBezTo>
                  <a:lnTo>
                    <a:pt x="38573" y="12858"/>
                  </a:lnTo>
                  <a:cubicBezTo>
                    <a:pt x="38826" y="9374"/>
                    <a:pt x="37623" y="5954"/>
                    <a:pt x="35279" y="3484"/>
                  </a:cubicBezTo>
                  <a:cubicBezTo>
                    <a:pt x="33158" y="1267"/>
                    <a:pt x="30307" y="0"/>
                    <a:pt x="27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243550" y="1994100"/>
              <a:ext cx="711000" cy="361050"/>
            </a:xfrm>
            <a:custGeom>
              <a:avLst/>
              <a:gdLst/>
              <a:ahLst/>
              <a:cxnLst/>
              <a:rect l="l" t="t" r="r" b="b"/>
              <a:pathLst>
                <a:path w="28440" h="14442" extrusionOk="0">
                  <a:moveTo>
                    <a:pt x="2883" y="1"/>
                  </a:moveTo>
                  <a:cubicBezTo>
                    <a:pt x="1299" y="1"/>
                    <a:pt x="1" y="1267"/>
                    <a:pt x="1" y="2882"/>
                  </a:cubicBezTo>
                  <a:lnTo>
                    <a:pt x="1" y="11560"/>
                  </a:lnTo>
                  <a:cubicBezTo>
                    <a:pt x="1" y="13175"/>
                    <a:pt x="1299" y="14442"/>
                    <a:pt x="2883" y="14442"/>
                  </a:cubicBezTo>
                  <a:lnTo>
                    <a:pt x="25526" y="14442"/>
                  </a:lnTo>
                  <a:cubicBezTo>
                    <a:pt x="27141" y="14442"/>
                    <a:pt x="28440" y="13175"/>
                    <a:pt x="28440" y="11560"/>
                  </a:cubicBezTo>
                  <a:lnTo>
                    <a:pt x="28440" y="2882"/>
                  </a:lnTo>
                  <a:cubicBezTo>
                    <a:pt x="28440" y="1267"/>
                    <a:pt x="27141" y="1"/>
                    <a:pt x="25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718600" y="2439850"/>
              <a:ext cx="220125" cy="220125"/>
            </a:xfrm>
            <a:custGeom>
              <a:avLst/>
              <a:gdLst/>
              <a:ahLst/>
              <a:cxnLst/>
              <a:rect l="l" t="t" r="r" b="b"/>
              <a:pathLst>
                <a:path w="8805" h="8805" extrusionOk="0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527000" y="2477850"/>
              <a:ext cx="144125" cy="144125"/>
            </a:xfrm>
            <a:custGeom>
              <a:avLst/>
              <a:gdLst/>
              <a:ahLst/>
              <a:cxnLst/>
              <a:rect l="l" t="t" r="r" b="b"/>
              <a:pathLst>
                <a:path w="5765" h="5765" extrusionOk="0">
                  <a:moveTo>
                    <a:pt x="2882" y="0"/>
                  </a:moveTo>
                  <a:cubicBezTo>
                    <a:pt x="1299" y="0"/>
                    <a:pt x="0" y="1299"/>
                    <a:pt x="0" y="2882"/>
                  </a:cubicBezTo>
                  <a:cubicBezTo>
                    <a:pt x="0" y="4466"/>
                    <a:pt x="1299" y="5764"/>
                    <a:pt x="2882" y="5764"/>
                  </a:cubicBezTo>
                  <a:cubicBezTo>
                    <a:pt x="4466" y="5764"/>
                    <a:pt x="5764" y="4466"/>
                    <a:pt x="5764" y="2882"/>
                  </a:cubicBezTo>
                  <a:cubicBezTo>
                    <a:pt x="5764" y="1299"/>
                    <a:pt x="4466" y="0"/>
                    <a:pt x="2882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783525" y="2496225"/>
              <a:ext cx="106100" cy="107450"/>
            </a:xfrm>
            <a:custGeom>
              <a:avLst/>
              <a:gdLst/>
              <a:ahLst/>
              <a:cxnLst/>
              <a:rect l="l" t="t" r="r" b="b"/>
              <a:pathLst>
                <a:path w="4244" h="4298" extrusionOk="0">
                  <a:moveTo>
                    <a:pt x="560" y="1"/>
                  </a:moveTo>
                  <a:cubicBezTo>
                    <a:pt x="262" y="1"/>
                    <a:pt x="0" y="274"/>
                    <a:pt x="0" y="627"/>
                  </a:cubicBezTo>
                  <a:lnTo>
                    <a:pt x="0" y="3699"/>
                  </a:lnTo>
                  <a:cubicBezTo>
                    <a:pt x="0" y="4047"/>
                    <a:pt x="253" y="4297"/>
                    <a:pt x="546" y="4297"/>
                  </a:cubicBezTo>
                  <a:cubicBezTo>
                    <a:pt x="627" y="4297"/>
                    <a:pt x="710" y="4278"/>
                    <a:pt x="792" y="4237"/>
                  </a:cubicBezTo>
                  <a:lnTo>
                    <a:pt x="3800" y="2717"/>
                  </a:lnTo>
                  <a:cubicBezTo>
                    <a:pt x="4244" y="2495"/>
                    <a:pt x="4244" y="1830"/>
                    <a:pt x="3800" y="1609"/>
                  </a:cubicBezTo>
                  <a:lnTo>
                    <a:pt x="792" y="57"/>
                  </a:lnTo>
                  <a:cubicBezTo>
                    <a:pt x="715" y="18"/>
                    <a:pt x="636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259400" y="2439850"/>
              <a:ext cx="220125" cy="220125"/>
            </a:xfrm>
            <a:custGeom>
              <a:avLst/>
              <a:gdLst/>
              <a:ahLst/>
              <a:cxnLst/>
              <a:rect l="l" t="t" r="r" b="b"/>
              <a:pathLst>
                <a:path w="8805" h="8805" extrusionOk="0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307675" y="2496225"/>
              <a:ext cx="106925" cy="107450"/>
            </a:xfrm>
            <a:custGeom>
              <a:avLst/>
              <a:gdLst/>
              <a:ahLst/>
              <a:cxnLst/>
              <a:rect l="l" t="t" r="r" b="b"/>
              <a:pathLst>
                <a:path w="4277" h="4298" extrusionOk="0">
                  <a:moveTo>
                    <a:pt x="3688" y="1"/>
                  </a:moveTo>
                  <a:cubicBezTo>
                    <a:pt x="3610" y="1"/>
                    <a:pt x="3530" y="18"/>
                    <a:pt x="3453" y="57"/>
                  </a:cubicBezTo>
                  <a:lnTo>
                    <a:pt x="444" y="1609"/>
                  </a:lnTo>
                  <a:cubicBezTo>
                    <a:pt x="1" y="1830"/>
                    <a:pt x="1" y="2495"/>
                    <a:pt x="444" y="2717"/>
                  </a:cubicBezTo>
                  <a:lnTo>
                    <a:pt x="3453" y="4237"/>
                  </a:lnTo>
                  <a:cubicBezTo>
                    <a:pt x="3535" y="4278"/>
                    <a:pt x="3620" y="4297"/>
                    <a:pt x="3702" y="4297"/>
                  </a:cubicBezTo>
                  <a:cubicBezTo>
                    <a:pt x="4003" y="4297"/>
                    <a:pt x="4276" y="4047"/>
                    <a:pt x="4276" y="3699"/>
                  </a:cubicBezTo>
                  <a:lnTo>
                    <a:pt x="4276" y="627"/>
                  </a:lnTo>
                  <a:cubicBezTo>
                    <a:pt x="4276" y="274"/>
                    <a:pt x="3995" y="1"/>
                    <a:pt x="3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556300" y="2518025"/>
              <a:ext cx="84725" cy="74650"/>
            </a:xfrm>
            <a:custGeom>
              <a:avLst/>
              <a:gdLst/>
              <a:ahLst/>
              <a:cxnLst/>
              <a:rect l="l" t="t" r="r" b="b"/>
              <a:pathLst>
                <a:path w="3389" h="2986" extrusionOk="0">
                  <a:moveTo>
                    <a:pt x="685" y="0"/>
                  </a:moveTo>
                  <a:cubicBezTo>
                    <a:pt x="618" y="0"/>
                    <a:pt x="554" y="24"/>
                    <a:pt x="507" y="72"/>
                  </a:cubicBezTo>
                  <a:cubicBezTo>
                    <a:pt x="190" y="388"/>
                    <a:pt x="0" y="832"/>
                    <a:pt x="0" y="1275"/>
                  </a:cubicBezTo>
                  <a:cubicBezTo>
                    <a:pt x="0" y="1719"/>
                    <a:pt x="190" y="2162"/>
                    <a:pt x="507" y="2479"/>
                  </a:cubicBezTo>
                  <a:cubicBezTo>
                    <a:pt x="823" y="2795"/>
                    <a:pt x="1235" y="2985"/>
                    <a:pt x="1710" y="2985"/>
                  </a:cubicBezTo>
                  <a:cubicBezTo>
                    <a:pt x="2154" y="2985"/>
                    <a:pt x="2597" y="2795"/>
                    <a:pt x="2914" y="2479"/>
                  </a:cubicBezTo>
                  <a:cubicBezTo>
                    <a:pt x="3230" y="2162"/>
                    <a:pt x="3389" y="1719"/>
                    <a:pt x="3389" y="1275"/>
                  </a:cubicBezTo>
                  <a:cubicBezTo>
                    <a:pt x="3389" y="832"/>
                    <a:pt x="3230" y="388"/>
                    <a:pt x="2914" y="72"/>
                  </a:cubicBezTo>
                  <a:cubicBezTo>
                    <a:pt x="2866" y="24"/>
                    <a:pt x="2795" y="0"/>
                    <a:pt x="2724" y="0"/>
                  </a:cubicBezTo>
                  <a:cubicBezTo>
                    <a:pt x="2652" y="0"/>
                    <a:pt x="2581" y="24"/>
                    <a:pt x="2534" y="72"/>
                  </a:cubicBezTo>
                  <a:cubicBezTo>
                    <a:pt x="2439" y="167"/>
                    <a:pt x="2439" y="357"/>
                    <a:pt x="2534" y="452"/>
                  </a:cubicBezTo>
                  <a:cubicBezTo>
                    <a:pt x="2755" y="673"/>
                    <a:pt x="2882" y="958"/>
                    <a:pt x="2882" y="1275"/>
                  </a:cubicBezTo>
                  <a:cubicBezTo>
                    <a:pt x="2882" y="1592"/>
                    <a:pt x="2755" y="1877"/>
                    <a:pt x="2534" y="2099"/>
                  </a:cubicBezTo>
                  <a:cubicBezTo>
                    <a:pt x="2312" y="2320"/>
                    <a:pt x="2027" y="2447"/>
                    <a:pt x="1710" y="2447"/>
                  </a:cubicBezTo>
                  <a:cubicBezTo>
                    <a:pt x="1393" y="2447"/>
                    <a:pt x="1108" y="2320"/>
                    <a:pt x="887" y="2099"/>
                  </a:cubicBezTo>
                  <a:cubicBezTo>
                    <a:pt x="665" y="1877"/>
                    <a:pt x="538" y="1592"/>
                    <a:pt x="538" y="1275"/>
                  </a:cubicBezTo>
                  <a:cubicBezTo>
                    <a:pt x="538" y="958"/>
                    <a:pt x="665" y="673"/>
                    <a:pt x="887" y="452"/>
                  </a:cubicBezTo>
                  <a:cubicBezTo>
                    <a:pt x="982" y="357"/>
                    <a:pt x="982" y="167"/>
                    <a:pt x="887" y="72"/>
                  </a:cubicBezTo>
                  <a:cubicBezTo>
                    <a:pt x="823" y="24"/>
                    <a:pt x="75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592700" y="2502400"/>
              <a:ext cx="12700" cy="39600"/>
            </a:xfrm>
            <a:custGeom>
              <a:avLst/>
              <a:gdLst/>
              <a:ahLst/>
              <a:cxnLst/>
              <a:rect l="l" t="t" r="r" b="b"/>
              <a:pathLst>
                <a:path w="508" h="1584" extrusionOk="0">
                  <a:moveTo>
                    <a:pt x="254" y="0"/>
                  </a:moveTo>
                  <a:cubicBezTo>
                    <a:pt x="96" y="0"/>
                    <a:pt x="1" y="95"/>
                    <a:pt x="1" y="253"/>
                  </a:cubicBezTo>
                  <a:lnTo>
                    <a:pt x="1" y="1298"/>
                  </a:lnTo>
                  <a:cubicBezTo>
                    <a:pt x="1" y="1457"/>
                    <a:pt x="96" y="1583"/>
                    <a:pt x="254" y="1583"/>
                  </a:cubicBezTo>
                  <a:cubicBezTo>
                    <a:pt x="381" y="1583"/>
                    <a:pt x="508" y="1457"/>
                    <a:pt x="508" y="1298"/>
                  </a:cubicBezTo>
                  <a:lnTo>
                    <a:pt x="508" y="253"/>
                  </a:lnTo>
                  <a:cubicBezTo>
                    <a:pt x="508" y="127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320350" y="2050325"/>
              <a:ext cx="72875" cy="260500"/>
            </a:xfrm>
            <a:custGeom>
              <a:avLst/>
              <a:gdLst/>
              <a:ahLst/>
              <a:cxnLst/>
              <a:rect l="l" t="t" r="r" b="b"/>
              <a:pathLst>
                <a:path w="2915" h="10420" extrusionOk="0">
                  <a:moveTo>
                    <a:pt x="1806" y="0"/>
                  </a:moveTo>
                  <a:cubicBezTo>
                    <a:pt x="1552" y="697"/>
                    <a:pt x="1267" y="1298"/>
                    <a:pt x="1" y="1298"/>
                  </a:cubicBezTo>
                  <a:lnTo>
                    <a:pt x="1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67625" y="2050325"/>
              <a:ext cx="72850" cy="260500"/>
            </a:xfrm>
            <a:custGeom>
              <a:avLst/>
              <a:gdLst/>
              <a:ahLst/>
              <a:cxnLst/>
              <a:rect l="l" t="t" r="r" b="b"/>
              <a:pathLst>
                <a:path w="2914" h="10420" extrusionOk="0">
                  <a:moveTo>
                    <a:pt x="1805" y="0"/>
                  </a:moveTo>
                  <a:cubicBezTo>
                    <a:pt x="1552" y="697"/>
                    <a:pt x="1299" y="1298"/>
                    <a:pt x="32" y="1298"/>
                  </a:cubicBezTo>
                  <a:lnTo>
                    <a:pt x="0" y="1298"/>
                  </a:lnTo>
                  <a:lnTo>
                    <a:pt x="0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587175" y="2047150"/>
              <a:ext cx="124325" cy="266050"/>
            </a:xfrm>
            <a:custGeom>
              <a:avLst/>
              <a:gdLst/>
              <a:ahLst/>
              <a:cxnLst/>
              <a:rect l="l" t="t" r="r" b="b"/>
              <a:pathLst>
                <a:path w="4973" h="10642" extrusionOk="0">
                  <a:moveTo>
                    <a:pt x="2470" y="1489"/>
                  </a:moveTo>
                  <a:cubicBezTo>
                    <a:pt x="2977" y="1489"/>
                    <a:pt x="3325" y="1774"/>
                    <a:pt x="3325" y="2502"/>
                  </a:cubicBezTo>
                  <a:lnTo>
                    <a:pt x="3325" y="8139"/>
                  </a:lnTo>
                  <a:cubicBezTo>
                    <a:pt x="3325" y="8899"/>
                    <a:pt x="2977" y="9153"/>
                    <a:pt x="2470" y="9153"/>
                  </a:cubicBezTo>
                  <a:cubicBezTo>
                    <a:pt x="1964" y="9153"/>
                    <a:pt x="1615" y="8868"/>
                    <a:pt x="1615" y="8139"/>
                  </a:cubicBezTo>
                  <a:lnTo>
                    <a:pt x="1615" y="2502"/>
                  </a:lnTo>
                  <a:cubicBezTo>
                    <a:pt x="1615" y="1774"/>
                    <a:pt x="1932" y="1489"/>
                    <a:pt x="2470" y="1489"/>
                  </a:cubicBezTo>
                  <a:close/>
                  <a:moveTo>
                    <a:pt x="2470" y="0"/>
                  </a:moveTo>
                  <a:cubicBezTo>
                    <a:pt x="855" y="0"/>
                    <a:pt x="0" y="950"/>
                    <a:pt x="0" y="2629"/>
                  </a:cubicBezTo>
                  <a:lnTo>
                    <a:pt x="0" y="8044"/>
                  </a:lnTo>
                  <a:cubicBezTo>
                    <a:pt x="0" y="9691"/>
                    <a:pt x="855" y="10641"/>
                    <a:pt x="2470" y="10641"/>
                  </a:cubicBezTo>
                  <a:cubicBezTo>
                    <a:pt x="4085" y="10641"/>
                    <a:pt x="4972" y="9691"/>
                    <a:pt x="4972" y="8044"/>
                  </a:cubicBezTo>
                  <a:lnTo>
                    <a:pt x="4972" y="2629"/>
                  </a:lnTo>
                  <a:cubicBezTo>
                    <a:pt x="4972" y="950"/>
                    <a:pt x="4085" y="0"/>
                    <a:pt x="24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767675" y="2046350"/>
              <a:ext cx="67325" cy="102175"/>
            </a:xfrm>
            <a:custGeom>
              <a:avLst/>
              <a:gdLst/>
              <a:ahLst/>
              <a:cxnLst/>
              <a:rect l="l" t="t" r="r" b="b"/>
              <a:pathLst>
                <a:path w="2693" h="4087" extrusionOk="0">
                  <a:moveTo>
                    <a:pt x="1" y="1"/>
                  </a:moveTo>
                  <a:lnTo>
                    <a:pt x="1" y="4086"/>
                  </a:lnTo>
                  <a:lnTo>
                    <a:pt x="571" y="4086"/>
                  </a:lnTo>
                  <a:lnTo>
                    <a:pt x="571" y="1172"/>
                  </a:lnTo>
                  <a:lnTo>
                    <a:pt x="1046" y="4086"/>
                  </a:lnTo>
                  <a:lnTo>
                    <a:pt x="1647" y="4086"/>
                  </a:lnTo>
                  <a:lnTo>
                    <a:pt x="2059" y="1141"/>
                  </a:lnTo>
                  <a:lnTo>
                    <a:pt x="2091" y="1141"/>
                  </a:lnTo>
                  <a:lnTo>
                    <a:pt x="2091" y="4086"/>
                  </a:lnTo>
                  <a:lnTo>
                    <a:pt x="2693" y="4086"/>
                  </a:lnTo>
                  <a:lnTo>
                    <a:pt x="2693" y="1"/>
                  </a:lnTo>
                  <a:lnTo>
                    <a:pt x="1806" y="1"/>
                  </a:lnTo>
                  <a:lnTo>
                    <a:pt x="1362" y="288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845275" y="2044775"/>
              <a:ext cx="47525" cy="104525"/>
            </a:xfrm>
            <a:custGeom>
              <a:avLst/>
              <a:gdLst/>
              <a:ahLst/>
              <a:cxnLst/>
              <a:rect l="l" t="t" r="r" b="b"/>
              <a:pathLst>
                <a:path w="1901" h="4181" extrusionOk="0">
                  <a:moveTo>
                    <a:pt x="950" y="0"/>
                  </a:moveTo>
                  <a:cubicBezTo>
                    <a:pt x="317" y="0"/>
                    <a:pt x="0" y="380"/>
                    <a:pt x="0" y="1045"/>
                  </a:cubicBezTo>
                  <a:lnTo>
                    <a:pt x="0" y="3167"/>
                  </a:lnTo>
                  <a:cubicBezTo>
                    <a:pt x="0" y="3801"/>
                    <a:pt x="317" y="4181"/>
                    <a:pt x="950" y="4181"/>
                  </a:cubicBezTo>
                  <a:cubicBezTo>
                    <a:pt x="1584" y="4181"/>
                    <a:pt x="1900" y="3801"/>
                    <a:pt x="1900" y="3167"/>
                  </a:cubicBezTo>
                  <a:lnTo>
                    <a:pt x="1900" y="1869"/>
                  </a:lnTo>
                  <a:lnTo>
                    <a:pt x="1014" y="1869"/>
                  </a:lnTo>
                  <a:lnTo>
                    <a:pt x="1014" y="2439"/>
                  </a:lnTo>
                  <a:lnTo>
                    <a:pt x="1299" y="2439"/>
                  </a:lnTo>
                  <a:lnTo>
                    <a:pt x="1299" y="3199"/>
                  </a:lnTo>
                  <a:cubicBezTo>
                    <a:pt x="1299" y="3484"/>
                    <a:pt x="1172" y="3579"/>
                    <a:pt x="982" y="3579"/>
                  </a:cubicBezTo>
                  <a:cubicBezTo>
                    <a:pt x="760" y="3579"/>
                    <a:pt x="634" y="3484"/>
                    <a:pt x="634" y="3199"/>
                  </a:cubicBezTo>
                  <a:lnTo>
                    <a:pt x="634" y="982"/>
                  </a:lnTo>
                  <a:cubicBezTo>
                    <a:pt x="634" y="697"/>
                    <a:pt x="760" y="602"/>
                    <a:pt x="982" y="602"/>
                  </a:cubicBezTo>
                  <a:cubicBezTo>
                    <a:pt x="1172" y="602"/>
                    <a:pt x="1299" y="697"/>
                    <a:pt x="1299" y="982"/>
                  </a:cubicBezTo>
                  <a:lnTo>
                    <a:pt x="1299" y="1425"/>
                  </a:lnTo>
                  <a:lnTo>
                    <a:pt x="1900" y="1425"/>
                  </a:lnTo>
                  <a:lnTo>
                    <a:pt x="1900" y="1045"/>
                  </a:lnTo>
                  <a:cubicBezTo>
                    <a:pt x="1900" y="380"/>
                    <a:pt x="1584" y="0"/>
                    <a:pt x="95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776400" y="2198375"/>
              <a:ext cx="53850" cy="111650"/>
            </a:xfrm>
            <a:custGeom>
              <a:avLst/>
              <a:gdLst/>
              <a:ahLst/>
              <a:cxnLst/>
              <a:rect l="l" t="t" r="r" b="b"/>
              <a:pathLst>
                <a:path w="2154" h="4466" extrusionOk="0">
                  <a:moveTo>
                    <a:pt x="1077" y="634"/>
                  </a:moveTo>
                  <a:cubicBezTo>
                    <a:pt x="1298" y="634"/>
                    <a:pt x="1457" y="760"/>
                    <a:pt x="1457" y="1077"/>
                  </a:cubicBezTo>
                  <a:lnTo>
                    <a:pt x="1457" y="3389"/>
                  </a:lnTo>
                  <a:cubicBezTo>
                    <a:pt x="1457" y="3737"/>
                    <a:pt x="1298" y="3832"/>
                    <a:pt x="1077" y="3832"/>
                  </a:cubicBezTo>
                  <a:lnTo>
                    <a:pt x="697" y="3832"/>
                  </a:lnTo>
                  <a:lnTo>
                    <a:pt x="697" y="634"/>
                  </a:lnTo>
                  <a:close/>
                  <a:moveTo>
                    <a:pt x="0" y="0"/>
                  </a:moveTo>
                  <a:lnTo>
                    <a:pt x="0" y="4465"/>
                  </a:lnTo>
                  <a:lnTo>
                    <a:pt x="1108" y="4465"/>
                  </a:lnTo>
                  <a:cubicBezTo>
                    <a:pt x="1805" y="4465"/>
                    <a:pt x="2154" y="4085"/>
                    <a:pt x="2154" y="3357"/>
                  </a:cubicBezTo>
                  <a:lnTo>
                    <a:pt x="2154" y="1109"/>
                  </a:lnTo>
                  <a:cubicBezTo>
                    <a:pt x="2154" y="380"/>
                    <a:pt x="1805" y="0"/>
                    <a:pt x="110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841300" y="2198375"/>
              <a:ext cx="46750" cy="111650"/>
            </a:xfrm>
            <a:custGeom>
              <a:avLst/>
              <a:gdLst/>
              <a:ahLst/>
              <a:cxnLst/>
              <a:rect l="l" t="t" r="r" b="b"/>
              <a:pathLst>
                <a:path w="1870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1869" y="4465"/>
                  </a:lnTo>
                  <a:lnTo>
                    <a:pt x="1869" y="3832"/>
                  </a:lnTo>
                  <a:lnTo>
                    <a:pt x="698" y="3832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762125" y="2170650"/>
              <a:ext cx="139375" cy="7150"/>
            </a:xfrm>
            <a:custGeom>
              <a:avLst/>
              <a:gdLst/>
              <a:ahLst/>
              <a:cxnLst/>
              <a:rect l="l" t="t" r="r" b="b"/>
              <a:pathLst>
                <a:path w="5575" h="286" extrusionOk="0">
                  <a:moveTo>
                    <a:pt x="1" y="1"/>
                  </a:moveTo>
                  <a:lnTo>
                    <a:pt x="1" y="286"/>
                  </a:lnTo>
                  <a:lnTo>
                    <a:pt x="5575" y="286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014000" y="3297100"/>
              <a:ext cx="831350" cy="894850"/>
            </a:xfrm>
            <a:custGeom>
              <a:avLst/>
              <a:gdLst/>
              <a:ahLst/>
              <a:cxnLst/>
              <a:rect l="l" t="t" r="r" b="b"/>
              <a:pathLst>
                <a:path w="33254" h="35794" extrusionOk="0">
                  <a:moveTo>
                    <a:pt x="11806" y="0"/>
                  </a:moveTo>
                  <a:cubicBezTo>
                    <a:pt x="8617" y="0"/>
                    <a:pt x="5216" y="3316"/>
                    <a:pt x="3706" y="5011"/>
                  </a:cubicBezTo>
                  <a:cubicBezTo>
                    <a:pt x="3168" y="5613"/>
                    <a:pt x="2693" y="6246"/>
                    <a:pt x="2344" y="6975"/>
                  </a:cubicBezTo>
                  <a:cubicBezTo>
                    <a:pt x="1" y="11567"/>
                    <a:pt x="1362" y="14354"/>
                    <a:pt x="3896" y="15969"/>
                  </a:cubicBezTo>
                  <a:cubicBezTo>
                    <a:pt x="4269" y="16214"/>
                    <a:pt x="4659" y="16323"/>
                    <a:pt x="5062" y="16323"/>
                  </a:cubicBezTo>
                  <a:cubicBezTo>
                    <a:pt x="7565" y="16323"/>
                    <a:pt x="10561" y="12135"/>
                    <a:pt x="13017" y="10743"/>
                  </a:cubicBezTo>
                  <a:cubicBezTo>
                    <a:pt x="13777" y="12453"/>
                    <a:pt x="15550" y="17109"/>
                    <a:pt x="19034" y="18122"/>
                  </a:cubicBezTo>
                  <a:cubicBezTo>
                    <a:pt x="10705" y="27274"/>
                    <a:pt x="8013" y="35793"/>
                    <a:pt x="8013" y="35793"/>
                  </a:cubicBezTo>
                  <a:cubicBezTo>
                    <a:pt x="8013" y="35793"/>
                    <a:pt x="20712" y="34590"/>
                    <a:pt x="24861" y="30916"/>
                  </a:cubicBezTo>
                  <a:cubicBezTo>
                    <a:pt x="29010" y="27274"/>
                    <a:pt x="33253" y="16950"/>
                    <a:pt x="30688" y="12675"/>
                  </a:cubicBezTo>
                  <a:cubicBezTo>
                    <a:pt x="28091" y="8400"/>
                    <a:pt x="16342" y="261"/>
                    <a:pt x="12067" y="8"/>
                  </a:cubicBezTo>
                  <a:cubicBezTo>
                    <a:pt x="11980" y="3"/>
                    <a:pt x="11893" y="0"/>
                    <a:pt x="11806" y="0"/>
                  </a:cubicBezTo>
                  <a:close/>
                </a:path>
              </a:pathLst>
            </a:custGeom>
            <a:solidFill>
              <a:srgbClr val="F4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142275" y="3147400"/>
              <a:ext cx="872500" cy="939250"/>
            </a:xfrm>
            <a:custGeom>
              <a:avLst/>
              <a:gdLst/>
              <a:ahLst/>
              <a:cxnLst/>
              <a:rect l="l" t="t" r="r" b="b"/>
              <a:pathLst>
                <a:path w="34900" h="37570" extrusionOk="0">
                  <a:moveTo>
                    <a:pt x="12366" y="0"/>
                  </a:moveTo>
                  <a:cubicBezTo>
                    <a:pt x="9030" y="0"/>
                    <a:pt x="5463" y="3483"/>
                    <a:pt x="3895" y="5236"/>
                  </a:cubicBezTo>
                  <a:cubicBezTo>
                    <a:pt x="3325" y="5869"/>
                    <a:pt x="2850" y="6566"/>
                    <a:pt x="2470" y="7294"/>
                  </a:cubicBezTo>
                  <a:cubicBezTo>
                    <a:pt x="0" y="12108"/>
                    <a:pt x="1425" y="15053"/>
                    <a:pt x="4085" y="16763"/>
                  </a:cubicBezTo>
                  <a:cubicBezTo>
                    <a:pt x="4477" y="17015"/>
                    <a:pt x="4884" y="17126"/>
                    <a:pt x="5305" y="17126"/>
                  </a:cubicBezTo>
                  <a:cubicBezTo>
                    <a:pt x="7948" y="17126"/>
                    <a:pt x="11085" y="12728"/>
                    <a:pt x="13681" y="11253"/>
                  </a:cubicBezTo>
                  <a:cubicBezTo>
                    <a:pt x="14441" y="13089"/>
                    <a:pt x="16310" y="17966"/>
                    <a:pt x="19983" y="19011"/>
                  </a:cubicBezTo>
                  <a:cubicBezTo>
                    <a:pt x="11243" y="28607"/>
                    <a:pt x="8424" y="37569"/>
                    <a:pt x="8424" y="37569"/>
                  </a:cubicBezTo>
                  <a:cubicBezTo>
                    <a:pt x="8424" y="37569"/>
                    <a:pt x="21725" y="36271"/>
                    <a:pt x="26095" y="32439"/>
                  </a:cubicBezTo>
                  <a:cubicBezTo>
                    <a:pt x="30466" y="28607"/>
                    <a:pt x="34899" y="17776"/>
                    <a:pt x="32208" y="13279"/>
                  </a:cubicBezTo>
                  <a:cubicBezTo>
                    <a:pt x="29484" y="8782"/>
                    <a:pt x="17165" y="295"/>
                    <a:pt x="12668" y="10"/>
                  </a:cubicBezTo>
                  <a:cubicBezTo>
                    <a:pt x="12567" y="4"/>
                    <a:pt x="12467" y="0"/>
                    <a:pt x="12366" y="0"/>
                  </a:cubicBezTo>
                  <a:close/>
                </a:path>
              </a:pathLst>
            </a:custGeom>
            <a:solidFill>
              <a:srgbClr val="FAB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403525" y="3389125"/>
              <a:ext cx="350775" cy="618800"/>
            </a:xfrm>
            <a:custGeom>
              <a:avLst/>
              <a:gdLst/>
              <a:ahLst/>
              <a:cxnLst/>
              <a:rect l="l" t="t" r="r" b="b"/>
              <a:pathLst>
                <a:path w="14031" h="24752" extrusionOk="0">
                  <a:moveTo>
                    <a:pt x="7031" y="0"/>
                  </a:moveTo>
                  <a:cubicBezTo>
                    <a:pt x="7031" y="0"/>
                    <a:pt x="4783" y="1045"/>
                    <a:pt x="3294" y="1774"/>
                  </a:cubicBezTo>
                  <a:cubicBezTo>
                    <a:pt x="4118" y="3705"/>
                    <a:pt x="5986" y="8329"/>
                    <a:pt x="9533" y="9342"/>
                  </a:cubicBezTo>
                  <a:cubicBezTo>
                    <a:pt x="4751" y="14600"/>
                    <a:pt x="1743" y="19667"/>
                    <a:pt x="1" y="23150"/>
                  </a:cubicBezTo>
                  <a:cubicBezTo>
                    <a:pt x="2028" y="23530"/>
                    <a:pt x="5036" y="23847"/>
                    <a:pt x="6651" y="24385"/>
                  </a:cubicBezTo>
                  <a:cubicBezTo>
                    <a:pt x="7475" y="24660"/>
                    <a:pt x="8354" y="24751"/>
                    <a:pt x="9161" y="24751"/>
                  </a:cubicBezTo>
                  <a:cubicBezTo>
                    <a:pt x="10775" y="24751"/>
                    <a:pt x="12098" y="24385"/>
                    <a:pt x="12098" y="24385"/>
                  </a:cubicBezTo>
                  <a:cubicBezTo>
                    <a:pt x="12098" y="24385"/>
                    <a:pt x="12700" y="20490"/>
                    <a:pt x="11497" y="19287"/>
                  </a:cubicBezTo>
                  <a:cubicBezTo>
                    <a:pt x="10325" y="18051"/>
                    <a:pt x="10705" y="11908"/>
                    <a:pt x="14030" y="8202"/>
                  </a:cubicBezTo>
                  <a:cubicBezTo>
                    <a:pt x="7696" y="7759"/>
                    <a:pt x="7158" y="824"/>
                    <a:pt x="7031" y="0"/>
                  </a:cubicBezTo>
                  <a:close/>
                </a:path>
              </a:pathLst>
            </a:custGeom>
            <a:solidFill>
              <a:srgbClr val="FAB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455000" y="344930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AB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20400" y="3076950"/>
              <a:ext cx="893100" cy="938450"/>
            </a:xfrm>
            <a:custGeom>
              <a:avLst/>
              <a:gdLst/>
              <a:ahLst/>
              <a:cxnLst/>
              <a:rect l="l" t="t" r="r" b="b"/>
              <a:pathLst>
                <a:path w="35724" h="37538" extrusionOk="0">
                  <a:moveTo>
                    <a:pt x="13169" y="1"/>
                  </a:moveTo>
                  <a:cubicBezTo>
                    <a:pt x="8746" y="1"/>
                    <a:pt x="3864" y="6217"/>
                    <a:pt x="3864" y="6217"/>
                  </a:cubicBezTo>
                  <a:cubicBezTo>
                    <a:pt x="1" y="10049"/>
                    <a:pt x="2091" y="13469"/>
                    <a:pt x="4941" y="15306"/>
                  </a:cubicBezTo>
                  <a:cubicBezTo>
                    <a:pt x="5434" y="15624"/>
                    <a:pt x="5952" y="15760"/>
                    <a:pt x="6487" y="15760"/>
                  </a:cubicBezTo>
                  <a:cubicBezTo>
                    <a:pt x="9043" y="15760"/>
                    <a:pt x="11986" y="12640"/>
                    <a:pt x="14473" y="11252"/>
                  </a:cubicBezTo>
                  <a:cubicBezTo>
                    <a:pt x="15233" y="13057"/>
                    <a:pt x="17102" y="17934"/>
                    <a:pt x="20776" y="19011"/>
                  </a:cubicBezTo>
                  <a:cubicBezTo>
                    <a:pt x="12035" y="28575"/>
                    <a:pt x="9216" y="37537"/>
                    <a:pt x="9216" y="37537"/>
                  </a:cubicBezTo>
                  <a:cubicBezTo>
                    <a:pt x="9216" y="37537"/>
                    <a:pt x="22517" y="36271"/>
                    <a:pt x="26888" y="32439"/>
                  </a:cubicBezTo>
                  <a:cubicBezTo>
                    <a:pt x="31258" y="28607"/>
                    <a:pt x="35723" y="17776"/>
                    <a:pt x="33000" y="13279"/>
                  </a:cubicBezTo>
                  <a:cubicBezTo>
                    <a:pt x="30308" y="8782"/>
                    <a:pt x="17957" y="263"/>
                    <a:pt x="13460" y="10"/>
                  </a:cubicBezTo>
                  <a:cubicBezTo>
                    <a:pt x="13363" y="3"/>
                    <a:pt x="13267" y="1"/>
                    <a:pt x="13169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72650" y="3133400"/>
              <a:ext cx="719700" cy="882000"/>
            </a:xfrm>
            <a:custGeom>
              <a:avLst/>
              <a:gdLst/>
              <a:ahLst/>
              <a:cxnLst/>
              <a:rect l="l" t="t" r="r" b="b"/>
              <a:pathLst>
                <a:path w="28788" h="35280" extrusionOk="0">
                  <a:moveTo>
                    <a:pt x="5765" y="0"/>
                  </a:moveTo>
                  <a:cubicBezTo>
                    <a:pt x="3484" y="1774"/>
                    <a:pt x="1774" y="3959"/>
                    <a:pt x="1774" y="3959"/>
                  </a:cubicBezTo>
                  <a:cubicBezTo>
                    <a:pt x="888" y="4845"/>
                    <a:pt x="317" y="5701"/>
                    <a:pt x="1" y="6492"/>
                  </a:cubicBezTo>
                  <a:cubicBezTo>
                    <a:pt x="634" y="7917"/>
                    <a:pt x="1743" y="10324"/>
                    <a:pt x="2946" y="13111"/>
                  </a:cubicBezTo>
                  <a:cubicBezTo>
                    <a:pt x="3417" y="13394"/>
                    <a:pt x="3910" y="13516"/>
                    <a:pt x="4416" y="13516"/>
                  </a:cubicBezTo>
                  <a:cubicBezTo>
                    <a:pt x="6973" y="13516"/>
                    <a:pt x="9899" y="10395"/>
                    <a:pt x="12383" y="8994"/>
                  </a:cubicBezTo>
                  <a:cubicBezTo>
                    <a:pt x="13143" y="10799"/>
                    <a:pt x="15012" y="15708"/>
                    <a:pt x="18686" y="16753"/>
                  </a:cubicBezTo>
                  <a:cubicBezTo>
                    <a:pt x="9945" y="26349"/>
                    <a:pt x="7126" y="35279"/>
                    <a:pt x="7126" y="35279"/>
                  </a:cubicBezTo>
                  <a:cubicBezTo>
                    <a:pt x="7126" y="35279"/>
                    <a:pt x="20427" y="34013"/>
                    <a:pt x="24798" y="30181"/>
                  </a:cubicBezTo>
                  <a:cubicBezTo>
                    <a:pt x="26223" y="28945"/>
                    <a:pt x="27616" y="26982"/>
                    <a:pt x="28788" y="24734"/>
                  </a:cubicBezTo>
                  <a:cubicBezTo>
                    <a:pt x="27616" y="24734"/>
                    <a:pt x="25874" y="24860"/>
                    <a:pt x="23436" y="25209"/>
                  </a:cubicBezTo>
                  <a:cubicBezTo>
                    <a:pt x="22716" y="25315"/>
                    <a:pt x="22049" y="25365"/>
                    <a:pt x="21440" y="25365"/>
                  </a:cubicBezTo>
                  <a:cubicBezTo>
                    <a:pt x="17330" y="25365"/>
                    <a:pt x="15814" y="23077"/>
                    <a:pt x="18020" y="20237"/>
                  </a:cubicBezTo>
                  <a:cubicBezTo>
                    <a:pt x="20554" y="16943"/>
                    <a:pt x="24323" y="15455"/>
                    <a:pt x="23214" y="15455"/>
                  </a:cubicBezTo>
                  <a:cubicBezTo>
                    <a:pt x="22106" y="15455"/>
                    <a:pt x="16975" y="14124"/>
                    <a:pt x="15709" y="12636"/>
                  </a:cubicBezTo>
                  <a:cubicBezTo>
                    <a:pt x="14410" y="11116"/>
                    <a:pt x="13555" y="7284"/>
                    <a:pt x="12510" y="3769"/>
                  </a:cubicBezTo>
                  <a:cubicBezTo>
                    <a:pt x="11983" y="4786"/>
                    <a:pt x="11657" y="5780"/>
                    <a:pt x="11293" y="5780"/>
                  </a:cubicBezTo>
                  <a:cubicBezTo>
                    <a:pt x="11045" y="5780"/>
                    <a:pt x="10779" y="5318"/>
                    <a:pt x="10420" y="4085"/>
                  </a:cubicBezTo>
                  <a:cubicBezTo>
                    <a:pt x="9755" y="1837"/>
                    <a:pt x="7285" y="602"/>
                    <a:pt x="5765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-11275" y="3173075"/>
              <a:ext cx="2943200" cy="1676800"/>
            </a:xfrm>
            <a:custGeom>
              <a:avLst/>
              <a:gdLst/>
              <a:ahLst/>
              <a:cxnLst/>
              <a:rect l="l" t="t" r="r" b="b"/>
              <a:pathLst>
                <a:path w="117728" h="67072" extrusionOk="0">
                  <a:moveTo>
                    <a:pt x="59848" y="0"/>
                  </a:moveTo>
                  <a:cubicBezTo>
                    <a:pt x="56768" y="0"/>
                    <a:pt x="52443" y="2176"/>
                    <a:pt x="47282" y="8801"/>
                  </a:cubicBezTo>
                  <a:cubicBezTo>
                    <a:pt x="44115" y="13899"/>
                    <a:pt x="42152" y="16053"/>
                    <a:pt x="35913" y="17541"/>
                  </a:cubicBezTo>
                  <a:cubicBezTo>
                    <a:pt x="28661" y="19251"/>
                    <a:pt x="24829" y="18650"/>
                    <a:pt x="18780" y="32077"/>
                  </a:cubicBezTo>
                  <a:cubicBezTo>
                    <a:pt x="16405" y="37398"/>
                    <a:pt x="0" y="46075"/>
                    <a:pt x="0" y="46075"/>
                  </a:cubicBezTo>
                  <a:lnTo>
                    <a:pt x="9849" y="67071"/>
                  </a:lnTo>
                  <a:cubicBezTo>
                    <a:pt x="9849" y="67071"/>
                    <a:pt x="48581" y="49717"/>
                    <a:pt x="58176" y="48133"/>
                  </a:cubicBezTo>
                  <a:cubicBezTo>
                    <a:pt x="67772" y="46518"/>
                    <a:pt x="71921" y="45980"/>
                    <a:pt x="89244" y="37683"/>
                  </a:cubicBezTo>
                  <a:cubicBezTo>
                    <a:pt x="104793" y="30209"/>
                    <a:pt x="110209" y="26978"/>
                    <a:pt x="114389" y="25237"/>
                  </a:cubicBezTo>
                  <a:cubicBezTo>
                    <a:pt x="117727" y="23861"/>
                    <a:pt x="114709" y="19121"/>
                    <a:pt x="107775" y="19121"/>
                  </a:cubicBezTo>
                  <a:cubicBezTo>
                    <a:pt x="106092" y="19121"/>
                    <a:pt x="104179" y="19400"/>
                    <a:pt x="102070" y="20075"/>
                  </a:cubicBezTo>
                  <a:cubicBezTo>
                    <a:pt x="88294" y="24508"/>
                    <a:pt x="82752" y="26472"/>
                    <a:pt x="68532" y="29290"/>
                  </a:cubicBezTo>
                  <a:cubicBezTo>
                    <a:pt x="66732" y="29650"/>
                    <a:pt x="64885" y="29898"/>
                    <a:pt x="63035" y="29898"/>
                  </a:cubicBezTo>
                  <a:cubicBezTo>
                    <a:pt x="62280" y="29898"/>
                    <a:pt x="61525" y="29857"/>
                    <a:pt x="60773" y="29765"/>
                  </a:cubicBezTo>
                  <a:cubicBezTo>
                    <a:pt x="52571" y="28752"/>
                    <a:pt x="50702" y="24002"/>
                    <a:pt x="55991" y="19156"/>
                  </a:cubicBezTo>
                  <a:cubicBezTo>
                    <a:pt x="61407" y="14216"/>
                    <a:pt x="65239" y="8547"/>
                    <a:pt x="64954" y="4335"/>
                  </a:cubicBezTo>
                  <a:cubicBezTo>
                    <a:pt x="64810" y="2232"/>
                    <a:pt x="62967" y="0"/>
                    <a:pt x="59848" y="0"/>
                  </a:cubicBezTo>
                  <a:close/>
                </a:path>
              </a:pathLst>
            </a:custGeom>
            <a:solidFill>
              <a:srgbClr val="FF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321975" y="3172925"/>
              <a:ext cx="292175" cy="297700"/>
            </a:xfrm>
            <a:custGeom>
              <a:avLst/>
              <a:gdLst/>
              <a:ahLst/>
              <a:cxnLst/>
              <a:rect l="l" t="t" r="r" b="b"/>
              <a:pathLst>
                <a:path w="11687" h="11908" extrusionOk="0">
                  <a:moveTo>
                    <a:pt x="6506" y="0"/>
                  </a:moveTo>
                  <a:cubicBezTo>
                    <a:pt x="6287" y="0"/>
                    <a:pt x="6060" y="11"/>
                    <a:pt x="5828" y="34"/>
                  </a:cubicBezTo>
                  <a:cubicBezTo>
                    <a:pt x="4023" y="889"/>
                    <a:pt x="2123" y="2441"/>
                    <a:pt x="539" y="4880"/>
                  </a:cubicBezTo>
                  <a:cubicBezTo>
                    <a:pt x="1" y="5735"/>
                    <a:pt x="64" y="6875"/>
                    <a:pt x="698" y="7666"/>
                  </a:cubicBezTo>
                  <a:cubicBezTo>
                    <a:pt x="1743" y="8997"/>
                    <a:pt x="3516" y="10928"/>
                    <a:pt x="5575" y="11752"/>
                  </a:cubicBezTo>
                  <a:cubicBezTo>
                    <a:pt x="5842" y="11857"/>
                    <a:pt x="6124" y="11907"/>
                    <a:pt x="6405" y="11907"/>
                  </a:cubicBezTo>
                  <a:cubicBezTo>
                    <a:pt x="7057" y="11907"/>
                    <a:pt x="7707" y="11637"/>
                    <a:pt x="8172" y="11150"/>
                  </a:cubicBezTo>
                  <a:cubicBezTo>
                    <a:pt x="9122" y="10168"/>
                    <a:pt x="10357" y="8712"/>
                    <a:pt x="11307" y="7096"/>
                  </a:cubicBezTo>
                  <a:cubicBezTo>
                    <a:pt x="11592" y="6146"/>
                    <a:pt x="11687" y="5228"/>
                    <a:pt x="11624" y="4341"/>
                  </a:cubicBezTo>
                  <a:cubicBezTo>
                    <a:pt x="11505" y="2240"/>
                    <a:pt x="9644" y="0"/>
                    <a:pt x="6506" y="0"/>
                  </a:cubicBezTo>
                  <a:close/>
                </a:path>
              </a:pathLst>
            </a:custGeom>
            <a:solidFill>
              <a:srgbClr val="FF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644175" y="3699475"/>
              <a:ext cx="252575" cy="201900"/>
            </a:xfrm>
            <a:custGeom>
              <a:avLst/>
              <a:gdLst/>
              <a:ahLst/>
              <a:cxnLst/>
              <a:rect l="l" t="t" r="r" b="b"/>
              <a:pathLst>
                <a:path w="10103" h="8076" extrusionOk="0">
                  <a:moveTo>
                    <a:pt x="8044" y="0"/>
                  </a:moveTo>
                  <a:cubicBezTo>
                    <a:pt x="5542" y="729"/>
                    <a:pt x="2629" y="1679"/>
                    <a:pt x="1425" y="2439"/>
                  </a:cubicBezTo>
                  <a:cubicBezTo>
                    <a:pt x="0" y="3294"/>
                    <a:pt x="64" y="6334"/>
                    <a:pt x="222" y="8076"/>
                  </a:cubicBezTo>
                  <a:cubicBezTo>
                    <a:pt x="3832" y="6207"/>
                    <a:pt x="6144" y="5036"/>
                    <a:pt x="8171" y="4181"/>
                  </a:cubicBezTo>
                  <a:cubicBezTo>
                    <a:pt x="10103" y="3389"/>
                    <a:pt x="9913" y="1489"/>
                    <a:pt x="8044" y="0"/>
                  </a:cubicBezTo>
                  <a:close/>
                </a:path>
              </a:pathLst>
            </a:custGeom>
            <a:solidFill>
              <a:srgbClr val="FF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517500" y="3321425"/>
              <a:ext cx="205875" cy="290200"/>
            </a:xfrm>
            <a:custGeom>
              <a:avLst/>
              <a:gdLst/>
              <a:ahLst/>
              <a:cxnLst/>
              <a:rect l="l" t="t" r="r" b="b"/>
              <a:pathLst>
                <a:path w="8235" h="11608" extrusionOk="0">
                  <a:moveTo>
                    <a:pt x="4113" y="0"/>
                  </a:moveTo>
                  <a:cubicBezTo>
                    <a:pt x="4070" y="0"/>
                    <a:pt x="4022" y="16"/>
                    <a:pt x="3991" y="48"/>
                  </a:cubicBezTo>
                  <a:lnTo>
                    <a:pt x="982" y="4830"/>
                  </a:lnTo>
                  <a:lnTo>
                    <a:pt x="950" y="4830"/>
                  </a:lnTo>
                  <a:cubicBezTo>
                    <a:pt x="349" y="5558"/>
                    <a:pt x="0" y="6477"/>
                    <a:pt x="0" y="7490"/>
                  </a:cubicBezTo>
                  <a:cubicBezTo>
                    <a:pt x="0" y="9517"/>
                    <a:pt x="1457" y="11195"/>
                    <a:pt x="3389" y="11544"/>
                  </a:cubicBezTo>
                  <a:cubicBezTo>
                    <a:pt x="3421" y="11544"/>
                    <a:pt x="3452" y="11544"/>
                    <a:pt x="3484" y="11575"/>
                  </a:cubicBezTo>
                  <a:lnTo>
                    <a:pt x="3674" y="11575"/>
                  </a:lnTo>
                  <a:cubicBezTo>
                    <a:pt x="3706" y="11607"/>
                    <a:pt x="3706" y="11607"/>
                    <a:pt x="3737" y="11607"/>
                  </a:cubicBezTo>
                  <a:lnTo>
                    <a:pt x="4307" y="11607"/>
                  </a:lnTo>
                  <a:cubicBezTo>
                    <a:pt x="4339" y="11607"/>
                    <a:pt x="4402" y="11607"/>
                    <a:pt x="4434" y="11575"/>
                  </a:cubicBezTo>
                  <a:lnTo>
                    <a:pt x="4719" y="11575"/>
                  </a:lnTo>
                  <a:cubicBezTo>
                    <a:pt x="6714" y="11259"/>
                    <a:pt x="8234" y="9549"/>
                    <a:pt x="8234" y="7490"/>
                  </a:cubicBezTo>
                  <a:cubicBezTo>
                    <a:pt x="8234" y="6508"/>
                    <a:pt x="7886" y="5590"/>
                    <a:pt x="7284" y="4862"/>
                  </a:cubicBezTo>
                  <a:lnTo>
                    <a:pt x="4212" y="48"/>
                  </a:lnTo>
                  <a:cubicBezTo>
                    <a:pt x="4196" y="16"/>
                    <a:pt x="4157" y="0"/>
                    <a:pt x="411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522250" y="3449300"/>
              <a:ext cx="201125" cy="162325"/>
            </a:xfrm>
            <a:custGeom>
              <a:avLst/>
              <a:gdLst/>
              <a:ahLst/>
              <a:cxnLst/>
              <a:rect l="l" t="t" r="r" b="b"/>
              <a:pathLst>
                <a:path w="8045" h="6493" extrusionOk="0">
                  <a:moveTo>
                    <a:pt x="7284" y="0"/>
                  </a:moveTo>
                  <a:cubicBezTo>
                    <a:pt x="6821" y="1597"/>
                    <a:pt x="5582" y="4074"/>
                    <a:pt x="2460" y="4074"/>
                  </a:cubicBezTo>
                  <a:cubicBezTo>
                    <a:pt x="1744" y="4074"/>
                    <a:pt x="928" y="3943"/>
                    <a:pt x="0" y="3642"/>
                  </a:cubicBezTo>
                  <a:lnTo>
                    <a:pt x="0" y="3642"/>
                  </a:lnTo>
                  <a:cubicBezTo>
                    <a:pt x="475" y="5067"/>
                    <a:pt x="1679" y="6175"/>
                    <a:pt x="3199" y="6429"/>
                  </a:cubicBezTo>
                  <a:cubicBezTo>
                    <a:pt x="3231" y="6429"/>
                    <a:pt x="3262" y="6429"/>
                    <a:pt x="3294" y="6460"/>
                  </a:cubicBezTo>
                  <a:lnTo>
                    <a:pt x="3547" y="6460"/>
                  </a:lnTo>
                  <a:cubicBezTo>
                    <a:pt x="3579" y="6492"/>
                    <a:pt x="3611" y="6492"/>
                    <a:pt x="3642" y="6492"/>
                  </a:cubicBezTo>
                  <a:lnTo>
                    <a:pt x="4117" y="6492"/>
                  </a:lnTo>
                  <a:cubicBezTo>
                    <a:pt x="4149" y="6492"/>
                    <a:pt x="4212" y="6460"/>
                    <a:pt x="4244" y="6460"/>
                  </a:cubicBezTo>
                  <a:lnTo>
                    <a:pt x="4307" y="6460"/>
                  </a:lnTo>
                  <a:lnTo>
                    <a:pt x="4529" y="6429"/>
                  </a:lnTo>
                  <a:cubicBezTo>
                    <a:pt x="6524" y="6144"/>
                    <a:pt x="8044" y="4434"/>
                    <a:pt x="8044" y="2375"/>
                  </a:cubicBezTo>
                  <a:cubicBezTo>
                    <a:pt x="8044" y="1488"/>
                    <a:pt x="7759" y="665"/>
                    <a:pt x="72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547700" y="3374075"/>
              <a:ext cx="56900" cy="115475"/>
            </a:xfrm>
            <a:custGeom>
              <a:avLst/>
              <a:gdLst/>
              <a:ahLst/>
              <a:cxnLst/>
              <a:rect l="l" t="t" r="r" b="b"/>
              <a:pathLst>
                <a:path w="2276" h="4619" extrusionOk="0">
                  <a:moveTo>
                    <a:pt x="2276" y="0"/>
                  </a:moveTo>
                  <a:cubicBezTo>
                    <a:pt x="2272" y="4"/>
                    <a:pt x="2268" y="9"/>
                    <a:pt x="2265" y="14"/>
                  </a:cubicBezTo>
                  <a:lnTo>
                    <a:pt x="2265" y="14"/>
                  </a:lnTo>
                  <a:cubicBezTo>
                    <a:pt x="2272" y="5"/>
                    <a:pt x="2276" y="0"/>
                    <a:pt x="2276" y="0"/>
                  </a:cubicBezTo>
                  <a:close/>
                  <a:moveTo>
                    <a:pt x="2265" y="14"/>
                  </a:moveTo>
                  <a:cubicBezTo>
                    <a:pt x="2103" y="219"/>
                    <a:pt x="149" y="2708"/>
                    <a:pt x="27" y="3801"/>
                  </a:cubicBezTo>
                  <a:cubicBezTo>
                    <a:pt x="0" y="4292"/>
                    <a:pt x="255" y="4618"/>
                    <a:pt x="690" y="4618"/>
                  </a:cubicBezTo>
                  <a:cubicBezTo>
                    <a:pt x="760" y="4618"/>
                    <a:pt x="835" y="4610"/>
                    <a:pt x="914" y="4592"/>
                  </a:cubicBezTo>
                  <a:cubicBezTo>
                    <a:pt x="2022" y="4339"/>
                    <a:pt x="2149" y="3072"/>
                    <a:pt x="2213" y="2154"/>
                  </a:cubicBezTo>
                  <a:cubicBezTo>
                    <a:pt x="2244" y="1647"/>
                    <a:pt x="2276" y="1172"/>
                    <a:pt x="2276" y="697"/>
                  </a:cubicBezTo>
                  <a:cubicBezTo>
                    <a:pt x="2276" y="576"/>
                    <a:pt x="2188" y="134"/>
                    <a:pt x="2265" y="14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092375" y="3594175"/>
              <a:ext cx="661925" cy="381350"/>
            </a:xfrm>
            <a:custGeom>
              <a:avLst/>
              <a:gdLst/>
              <a:ahLst/>
              <a:cxnLst/>
              <a:rect l="l" t="t" r="r" b="b"/>
              <a:pathLst>
                <a:path w="26477" h="15254" extrusionOk="0">
                  <a:moveTo>
                    <a:pt x="26476" y="12003"/>
                  </a:moveTo>
                  <a:cubicBezTo>
                    <a:pt x="26469" y="12003"/>
                    <a:pt x="26464" y="12004"/>
                    <a:pt x="26460" y="12007"/>
                  </a:cubicBezTo>
                  <a:lnTo>
                    <a:pt x="26460" y="12007"/>
                  </a:lnTo>
                  <a:cubicBezTo>
                    <a:pt x="26465" y="12005"/>
                    <a:pt x="26471" y="12004"/>
                    <a:pt x="26476" y="12003"/>
                  </a:cubicBezTo>
                  <a:close/>
                  <a:moveTo>
                    <a:pt x="14220" y="0"/>
                  </a:moveTo>
                  <a:cubicBezTo>
                    <a:pt x="14189" y="32"/>
                    <a:pt x="7855" y="5226"/>
                    <a:pt x="5575" y="8139"/>
                  </a:cubicBezTo>
                  <a:cubicBezTo>
                    <a:pt x="3295" y="11053"/>
                    <a:pt x="1" y="13396"/>
                    <a:pt x="3200" y="14853"/>
                  </a:cubicBezTo>
                  <a:cubicBezTo>
                    <a:pt x="3822" y="15133"/>
                    <a:pt x="4912" y="15253"/>
                    <a:pt x="6298" y="15253"/>
                  </a:cubicBezTo>
                  <a:cubicBezTo>
                    <a:pt x="11956" y="15253"/>
                    <a:pt x="22546" y="13256"/>
                    <a:pt x="26413" y="12035"/>
                  </a:cubicBezTo>
                  <a:cubicBezTo>
                    <a:pt x="26438" y="12035"/>
                    <a:pt x="26443" y="12015"/>
                    <a:pt x="26460" y="12007"/>
                  </a:cubicBezTo>
                  <a:lnTo>
                    <a:pt x="26460" y="12007"/>
                  </a:lnTo>
                  <a:cubicBezTo>
                    <a:pt x="25768" y="12164"/>
                    <a:pt x="25077" y="12321"/>
                    <a:pt x="24386" y="12446"/>
                  </a:cubicBezTo>
                  <a:cubicBezTo>
                    <a:pt x="22564" y="12806"/>
                    <a:pt x="20726" y="13054"/>
                    <a:pt x="18883" y="13054"/>
                  </a:cubicBezTo>
                  <a:cubicBezTo>
                    <a:pt x="18132" y="13054"/>
                    <a:pt x="17379" y="13013"/>
                    <a:pt x="16627" y="12921"/>
                  </a:cubicBezTo>
                  <a:cubicBezTo>
                    <a:pt x="8425" y="11908"/>
                    <a:pt x="6556" y="7158"/>
                    <a:pt x="11845" y="2312"/>
                  </a:cubicBezTo>
                  <a:cubicBezTo>
                    <a:pt x="12669" y="1552"/>
                    <a:pt x="13460" y="792"/>
                    <a:pt x="14220" y="0"/>
                  </a:cubicBezTo>
                  <a:close/>
                </a:path>
              </a:pathLst>
            </a:custGeom>
            <a:solidFill>
              <a:srgbClr val="FF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-11275" y="4100075"/>
              <a:ext cx="2262775" cy="749800"/>
            </a:xfrm>
            <a:custGeom>
              <a:avLst/>
              <a:gdLst/>
              <a:ahLst/>
              <a:cxnLst/>
              <a:rect l="l" t="t" r="r" b="b"/>
              <a:pathLst>
                <a:path w="90511" h="29992" extrusionOk="0">
                  <a:moveTo>
                    <a:pt x="90510" y="1"/>
                  </a:moveTo>
                  <a:lnTo>
                    <a:pt x="90510" y="1"/>
                  </a:lnTo>
                  <a:cubicBezTo>
                    <a:pt x="85792" y="1489"/>
                    <a:pt x="77146" y="4181"/>
                    <a:pt x="71066" y="5765"/>
                  </a:cubicBezTo>
                  <a:cubicBezTo>
                    <a:pt x="62293" y="8045"/>
                    <a:pt x="47536" y="6905"/>
                    <a:pt x="38225" y="10990"/>
                  </a:cubicBezTo>
                  <a:cubicBezTo>
                    <a:pt x="31217" y="14075"/>
                    <a:pt x="21589" y="17631"/>
                    <a:pt x="14677" y="17631"/>
                  </a:cubicBezTo>
                  <a:cubicBezTo>
                    <a:pt x="12437" y="17631"/>
                    <a:pt x="10482" y="17257"/>
                    <a:pt x="8994" y="16374"/>
                  </a:cubicBezTo>
                  <a:cubicBezTo>
                    <a:pt x="5036" y="14030"/>
                    <a:pt x="4624" y="9375"/>
                    <a:pt x="4624" y="6366"/>
                  </a:cubicBezTo>
                  <a:cubicBezTo>
                    <a:pt x="1964" y="7950"/>
                    <a:pt x="0" y="8995"/>
                    <a:pt x="0" y="8995"/>
                  </a:cubicBezTo>
                  <a:lnTo>
                    <a:pt x="9849" y="29991"/>
                  </a:lnTo>
                  <a:cubicBezTo>
                    <a:pt x="9849" y="29991"/>
                    <a:pt x="48581" y="12637"/>
                    <a:pt x="58176" y="11053"/>
                  </a:cubicBezTo>
                  <a:cubicBezTo>
                    <a:pt x="67772" y="9438"/>
                    <a:pt x="71921" y="8900"/>
                    <a:pt x="89244" y="603"/>
                  </a:cubicBezTo>
                  <a:cubicBezTo>
                    <a:pt x="89687" y="381"/>
                    <a:pt x="90099" y="191"/>
                    <a:pt x="90510" y="1"/>
                  </a:cubicBezTo>
                  <a:close/>
                </a:path>
              </a:pathLst>
            </a:custGeom>
            <a:solidFill>
              <a:srgbClr val="FF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469950" y="3785775"/>
              <a:ext cx="353125" cy="353125"/>
            </a:xfrm>
            <a:custGeom>
              <a:avLst/>
              <a:gdLst/>
              <a:ahLst/>
              <a:cxnLst/>
              <a:rect l="l" t="t" r="r" b="b"/>
              <a:pathLst>
                <a:path w="14125" h="14125" extrusionOk="0">
                  <a:moveTo>
                    <a:pt x="12098" y="2027"/>
                  </a:moveTo>
                  <a:cubicBezTo>
                    <a:pt x="14125" y="4054"/>
                    <a:pt x="13523" y="7949"/>
                    <a:pt x="10736" y="10736"/>
                  </a:cubicBezTo>
                  <a:cubicBezTo>
                    <a:pt x="7949" y="13523"/>
                    <a:pt x="4054" y="14125"/>
                    <a:pt x="2027" y="12098"/>
                  </a:cubicBezTo>
                  <a:cubicBezTo>
                    <a:pt x="0" y="10071"/>
                    <a:pt x="602" y="6176"/>
                    <a:pt x="3389" y="3389"/>
                  </a:cubicBezTo>
                  <a:cubicBezTo>
                    <a:pt x="6176" y="602"/>
                    <a:pt x="10071" y="0"/>
                    <a:pt x="12098" y="2027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486575" y="3890275"/>
              <a:ext cx="323050" cy="248625"/>
            </a:xfrm>
            <a:custGeom>
              <a:avLst/>
              <a:gdLst/>
              <a:ahLst/>
              <a:cxnLst/>
              <a:rect l="l" t="t" r="r" b="b"/>
              <a:pathLst>
                <a:path w="12922" h="9945" extrusionOk="0">
                  <a:moveTo>
                    <a:pt x="10071" y="4593"/>
                  </a:moveTo>
                  <a:cubicBezTo>
                    <a:pt x="7284" y="7379"/>
                    <a:pt x="3389" y="7981"/>
                    <a:pt x="1362" y="5954"/>
                  </a:cubicBezTo>
                  <a:cubicBezTo>
                    <a:pt x="760" y="5353"/>
                    <a:pt x="412" y="4624"/>
                    <a:pt x="254" y="3801"/>
                  </a:cubicBezTo>
                  <a:cubicBezTo>
                    <a:pt x="0" y="5384"/>
                    <a:pt x="349" y="6904"/>
                    <a:pt x="1362" y="7918"/>
                  </a:cubicBezTo>
                  <a:cubicBezTo>
                    <a:pt x="3389" y="9945"/>
                    <a:pt x="7284" y="9343"/>
                    <a:pt x="10071" y="6556"/>
                  </a:cubicBezTo>
                  <a:cubicBezTo>
                    <a:pt x="12034" y="4561"/>
                    <a:pt x="12921" y="2027"/>
                    <a:pt x="12541" y="1"/>
                  </a:cubicBezTo>
                  <a:cubicBezTo>
                    <a:pt x="12288" y="1552"/>
                    <a:pt x="11464" y="3231"/>
                    <a:pt x="10071" y="4593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523775" y="383960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7601" y="1204"/>
                  </a:moveTo>
                  <a:cubicBezTo>
                    <a:pt x="8773" y="2408"/>
                    <a:pt x="8330" y="4814"/>
                    <a:pt x="6588" y="6556"/>
                  </a:cubicBezTo>
                  <a:cubicBezTo>
                    <a:pt x="4814" y="8330"/>
                    <a:pt x="2407" y="8773"/>
                    <a:pt x="1204" y="7570"/>
                  </a:cubicBezTo>
                  <a:cubicBezTo>
                    <a:pt x="1" y="6366"/>
                    <a:pt x="856" y="4371"/>
                    <a:pt x="2629" y="2629"/>
                  </a:cubicBezTo>
                  <a:cubicBezTo>
                    <a:pt x="4403" y="856"/>
                    <a:pt x="6398" y="1"/>
                    <a:pt x="7601" y="1204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20925" y="3823275"/>
              <a:ext cx="40400" cy="28225"/>
            </a:xfrm>
            <a:custGeom>
              <a:avLst/>
              <a:gdLst/>
              <a:ahLst/>
              <a:cxnLst/>
              <a:rect l="l" t="t" r="r" b="b"/>
              <a:pathLst>
                <a:path w="1616" h="1129" extrusionOk="0">
                  <a:moveTo>
                    <a:pt x="449" y="1"/>
                  </a:moveTo>
                  <a:cubicBezTo>
                    <a:pt x="293" y="1"/>
                    <a:pt x="139" y="92"/>
                    <a:pt x="64" y="242"/>
                  </a:cubicBezTo>
                  <a:cubicBezTo>
                    <a:pt x="0" y="464"/>
                    <a:pt x="95" y="685"/>
                    <a:pt x="285" y="749"/>
                  </a:cubicBezTo>
                  <a:cubicBezTo>
                    <a:pt x="539" y="844"/>
                    <a:pt x="760" y="939"/>
                    <a:pt x="982" y="1065"/>
                  </a:cubicBezTo>
                  <a:cubicBezTo>
                    <a:pt x="1045" y="1129"/>
                    <a:pt x="1109" y="1129"/>
                    <a:pt x="1172" y="1129"/>
                  </a:cubicBezTo>
                  <a:cubicBezTo>
                    <a:pt x="1330" y="1129"/>
                    <a:pt x="1457" y="1065"/>
                    <a:pt x="1520" y="939"/>
                  </a:cubicBezTo>
                  <a:cubicBezTo>
                    <a:pt x="1615" y="749"/>
                    <a:pt x="1552" y="495"/>
                    <a:pt x="1362" y="400"/>
                  </a:cubicBezTo>
                  <a:cubicBezTo>
                    <a:pt x="1109" y="242"/>
                    <a:pt x="855" y="115"/>
                    <a:pt x="570" y="20"/>
                  </a:cubicBezTo>
                  <a:cubicBezTo>
                    <a:pt x="531" y="7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80000" y="3815700"/>
              <a:ext cx="129075" cy="60350"/>
            </a:xfrm>
            <a:custGeom>
              <a:avLst/>
              <a:gdLst/>
              <a:ahLst/>
              <a:cxnLst/>
              <a:rect l="l" t="t" r="r" b="b"/>
              <a:pathLst>
                <a:path w="5163" h="2414" extrusionOk="0">
                  <a:moveTo>
                    <a:pt x="4522" y="0"/>
                  </a:moveTo>
                  <a:cubicBezTo>
                    <a:pt x="2113" y="0"/>
                    <a:pt x="251" y="1656"/>
                    <a:pt x="190" y="1717"/>
                  </a:cubicBezTo>
                  <a:cubicBezTo>
                    <a:pt x="0" y="1875"/>
                    <a:pt x="0" y="2097"/>
                    <a:pt x="158" y="2287"/>
                  </a:cubicBezTo>
                  <a:cubicBezTo>
                    <a:pt x="222" y="2350"/>
                    <a:pt x="349" y="2414"/>
                    <a:pt x="444" y="2414"/>
                  </a:cubicBezTo>
                  <a:cubicBezTo>
                    <a:pt x="539" y="2414"/>
                    <a:pt x="634" y="2382"/>
                    <a:pt x="697" y="2287"/>
                  </a:cubicBezTo>
                  <a:cubicBezTo>
                    <a:pt x="727" y="2287"/>
                    <a:pt x="2400" y="791"/>
                    <a:pt x="4473" y="791"/>
                  </a:cubicBezTo>
                  <a:cubicBezTo>
                    <a:pt x="4554" y="791"/>
                    <a:pt x="4636" y="794"/>
                    <a:pt x="4719" y="798"/>
                  </a:cubicBezTo>
                  <a:cubicBezTo>
                    <a:pt x="4941" y="798"/>
                    <a:pt x="5131" y="640"/>
                    <a:pt x="5131" y="418"/>
                  </a:cubicBezTo>
                  <a:cubicBezTo>
                    <a:pt x="5162" y="197"/>
                    <a:pt x="5004" y="7"/>
                    <a:pt x="4782" y="7"/>
                  </a:cubicBezTo>
                  <a:cubicBezTo>
                    <a:pt x="4695" y="2"/>
                    <a:pt x="4608" y="0"/>
                    <a:pt x="4522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946550" y="3726400"/>
              <a:ext cx="338100" cy="338875"/>
            </a:xfrm>
            <a:custGeom>
              <a:avLst/>
              <a:gdLst/>
              <a:ahLst/>
              <a:cxnLst/>
              <a:rect l="l" t="t" r="r" b="b"/>
              <a:pathLst>
                <a:path w="13524" h="13555" extrusionOk="0">
                  <a:moveTo>
                    <a:pt x="10262" y="3262"/>
                  </a:moveTo>
                  <a:cubicBezTo>
                    <a:pt x="12954" y="5922"/>
                    <a:pt x="13524" y="9659"/>
                    <a:pt x="11592" y="11591"/>
                  </a:cubicBezTo>
                  <a:cubicBezTo>
                    <a:pt x="9660" y="13554"/>
                    <a:pt x="5923" y="12953"/>
                    <a:pt x="3231" y="10293"/>
                  </a:cubicBezTo>
                  <a:cubicBezTo>
                    <a:pt x="571" y="7632"/>
                    <a:pt x="1" y="3895"/>
                    <a:pt x="1933" y="1964"/>
                  </a:cubicBezTo>
                  <a:cubicBezTo>
                    <a:pt x="3865" y="0"/>
                    <a:pt x="7601" y="602"/>
                    <a:pt x="10262" y="3262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959225" y="3826950"/>
              <a:ext cx="309600" cy="238325"/>
            </a:xfrm>
            <a:custGeom>
              <a:avLst/>
              <a:gdLst/>
              <a:ahLst/>
              <a:cxnLst/>
              <a:rect l="l" t="t" r="r" b="b"/>
              <a:pathLst>
                <a:path w="12384" h="9533" extrusionOk="0">
                  <a:moveTo>
                    <a:pt x="2724" y="4402"/>
                  </a:moveTo>
                  <a:cubicBezTo>
                    <a:pt x="5416" y="7062"/>
                    <a:pt x="9153" y="7632"/>
                    <a:pt x="11085" y="5700"/>
                  </a:cubicBezTo>
                  <a:cubicBezTo>
                    <a:pt x="11655" y="5130"/>
                    <a:pt x="12003" y="4402"/>
                    <a:pt x="12130" y="3610"/>
                  </a:cubicBezTo>
                  <a:cubicBezTo>
                    <a:pt x="12383" y="5162"/>
                    <a:pt x="12067" y="6587"/>
                    <a:pt x="11085" y="7569"/>
                  </a:cubicBezTo>
                  <a:cubicBezTo>
                    <a:pt x="9153" y="9532"/>
                    <a:pt x="5416" y="8931"/>
                    <a:pt x="2724" y="6271"/>
                  </a:cubicBezTo>
                  <a:cubicBezTo>
                    <a:pt x="856" y="4370"/>
                    <a:pt x="1" y="1964"/>
                    <a:pt x="349" y="0"/>
                  </a:cubicBezTo>
                  <a:cubicBezTo>
                    <a:pt x="602" y="1488"/>
                    <a:pt x="1426" y="3072"/>
                    <a:pt x="2724" y="4402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022575" y="3778650"/>
              <a:ext cx="210625" cy="209825"/>
            </a:xfrm>
            <a:custGeom>
              <a:avLst/>
              <a:gdLst/>
              <a:ahLst/>
              <a:cxnLst/>
              <a:rect l="l" t="t" r="r" b="b"/>
              <a:pathLst>
                <a:path w="8425" h="8393" extrusionOk="0">
                  <a:moveTo>
                    <a:pt x="1172" y="1140"/>
                  </a:moveTo>
                  <a:cubicBezTo>
                    <a:pt x="0" y="2280"/>
                    <a:pt x="444" y="4592"/>
                    <a:pt x="2122" y="6271"/>
                  </a:cubicBezTo>
                  <a:cubicBezTo>
                    <a:pt x="3832" y="7949"/>
                    <a:pt x="6112" y="8393"/>
                    <a:pt x="7284" y="7252"/>
                  </a:cubicBezTo>
                  <a:cubicBezTo>
                    <a:pt x="8424" y="6112"/>
                    <a:pt x="7601" y="4181"/>
                    <a:pt x="5922" y="2502"/>
                  </a:cubicBezTo>
                  <a:cubicBezTo>
                    <a:pt x="4212" y="824"/>
                    <a:pt x="2312" y="0"/>
                    <a:pt x="1172" y="114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005150" y="3762325"/>
              <a:ext cx="39600" cy="27425"/>
            </a:xfrm>
            <a:custGeom>
              <a:avLst/>
              <a:gdLst/>
              <a:ahLst/>
              <a:cxnLst/>
              <a:rect l="l" t="t" r="r" b="b"/>
              <a:pathLst>
                <a:path w="1584" h="1097" extrusionOk="0">
                  <a:moveTo>
                    <a:pt x="1135" y="0"/>
                  </a:moveTo>
                  <a:cubicBezTo>
                    <a:pt x="1095" y="0"/>
                    <a:pt x="1054" y="7"/>
                    <a:pt x="1014" y="20"/>
                  </a:cubicBezTo>
                  <a:cubicBezTo>
                    <a:pt x="760" y="115"/>
                    <a:pt x="507" y="242"/>
                    <a:pt x="254" y="400"/>
                  </a:cubicBezTo>
                  <a:cubicBezTo>
                    <a:pt x="64" y="495"/>
                    <a:pt x="0" y="717"/>
                    <a:pt x="95" y="907"/>
                  </a:cubicBezTo>
                  <a:cubicBezTo>
                    <a:pt x="190" y="1033"/>
                    <a:pt x="317" y="1097"/>
                    <a:pt x="444" y="1097"/>
                  </a:cubicBezTo>
                  <a:cubicBezTo>
                    <a:pt x="507" y="1097"/>
                    <a:pt x="570" y="1097"/>
                    <a:pt x="634" y="1033"/>
                  </a:cubicBezTo>
                  <a:cubicBezTo>
                    <a:pt x="855" y="938"/>
                    <a:pt x="1046" y="812"/>
                    <a:pt x="1267" y="748"/>
                  </a:cubicBezTo>
                  <a:cubicBezTo>
                    <a:pt x="1489" y="653"/>
                    <a:pt x="1584" y="463"/>
                    <a:pt x="1489" y="242"/>
                  </a:cubicBezTo>
                  <a:cubicBezTo>
                    <a:pt x="1439" y="91"/>
                    <a:pt x="1289" y="0"/>
                    <a:pt x="1135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055825" y="3755525"/>
              <a:ext cx="123525" cy="57200"/>
            </a:xfrm>
            <a:custGeom>
              <a:avLst/>
              <a:gdLst/>
              <a:ahLst/>
              <a:cxnLst/>
              <a:rect l="l" t="t" r="r" b="b"/>
              <a:pathLst>
                <a:path w="4941" h="2288" extrusionOk="0">
                  <a:moveTo>
                    <a:pt x="641" y="0"/>
                  </a:moveTo>
                  <a:cubicBezTo>
                    <a:pt x="554" y="0"/>
                    <a:pt x="468" y="2"/>
                    <a:pt x="380" y="7"/>
                  </a:cubicBezTo>
                  <a:cubicBezTo>
                    <a:pt x="159" y="7"/>
                    <a:pt x="0" y="197"/>
                    <a:pt x="0" y="419"/>
                  </a:cubicBezTo>
                  <a:cubicBezTo>
                    <a:pt x="32" y="609"/>
                    <a:pt x="190" y="767"/>
                    <a:pt x="412" y="767"/>
                  </a:cubicBezTo>
                  <a:cubicBezTo>
                    <a:pt x="494" y="762"/>
                    <a:pt x="575" y="760"/>
                    <a:pt x="656" y="760"/>
                  </a:cubicBezTo>
                  <a:cubicBezTo>
                    <a:pt x="2636" y="760"/>
                    <a:pt x="4245" y="2192"/>
                    <a:pt x="4276" y="2192"/>
                  </a:cubicBezTo>
                  <a:cubicBezTo>
                    <a:pt x="4339" y="2255"/>
                    <a:pt x="4434" y="2287"/>
                    <a:pt x="4529" y="2287"/>
                  </a:cubicBezTo>
                  <a:cubicBezTo>
                    <a:pt x="4624" y="2287"/>
                    <a:pt x="4719" y="2255"/>
                    <a:pt x="4814" y="2160"/>
                  </a:cubicBezTo>
                  <a:cubicBezTo>
                    <a:pt x="4941" y="2034"/>
                    <a:pt x="4941" y="1780"/>
                    <a:pt x="4782" y="1654"/>
                  </a:cubicBezTo>
                  <a:cubicBezTo>
                    <a:pt x="4691" y="1562"/>
                    <a:pt x="2923" y="0"/>
                    <a:pt x="641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810375" y="3506300"/>
              <a:ext cx="266050" cy="201900"/>
            </a:xfrm>
            <a:custGeom>
              <a:avLst/>
              <a:gdLst/>
              <a:ahLst/>
              <a:cxnLst/>
              <a:rect l="l" t="t" r="r" b="b"/>
              <a:pathLst>
                <a:path w="10642" h="8076" extrusionOk="0">
                  <a:moveTo>
                    <a:pt x="10357" y="3357"/>
                  </a:moveTo>
                  <a:cubicBezTo>
                    <a:pt x="10642" y="5384"/>
                    <a:pt x="8583" y="7347"/>
                    <a:pt x="5796" y="7696"/>
                  </a:cubicBezTo>
                  <a:cubicBezTo>
                    <a:pt x="3009" y="8076"/>
                    <a:pt x="539" y="6714"/>
                    <a:pt x="254" y="4687"/>
                  </a:cubicBezTo>
                  <a:cubicBezTo>
                    <a:pt x="1" y="2660"/>
                    <a:pt x="2059" y="729"/>
                    <a:pt x="4846" y="349"/>
                  </a:cubicBezTo>
                  <a:cubicBezTo>
                    <a:pt x="7633" y="0"/>
                    <a:pt x="10103" y="1330"/>
                    <a:pt x="10357" y="3357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813550" y="3553000"/>
              <a:ext cx="247825" cy="154425"/>
            </a:xfrm>
            <a:custGeom>
              <a:avLst/>
              <a:gdLst/>
              <a:ahLst/>
              <a:cxnLst/>
              <a:rect l="l" t="t" r="r" b="b"/>
              <a:pathLst>
                <a:path w="9913" h="6177" extrusionOk="0">
                  <a:moveTo>
                    <a:pt x="6524" y="4719"/>
                  </a:moveTo>
                  <a:cubicBezTo>
                    <a:pt x="3737" y="5068"/>
                    <a:pt x="1267" y="3738"/>
                    <a:pt x="1014" y="1711"/>
                  </a:cubicBezTo>
                  <a:cubicBezTo>
                    <a:pt x="919" y="1109"/>
                    <a:pt x="1046" y="539"/>
                    <a:pt x="1331" y="1"/>
                  </a:cubicBezTo>
                  <a:cubicBezTo>
                    <a:pt x="476" y="761"/>
                    <a:pt x="1" y="1774"/>
                    <a:pt x="159" y="2819"/>
                  </a:cubicBezTo>
                  <a:cubicBezTo>
                    <a:pt x="412" y="4846"/>
                    <a:pt x="2882" y="6176"/>
                    <a:pt x="5669" y="5828"/>
                  </a:cubicBezTo>
                  <a:cubicBezTo>
                    <a:pt x="7633" y="5574"/>
                    <a:pt x="9248" y="4529"/>
                    <a:pt x="9913" y="3199"/>
                  </a:cubicBezTo>
                  <a:cubicBezTo>
                    <a:pt x="9090" y="3959"/>
                    <a:pt x="7886" y="4529"/>
                    <a:pt x="6524" y="4719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857875" y="3543500"/>
              <a:ext cx="167100" cy="110075"/>
            </a:xfrm>
            <a:custGeom>
              <a:avLst/>
              <a:gdLst/>
              <a:ahLst/>
              <a:cxnLst/>
              <a:rect l="l" t="t" r="r" b="b"/>
              <a:pathLst>
                <a:path w="6684" h="4403" extrusionOk="0">
                  <a:moveTo>
                    <a:pt x="6556" y="1584"/>
                  </a:moveTo>
                  <a:cubicBezTo>
                    <a:pt x="6683" y="2787"/>
                    <a:pt x="5385" y="3959"/>
                    <a:pt x="3643" y="4181"/>
                  </a:cubicBezTo>
                  <a:cubicBezTo>
                    <a:pt x="1869" y="4403"/>
                    <a:pt x="318" y="3643"/>
                    <a:pt x="159" y="2439"/>
                  </a:cubicBezTo>
                  <a:cubicBezTo>
                    <a:pt x="1" y="1236"/>
                    <a:pt x="1363" y="476"/>
                    <a:pt x="3105" y="222"/>
                  </a:cubicBezTo>
                  <a:cubicBezTo>
                    <a:pt x="4878" y="1"/>
                    <a:pt x="6398" y="381"/>
                    <a:pt x="6556" y="1584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39975" y="3563500"/>
              <a:ext cx="23000" cy="27250"/>
            </a:xfrm>
            <a:custGeom>
              <a:avLst/>
              <a:gdLst/>
              <a:ahLst/>
              <a:cxnLst/>
              <a:rect l="l" t="t" r="r" b="b"/>
              <a:pathLst>
                <a:path w="920" h="1090" extrusionOk="0">
                  <a:moveTo>
                    <a:pt x="329" y="0"/>
                  </a:moveTo>
                  <a:cubicBezTo>
                    <a:pt x="269" y="0"/>
                    <a:pt x="209" y="18"/>
                    <a:pt x="159" y="56"/>
                  </a:cubicBezTo>
                  <a:cubicBezTo>
                    <a:pt x="33" y="119"/>
                    <a:pt x="1" y="309"/>
                    <a:pt x="64" y="436"/>
                  </a:cubicBezTo>
                  <a:cubicBezTo>
                    <a:pt x="191" y="594"/>
                    <a:pt x="254" y="752"/>
                    <a:pt x="318" y="911"/>
                  </a:cubicBezTo>
                  <a:cubicBezTo>
                    <a:pt x="349" y="974"/>
                    <a:pt x="381" y="1006"/>
                    <a:pt x="413" y="1037"/>
                  </a:cubicBezTo>
                  <a:cubicBezTo>
                    <a:pt x="450" y="1074"/>
                    <a:pt x="509" y="1090"/>
                    <a:pt x="570" y="1090"/>
                  </a:cubicBezTo>
                  <a:cubicBezTo>
                    <a:pt x="613" y="1090"/>
                    <a:pt x="658" y="1082"/>
                    <a:pt x="698" y="1069"/>
                  </a:cubicBezTo>
                  <a:cubicBezTo>
                    <a:pt x="824" y="1006"/>
                    <a:pt x="919" y="847"/>
                    <a:pt x="856" y="689"/>
                  </a:cubicBezTo>
                  <a:cubicBezTo>
                    <a:pt x="761" y="499"/>
                    <a:pt x="666" y="309"/>
                    <a:pt x="571" y="119"/>
                  </a:cubicBezTo>
                  <a:cubicBezTo>
                    <a:pt x="513" y="42"/>
                    <a:pt x="421" y="0"/>
                    <a:pt x="329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946550" y="3520825"/>
              <a:ext cx="93450" cy="38650"/>
            </a:xfrm>
            <a:custGeom>
              <a:avLst/>
              <a:gdLst/>
              <a:ahLst/>
              <a:cxnLst/>
              <a:rect l="l" t="t" r="r" b="b"/>
              <a:pathLst>
                <a:path w="3738" h="1546" extrusionOk="0">
                  <a:moveTo>
                    <a:pt x="587" y="1"/>
                  </a:moveTo>
                  <a:cubicBezTo>
                    <a:pt x="397" y="1"/>
                    <a:pt x="276" y="13"/>
                    <a:pt x="254" y="21"/>
                  </a:cubicBezTo>
                  <a:cubicBezTo>
                    <a:pt x="96" y="21"/>
                    <a:pt x="1" y="148"/>
                    <a:pt x="1" y="306"/>
                  </a:cubicBezTo>
                  <a:cubicBezTo>
                    <a:pt x="1" y="401"/>
                    <a:pt x="64" y="464"/>
                    <a:pt x="128" y="496"/>
                  </a:cubicBezTo>
                  <a:cubicBezTo>
                    <a:pt x="159" y="559"/>
                    <a:pt x="254" y="559"/>
                    <a:pt x="318" y="559"/>
                  </a:cubicBezTo>
                  <a:cubicBezTo>
                    <a:pt x="318" y="559"/>
                    <a:pt x="384" y="554"/>
                    <a:pt x="499" y="554"/>
                  </a:cubicBezTo>
                  <a:cubicBezTo>
                    <a:pt x="976" y="554"/>
                    <a:pt x="2288" y="636"/>
                    <a:pt x="3231" y="1478"/>
                  </a:cubicBezTo>
                  <a:cubicBezTo>
                    <a:pt x="3290" y="1522"/>
                    <a:pt x="3356" y="1545"/>
                    <a:pt x="3422" y="1545"/>
                  </a:cubicBezTo>
                  <a:cubicBezTo>
                    <a:pt x="3498" y="1545"/>
                    <a:pt x="3575" y="1514"/>
                    <a:pt x="3643" y="1446"/>
                  </a:cubicBezTo>
                  <a:cubicBezTo>
                    <a:pt x="3738" y="1319"/>
                    <a:pt x="3738" y="1161"/>
                    <a:pt x="3611" y="1034"/>
                  </a:cubicBezTo>
                  <a:cubicBezTo>
                    <a:pt x="2568" y="136"/>
                    <a:pt x="1208" y="1"/>
                    <a:pt x="587" y="1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808800" y="4066825"/>
              <a:ext cx="273950" cy="227250"/>
            </a:xfrm>
            <a:custGeom>
              <a:avLst/>
              <a:gdLst/>
              <a:ahLst/>
              <a:cxnLst/>
              <a:rect l="l" t="t" r="r" b="b"/>
              <a:pathLst>
                <a:path w="10958" h="9090" extrusionOk="0">
                  <a:moveTo>
                    <a:pt x="7063" y="1204"/>
                  </a:moveTo>
                  <a:cubicBezTo>
                    <a:pt x="9596" y="2408"/>
                    <a:pt x="10958" y="4878"/>
                    <a:pt x="10071" y="6715"/>
                  </a:cubicBezTo>
                  <a:cubicBezTo>
                    <a:pt x="9216" y="8551"/>
                    <a:pt x="6461" y="9090"/>
                    <a:pt x="3896" y="7918"/>
                  </a:cubicBezTo>
                  <a:cubicBezTo>
                    <a:pt x="1362" y="6715"/>
                    <a:pt x="1" y="4244"/>
                    <a:pt x="887" y="2376"/>
                  </a:cubicBezTo>
                  <a:cubicBezTo>
                    <a:pt x="1742" y="539"/>
                    <a:pt x="4498" y="1"/>
                    <a:pt x="7063" y="1204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825425" y="4158675"/>
              <a:ext cx="247050" cy="136200"/>
            </a:xfrm>
            <a:custGeom>
              <a:avLst/>
              <a:gdLst/>
              <a:ahLst/>
              <a:cxnLst/>
              <a:rect l="l" t="t" r="r" b="b"/>
              <a:pathLst>
                <a:path w="9882" h="5448" extrusionOk="0">
                  <a:moveTo>
                    <a:pt x="2756" y="2914"/>
                  </a:moveTo>
                  <a:cubicBezTo>
                    <a:pt x="5321" y="4117"/>
                    <a:pt x="8076" y="3579"/>
                    <a:pt x="8963" y="1742"/>
                  </a:cubicBezTo>
                  <a:cubicBezTo>
                    <a:pt x="9216" y="1204"/>
                    <a:pt x="9280" y="602"/>
                    <a:pt x="9185" y="0"/>
                  </a:cubicBezTo>
                  <a:cubicBezTo>
                    <a:pt x="9723" y="1014"/>
                    <a:pt x="9881" y="2122"/>
                    <a:pt x="9438" y="3041"/>
                  </a:cubicBezTo>
                  <a:cubicBezTo>
                    <a:pt x="8551" y="4909"/>
                    <a:pt x="5796" y="5447"/>
                    <a:pt x="3231" y="4244"/>
                  </a:cubicBezTo>
                  <a:cubicBezTo>
                    <a:pt x="1426" y="3389"/>
                    <a:pt x="222" y="1900"/>
                    <a:pt x="1" y="444"/>
                  </a:cubicBezTo>
                  <a:cubicBezTo>
                    <a:pt x="539" y="1425"/>
                    <a:pt x="1521" y="2344"/>
                    <a:pt x="2756" y="2914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865800" y="4107200"/>
              <a:ext cx="171050" cy="130675"/>
            </a:xfrm>
            <a:custGeom>
              <a:avLst/>
              <a:gdLst/>
              <a:ahLst/>
              <a:cxnLst/>
              <a:rect l="l" t="t" r="r" b="b"/>
              <a:pathLst>
                <a:path w="6842" h="5227" extrusionOk="0">
                  <a:moveTo>
                    <a:pt x="507" y="1109"/>
                  </a:moveTo>
                  <a:cubicBezTo>
                    <a:pt x="1" y="2218"/>
                    <a:pt x="887" y="3706"/>
                    <a:pt x="2503" y="4466"/>
                  </a:cubicBezTo>
                  <a:cubicBezTo>
                    <a:pt x="4086" y="5226"/>
                    <a:pt x="5828" y="4941"/>
                    <a:pt x="6334" y="3833"/>
                  </a:cubicBezTo>
                  <a:cubicBezTo>
                    <a:pt x="6841" y="2756"/>
                    <a:pt x="5796" y="1616"/>
                    <a:pt x="4181" y="856"/>
                  </a:cubicBezTo>
                  <a:cubicBezTo>
                    <a:pt x="2566" y="96"/>
                    <a:pt x="1014" y="1"/>
                    <a:pt x="507" y="1109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838875" y="4107575"/>
              <a:ext cx="26150" cy="24500"/>
            </a:xfrm>
            <a:custGeom>
              <a:avLst/>
              <a:gdLst/>
              <a:ahLst/>
              <a:cxnLst/>
              <a:rect l="l" t="t" r="r" b="b"/>
              <a:pathLst>
                <a:path w="1046" h="980" extrusionOk="0">
                  <a:moveTo>
                    <a:pt x="729" y="0"/>
                  </a:moveTo>
                  <a:cubicBezTo>
                    <a:pt x="663" y="0"/>
                    <a:pt x="595" y="25"/>
                    <a:pt x="539" y="81"/>
                  </a:cubicBezTo>
                  <a:cubicBezTo>
                    <a:pt x="381" y="208"/>
                    <a:pt x="254" y="366"/>
                    <a:pt x="96" y="524"/>
                  </a:cubicBezTo>
                  <a:cubicBezTo>
                    <a:pt x="1" y="651"/>
                    <a:pt x="1" y="809"/>
                    <a:pt x="128" y="904"/>
                  </a:cubicBezTo>
                  <a:cubicBezTo>
                    <a:pt x="197" y="951"/>
                    <a:pt x="267" y="980"/>
                    <a:pt x="336" y="980"/>
                  </a:cubicBezTo>
                  <a:cubicBezTo>
                    <a:pt x="362" y="980"/>
                    <a:pt x="387" y="976"/>
                    <a:pt x="413" y="968"/>
                  </a:cubicBezTo>
                  <a:cubicBezTo>
                    <a:pt x="476" y="936"/>
                    <a:pt x="508" y="904"/>
                    <a:pt x="539" y="873"/>
                  </a:cubicBezTo>
                  <a:cubicBezTo>
                    <a:pt x="666" y="746"/>
                    <a:pt x="793" y="619"/>
                    <a:pt x="919" y="493"/>
                  </a:cubicBezTo>
                  <a:cubicBezTo>
                    <a:pt x="1046" y="398"/>
                    <a:pt x="1046" y="208"/>
                    <a:pt x="951" y="113"/>
                  </a:cubicBezTo>
                  <a:cubicBezTo>
                    <a:pt x="898" y="41"/>
                    <a:pt x="814" y="0"/>
                    <a:pt x="729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869775" y="4087625"/>
              <a:ext cx="98175" cy="21975"/>
            </a:xfrm>
            <a:custGeom>
              <a:avLst/>
              <a:gdLst/>
              <a:ahLst/>
              <a:cxnLst/>
              <a:rect l="l" t="t" r="r" b="b"/>
              <a:pathLst>
                <a:path w="3927" h="879" extrusionOk="0">
                  <a:moveTo>
                    <a:pt x="1831" y="0"/>
                  </a:moveTo>
                  <a:cubicBezTo>
                    <a:pt x="1325" y="0"/>
                    <a:pt x="767" y="78"/>
                    <a:pt x="222" y="309"/>
                  </a:cubicBezTo>
                  <a:cubicBezTo>
                    <a:pt x="63" y="372"/>
                    <a:pt x="0" y="530"/>
                    <a:pt x="63" y="689"/>
                  </a:cubicBezTo>
                  <a:cubicBezTo>
                    <a:pt x="110" y="782"/>
                    <a:pt x="207" y="840"/>
                    <a:pt x="318" y="840"/>
                  </a:cubicBezTo>
                  <a:cubicBezTo>
                    <a:pt x="359" y="840"/>
                    <a:pt x="401" y="832"/>
                    <a:pt x="443" y="816"/>
                  </a:cubicBezTo>
                  <a:cubicBezTo>
                    <a:pt x="902" y="622"/>
                    <a:pt x="1381" y="556"/>
                    <a:pt x="1819" y="556"/>
                  </a:cubicBezTo>
                  <a:cubicBezTo>
                    <a:pt x="2741" y="556"/>
                    <a:pt x="3484" y="847"/>
                    <a:pt x="3484" y="847"/>
                  </a:cubicBezTo>
                  <a:cubicBezTo>
                    <a:pt x="3579" y="879"/>
                    <a:pt x="3642" y="879"/>
                    <a:pt x="3705" y="879"/>
                  </a:cubicBezTo>
                  <a:cubicBezTo>
                    <a:pt x="3769" y="847"/>
                    <a:pt x="3832" y="784"/>
                    <a:pt x="3864" y="721"/>
                  </a:cubicBezTo>
                  <a:cubicBezTo>
                    <a:pt x="3927" y="562"/>
                    <a:pt x="3864" y="404"/>
                    <a:pt x="3705" y="340"/>
                  </a:cubicBezTo>
                  <a:cubicBezTo>
                    <a:pt x="3663" y="319"/>
                    <a:pt x="2855" y="0"/>
                    <a:pt x="1831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024300" y="2497525"/>
              <a:ext cx="313550" cy="301050"/>
            </a:xfrm>
            <a:custGeom>
              <a:avLst/>
              <a:gdLst/>
              <a:ahLst/>
              <a:cxnLst/>
              <a:rect l="l" t="t" r="r" b="b"/>
              <a:pathLst>
                <a:path w="12542" h="12042" extrusionOk="0">
                  <a:moveTo>
                    <a:pt x="4334" y="1"/>
                  </a:moveTo>
                  <a:cubicBezTo>
                    <a:pt x="4109" y="1"/>
                    <a:pt x="3886" y="74"/>
                    <a:pt x="3706" y="227"/>
                  </a:cubicBezTo>
                  <a:cubicBezTo>
                    <a:pt x="634" y="2824"/>
                    <a:pt x="0" y="7162"/>
                    <a:pt x="2312" y="9917"/>
                  </a:cubicBezTo>
                  <a:cubicBezTo>
                    <a:pt x="3493" y="11328"/>
                    <a:pt x="5234" y="12042"/>
                    <a:pt x="7070" y="12042"/>
                  </a:cubicBezTo>
                  <a:cubicBezTo>
                    <a:pt x="8779" y="12042"/>
                    <a:pt x="10570" y="11423"/>
                    <a:pt x="12066" y="10171"/>
                  </a:cubicBezTo>
                  <a:cubicBezTo>
                    <a:pt x="12478" y="9822"/>
                    <a:pt x="12541" y="9189"/>
                    <a:pt x="12161" y="8746"/>
                  </a:cubicBezTo>
                  <a:cubicBezTo>
                    <a:pt x="11965" y="8514"/>
                    <a:pt x="11680" y="8393"/>
                    <a:pt x="11394" y="8393"/>
                  </a:cubicBezTo>
                  <a:cubicBezTo>
                    <a:pt x="11171" y="8393"/>
                    <a:pt x="10948" y="8466"/>
                    <a:pt x="10768" y="8619"/>
                  </a:cubicBezTo>
                  <a:cubicBezTo>
                    <a:pt x="9653" y="9561"/>
                    <a:pt x="8328" y="10028"/>
                    <a:pt x="7082" y="10028"/>
                  </a:cubicBezTo>
                  <a:cubicBezTo>
                    <a:pt x="5815" y="10028"/>
                    <a:pt x="4631" y="9545"/>
                    <a:pt x="3832" y="8587"/>
                  </a:cubicBezTo>
                  <a:cubicBezTo>
                    <a:pt x="2249" y="6719"/>
                    <a:pt x="2756" y="3647"/>
                    <a:pt x="5004" y="1778"/>
                  </a:cubicBezTo>
                  <a:cubicBezTo>
                    <a:pt x="5416" y="1430"/>
                    <a:pt x="5479" y="797"/>
                    <a:pt x="5131" y="353"/>
                  </a:cubicBezTo>
                  <a:cubicBezTo>
                    <a:pt x="4917" y="122"/>
                    <a:pt x="4623" y="1"/>
                    <a:pt x="433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83600" y="2659475"/>
              <a:ext cx="394325" cy="341400"/>
            </a:xfrm>
            <a:custGeom>
              <a:avLst/>
              <a:gdLst/>
              <a:ahLst/>
              <a:cxnLst/>
              <a:rect l="l" t="t" r="r" b="b"/>
              <a:pathLst>
                <a:path w="15773" h="13656" extrusionOk="0">
                  <a:moveTo>
                    <a:pt x="8682" y="2010"/>
                  </a:moveTo>
                  <a:cubicBezTo>
                    <a:pt x="9943" y="2010"/>
                    <a:pt x="11129" y="2485"/>
                    <a:pt x="11940" y="3439"/>
                  </a:cubicBezTo>
                  <a:cubicBezTo>
                    <a:pt x="13524" y="5308"/>
                    <a:pt x="12985" y="8380"/>
                    <a:pt x="10768" y="10248"/>
                  </a:cubicBezTo>
                  <a:cubicBezTo>
                    <a:pt x="9665" y="11178"/>
                    <a:pt x="8341" y="11646"/>
                    <a:pt x="7091" y="11646"/>
                  </a:cubicBezTo>
                  <a:cubicBezTo>
                    <a:pt x="5830" y="11646"/>
                    <a:pt x="4644" y="11171"/>
                    <a:pt x="3833" y="10216"/>
                  </a:cubicBezTo>
                  <a:cubicBezTo>
                    <a:pt x="2249" y="8348"/>
                    <a:pt x="2788" y="5276"/>
                    <a:pt x="5005" y="3408"/>
                  </a:cubicBezTo>
                  <a:cubicBezTo>
                    <a:pt x="6108" y="2477"/>
                    <a:pt x="7432" y="2010"/>
                    <a:pt x="8682" y="2010"/>
                  </a:cubicBezTo>
                  <a:close/>
                  <a:moveTo>
                    <a:pt x="8679" y="1"/>
                  </a:moveTo>
                  <a:cubicBezTo>
                    <a:pt x="6970" y="1"/>
                    <a:pt x="5187" y="619"/>
                    <a:pt x="3706" y="1856"/>
                  </a:cubicBezTo>
                  <a:cubicBezTo>
                    <a:pt x="634" y="4453"/>
                    <a:pt x="1" y="8791"/>
                    <a:pt x="2313" y="11515"/>
                  </a:cubicBezTo>
                  <a:cubicBezTo>
                    <a:pt x="3494" y="12942"/>
                    <a:pt x="5243" y="13655"/>
                    <a:pt x="7083" y="13655"/>
                  </a:cubicBezTo>
                  <a:cubicBezTo>
                    <a:pt x="8796" y="13655"/>
                    <a:pt x="10586" y="13037"/>
                    <a:pt x="12067" y="11800"/>
                  </a:cubicBezTo>
                  <a:cubicBezTo>
                    <a:pt x="15139" y="9203"/>
                    <a:pt x="15772" y="4864"/>
                    <a:pt x="13460" y="2141"/>
                  </a:cubicBezTo>
                  <a:cubicBezTo>
                    <a:pt x="12263" y="714"/>
                    <a:pt x="10514" y="1"/>
                    <a:pt x="86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23675" y="2861850"/>
              <a:ext cx="313550" cy="300975"/>
            </a:xfrm>
            <a:custGeom>
              <a:avLst/>
              <a:gdLst/>
              <a:ahLst/>
              <a:cxnLst/>
              <a:rect l="l" t="t" r="r" b="b"/>
              <a:pathLst>
                <a:path w="12542" h="12039" extrusionOk="0">
                  <a:moveTo>
                    <a:pt x="5445" y="1"/>
                  </a:moveTo>
                  <a:cubicBezTo>
                    <a:pt x="3737" y="1"/>
                    <a:pt x="1953" y="620"/>
                    <a:pt x="476" y="1868"/>
                  </a:cubicBezTo>
                  <a:cubicBezTo>
                    <a:pt x="64" y="2217"/>
                    <a:pt x="1" y="2850"/>
                    <a:pt x="349" y="3293"/>
                  </a:cubicBezTo>
                  <a:cubicBezTo>
                    <a:pt x="563" y="3525"/>
                    <a:pt x="857" y="3646"/>
                    <a:pt x="1146" y="3646"/>
                  </a:cubicBezTo>
                  <a:cubicBezTo>
                    <a:pt x="1371" y="3646"/>
                    <a:pt x="1594" y="3572"/>
                    <a:pt x="1774" y="3420"/>
                  </a:cubicBezTo>
                  <a:cubicBezTo>
                    <a:pt x="2894" y="2474"/>
                    <a:pt x="4217" y="2007"/>
                    <a:pt x="5464" y="2007"/>
                  </a:cubicBezTo>
                  <a:cubicBezTo>
                    <a:pt x="6721" y="2007"/>
                    <a:pt x="7899" y="2482"/>
                    <a:pt x="8710" y="3420"/>
                  </a:cubicBezTo>
                  <a:cubicBezTo>
                    <a:pt x="10293" y="5320"/>
                    <a:pt x="9787" y="8392"/>
                    <a:pt x="7538" y="10260"/>
                  </a:cubicBezTo>
                  <a:cubicBezTo>
                    <a:pt x="7126" y="10609"/>
                    <a:pt x="7063" y="11242"/>
                    <a:pt x="7411" y="11686"/>
                  </a:cubicBezTo>
                  <a:cubicBezTo>
                    <a:pt x="7625" y="11917"/>
                    <a:pt x="7919" y="12038"/>
                    <a:pt x="8208" y="12038"/>
                  </a:cubicBezTo>
                  <a:cubicBezTo>
                    <a:pt x="8434" y="12038"/>
                    <a:pt x="8656" y="11965"/>
                    <a:pt x="8837" y="11812"/>
                  </a:cubicBezTo>
                  <a:cubicBezTo>
                    <a:pt x="11908" y="9215"/>
                    <a:pt x="12542" y="4877"/>
                    <a:pt x="10230" y="2153"/>
                  </a:cubicBezTo>
                  <a:cubicBezTo>
                    <a:pt x="9046" y="723"/>
                    <a:pt x="7290" y="1"/>
                    <a:pt x="544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154150" y="2575400"/>
              <a:ext cx="110850" cy="124525"/>
            </a:xfrm>
            <a:custGeom>
              <a:avLst/>
              <a:gdLst/>
              <a:ahLst/>
              <a:cxnLst/>
              <a:rect l="l" t="t" r="r" b="b"/>
              <a:pathLst>
                <a:path w="4434" h="4981" extrusionOk="0">
                  <a:moveTo>
                    <a:pt x="444" y="0"/>
                  </a:moveTo>
                  <a:cubicBezTo>
                    <a:pt x="352" y="0"/>
                    <a:pt x="261" y="32"/>
                    <a:pt x="190" y="89"/>
                  </a:cubicBezTo>
                  <a:cubicBezTo>
                    <a:pt x="32" y="247"/>
                    <a:pt x="0" y="500"/>
                    <a:pt x="158" y="659"/>
                  </a:cubicBezTo>
                  <a:lnTo>
                    <a:pt x="3674" y="4839"/>
                  </a:lnTo>
                  <a:cubicBezTo>
                    <a:pt x="3748" y="4931"/>
                    <a:pt x="3864" y="4980"/>
                    <a:pt x="3987" y="4980"/>
                  </a:cubicBezTo>
                  <a:cubicBezTo>
                    <a:pt x="4074" y="4980"/>
                    <a:pt x="4164" y="4955"/>
                    <a:pt x="4244" y="4902"/>
                  </a:cubicBezTo>
                  <a:cubicBezTo>
                    <a:pt x="4402" y="4744"/>
                    <a:pt x="4434" y="4491"/>
                    <a:pt x="4275" y="4332"/>
                  </a:cubicBezTo>
                  <a:lnTo>
                    <a:pt x="760" y="152"/>
                  </a:lnTo>
                  <a:cubicBezTo>
                    <a:pt x="673" y="47"/>
                    <a:pt x="557" y="0"/>
                    <a:pt x="44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117725" y="2637950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68" y="0"/>
                  </a:moveTo>
                  <a:cubicBezTo>
                    <a:pt x="374" y="0"/>
                    <a:pt x="276" y="31"/>
                    <a:pt x="190" y="88"/>
                  </a:cubicBezTo>
                  <a:cubicBezTo>
                    <a:pt x="32" y="247"/>
                    <a:pt x="0" y="500"/>
                    <a:pt x="159" y="658"/>
                  </a:cubicBezTo>
                  <a:lnTo>
                    <a:pt x="2407" y="3350"/>
                  </a:lnTo>
                  <a:cubicBezTo>
                    <a:pt x="2477" y="3437"/>
                    <a:pt x="2585" y="3486"/>
                    <a:pt x="2699" y="3486"/>
                  </a:cubicBezTo>
                  <a:cubicBezTo>
                    <a:pt x="2793" y="3486"/>
                    <a:pt x="2892" y="3453"/>
                    <a:pt x="2977" y="3382"/>
                  </a:cubicBezTo>
                  <a:cubicBezTo>
                    <a:pt x="3136" y="3255"/>
                    <a:pt x="3167" y="3002"/>
                    <a:pt x="3009" y="2812"/>
                  </a:cubicBezTo>
                  <a:lnTo>
                    <a:pt x="760" y="152"/>
                  </a:lnTo>
                  <a:cubicBezTo>
                    <a:pt x="691" y="47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96525" y="2960425"/>
              <a:ext cx="110875" cy="124525"/>
            </a:xfrm>
            <a:custGeom>
              <a:avLst/>
              <a:gdLst/>
              <a:ahLst/>
              <a:cxnLst/>
              <a:rect l="l" t="t" r="r" b="b"/>
              <a:pathLst>
                <a:path w="4435" h="4981" extrusionOk="0">
                  <a:moveTo>
                    <a:pt x="448" y="0"/>
                  </a:moveTo>
                  <a:cubicBezTo>
                    <a:pt x="360" y="0"/>
                    <a:pt x="270" y="26"/>
                    <a:pt x="190" y="79"/>
                  </a:cubicBezTo>
                  <a:cubicBezTo>
                    <a:pt x="32" y="237"/>
                    <a:pt x="0" y="490"/>
                    <a:pt x="159" y="649"/>
                  </a:cubicBezTo>
                  <a:lnTo>
                    <a:pt x="3674" y="4829"/>
                  </a:lnTo>
                  <a:cubicBezTo>
                    <a:pt x="3761" y="4934"/>
                    <a:pt x="3877" y="4981"/>
                    <a:pt x="3990" y="4981"/>
                  </a:cubicBezTo>
                  <a:cubicBezTo>
                    <a:pt x="4083" y="4981"/>
                    <a:pt x="4173" y="4949"/>
                    <a:pt x="4244" y="4892"/>
                  </a:cubicBezTo>
                  <a:cubicBezTo>
                    <a:pt x="4402" y="4734"/>
                    <a:pt x="4434" y="4481"/>
                    <a:pt x="4276" y="4322"/>
                  </a:cubicBezTo>
                  <a:lnTo>
                    <a:pt x="760" y="142"/>
                  </a:lnTo>
                  <a:cubicBezTo>
                    <a:pt x="687" y="50"/>
                    <a:pt x="570" y="0"/>
                    <a:pt x="44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925325" y="2767775"/>
              <a:ext cx="110875" cy="124800"/>
            </a:xfrm>
            <a:custGeom>
              <a:avLst/>
              <a:gdLst/>
              <a:ahLst/>
              <a:cxnLst/>
              <a:rect l="l" t="t" r="r" b="b"/>
              <a:pathLst>
                <a:path w="4435" h="4992" extrusionOk="0">
                  <a:moveTo>
                    <a:pt x="468" y="1"/>
                  </a:moveTo>
                  <a:cubicBezTo>
                    <a:pt x="374" y="1"/>
                    <a:pt x="276" y="32"/>
                    <a:pt x="191" y="89"/>
                  </a:cubicBezTo>
                  <a:cubicBezTo>
                    <a:pt x="32" y="247"/>
                    <a:pt x="1" y="501"/>
                    <a:pt x="159" y="659"/>
                  </a:cubicBezTo>
                  <a:lnTo>
                    <a:pt x="3674" y="4839"/>
                  </a:lnTo>
                  <a:cubicBezTo>
                    <a:pt x="3744" y="4944"/>
                    <a:pt x="3852" y="4991"/>
                    <a:pt x="3967" y="4991"/>
                  </a:cubicBezTo>
                  <a:cubicBezTo>
                    <a:pt x="4061" y="4991"/>
                    <a:pt x="4159" y="4960"/>
                    <a:pt x="4244" y="4903"/>
                  </a:cubicBezTo>
                  <a:cubicBezTo>
                    <a:pt x="4403" y="4744"/>
                    <a:pt x="4434" y="4491"/>
                    <a:pt x="4276" y="4333"/>
                  </a:cubicBezTo>
                  <a:lnTo>
                    <a:pt x="761" y="152"/>
                  </a:lnTo>
                  <a:cubicBezTo>
                    <a:pt x="691" y="48"/>
                    <a:pt x="583" y="1"/>
                    <a:pt x="46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64600" y="2935225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45" y="1"/>
                  </a:moveTo>
                  <a:cubicBezTo>
                    <a:pt x="353" y="1"/>
                    <a:pt x="262" y="34"/>
                    <a:pt x="191" y="105"/>
                  </a:cubicBezTo>
                  <a:cubicBezTo>
                    <a:pt x="33" y="232"/>
                    <a:pt x="1" y="485"/>
                    <a:pt x="159" y="675"/>
                  </a:cubicBezTo>
                  <a:lnTo>
                    <a:pt x="2408" y="3335"/>
                  </a:lnTo>
                  <a:cubicBezTo>
                    <a:pt x="2478" y="3440"/>
                    <a:pt x="2586" y="3487"/>
                    <a:pt x="2700" y="3487"/>
                  </a:cubicBezTo>
                  <a:cubicBezTo>
                    <a:pt x="2794" y="3487"/>
                    <a:pt x="2892" y="3455"/>
                    <a:pt x="2978" y="3398"/>
                  </a:cubicBezTo>
                  <a:cubicBezTo>
                    <a:pt x="3136" y="3240"/>
                    <a:pt x="3168" y="2987"/>
                    <a:pt x="3009" y="2828"/>
                  </a:cubicBezTo>
                  <a:lnTo>
                    <a:pt x="761" y="137"/>
                  </a:lnTo>
                  <a:cubicBezTo>
                    <a:pt x="674" y="50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991825" y="2744025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45" y="1"/>
                  </a:moveTo>
                  <a:cubicBezTo>
                    <a:pt x="353" y="1"/>
                    <a:pt x="262" y="32"/>
                    <a:pt x="191" y="89"/>
                  </a:cubicBezTo>
                  <a:cubicBezTo>
                    <a:pt x="33" y="247"/>
                    <a:pt x="1" y="501"/>
                    <a:pt x="128" y="659"/>
                  </a:cubicBezTo>
                  <a:lnTo>
                    <a:pt x="2408" y="3351"/>
                  </a:lnTo>
                  <a:cubicBezTo>
                    <a:pt x="2477" y="3438"/>
                    <a:pt x="2585" y="3487"/>
                    <a:pt x="2700" y="3487"/>
                  </a:cubicBezTo>
                  <a:cubicBezTo>
                    <a:pt x="2794" y="3487"/>
                    <a:pt x="2892" y="3454"/>
                    <a:pt x="2978" y="3383"/>
                  </a:cubicBezTo>
                  <a:cubicBezTo>
                    <a:pt x="3136" y="3256"/>
                    <a:pt x="3168" y="3003"/>
                    <a:pt x="3010" y="2813"/>
                  </a:cubicBezTo>
                  <a:lnTo>
                    <a:pt x="761" y="152"/>
                  </a:lnTo>
                  <a:cubicBezTo>
                    <a:pt x="674" y="48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890500" y="2829150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68" y="0"/>
                  </a:moveTo>
                  <a:cubicBezTo>
                    <a:pt x="374" y="0"/>
                    <a:pt x="276" y="33"/>
                    <a:pt x="190" y="104"/>
                  </a:cubicBezTo>
                  <a:cubicBezTo>
                    <a:pt x="32" y="231"/>
                    <a:pt x="0" y="484"/>
                    <a:pt x="159" y="674"/>
                  </a:cubicBezTo>
                  <a:lnTo>
                    <a:pt x="2407" y="3334"/>
                  </a:lnTo>
                  <a:cubicBezTo>
                    <a:pt x="2494" y="3439"/>
                    <a:pt x="2610" y="3486"/>
                    <a:pt x="2723" y="3486"/>
                  </a:cubicBezTo>
                  <a:cubicBezTo>
                    <a:pt x="2816" y="3486"/>
                    <a:pt x="2906" y="3455"/>
                    <a:pt x="2977" y="3398"/>
                  </a:cubicBezTo>
                  <a:cubicBezTo>
                    <a:pt x="3136" y="3239"/>
                    <a:pt x="3167" y="2986"/>
                    <a:pt x="3009" y="2828"/>
                  </a:cubicBezTo>
                  <a:lnTo>
                    <a:pt x="760" y="136"/>
                  </a:lnTo>
                  <a:cubicBezTo>
                    <a:pt x="691" y="49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61400" y="3680475"/>
              <a:ext cx="334925" cy="334925"/>
            </a:xfrm>
            <a:custGeom>
              <a:avLst/>
              <a:gdLst/>
              <a:ahLst/>
              <a:cxnLst/>
              <a:rect l="l" t="t" r="r" b="b"/>
              <a:pathLst>
                <a:path w="13397" h="13397" extrusionOk="0">
                  <a:moveTo>
                    <a:pt x="4973" y="0"/>
                  </a:moveTo>
                  <a:cubicBezTo>
                    <a:pt x="4625" y="0"/>
                    <a:pt x="4340" y="285"/>
                    <a:pt x="4340" y="602"/>
                  </a:cubicBezTo>
                  <a:lnTo>
                    <a:pt x="4340" y="3737"/>
                  </a:lnTo>
                  <a:cubicBezTo>
                    <a:pt x="4340" y="4054"/>
                    <a:pt x="4086" y="4339"/>
                    <a:pt x="3738" y="4339"/>
                  </a:cubicBezTo>
                  <a:lnTo>
                    <a:pt x="634" y="4339"/>
                  </a:lnTo>
                  <a:cubicBezTo>
                    <a:pt x="286" y="4339"/>
                    <a:pt x="1" y="4624"/>
                    <a:pt x="1" y="4941"/>
                  </a:cubicBezTo>
                  <a:lnTo>
                    <a:pt x="1" y="8424"/>
                  </a:lnTo>
                  <a:cubicBezTo>
                    <a:pt x="1" y="8773"/>
                    <a:pt x="286" y="9058"/>
                    <a:pt x="634" y="9058"/>
                  </a:cubicBezTo>
                  <a:lnTo>
                    <a:pt x="3738" y="9058"/>
                  </a:lnTo>
                  <a:cubicBezTo>
                    <a:pt x="4086" y="9058"/>
                    <a:pt x="4340" y="9311"/>
                    <a:pt x="4340" y="9659"/>
                  </a:cubicBezTo>
                  <a:lnTo>
                    <a:pt x="4340" y="12763"/>
                  </a:lnTo>
                  <a:cubicBezTo>
                    <a:pt x="4340" y="13111"/>
                    <a:pt x="4625" y="13396"/>
                    <a:pt x="4973" y="13396"/>
                  </a:cubicBezTo>
                  <a:lnTo>
                    <a:pt x="8457" y="13396"/>
                  </a:lnTo>
                  <a:cubicBezTo>
                    <a:pt x="8773" y="13396"/>
                    <a:pt x="9058" y="13111"/>
                    <a:pt x="9058" y="12763"/>
                  </a:cubicBezTo>
                  <a:lnTo>
                    <a:pt x="9058" y="9659"/>
                  </a:lnTo>
                  <a:cubicBezTo>
                    <a:pt x="9058" y="9311"/>
                    <a:pt x="9343" y="9058"/>
                    <a:pt x="9660" y="9058"/>
                  </a:cubicBezTo>
                  <a:lnTo>
                    <a:pt x="12795" y="9058"/>
                  </a:lnTo>
                  <a:cubicBezTo>
                    <a:pt x="13144" y="9058"/>
                    <a:pt x="13397" y="8773"/>
                    <a:pt x="13397" y="8424"/>
                  </a:cubicBezTo>
                  <a:lnTo>
                    <a:pt x="13397" y="4941"/>
                  </a:lnTo>
                  <a:cubicBezTo>
                    <a:pt x="13397" y="4624"/>
                    <a:pt x="13144" y="4339"/>
                    <a:pt x="12795" y="4339"/>
                  </a:cubicBezTo>
                  <a:lnTo>
                    <a:pt x="9660" y="4339"/>
                  </a:lnTo>
                  <a:cubicBezTo>
                    <a:pt x="9343" y="4339"/>
                    <a:pt x="9058" y="4054"/>
                    <a:pt x="9058" y="3737"/>
                  </a:cubicBezTo>
                  <a:lnTo>
                    <a:pt x="9058" y="602"/>
                  </a:lnTo>
                  <a:cubicBezTo>
                    <a:pt x="9058" y="285"/>
                    <a:pt x="8773" y="0"/>
                    <a:pt x="845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415400" y="2659150"/>
              <a:ext cx="343650" cy="342850"/>
            </a:xfrm>
            <a:custGeom>
              <a:avLst/>
              <a:gdLst/>
              <a:ahLst/>
              <a:cxnLst/>
              <a:rect l="l" t="t" r="r" b="b"/>
              <a:pathLst>
                <a:path w="13746" h="13714" extrusionOk="0">
                  <a:moveTo>
                    <a:pt x="5100" y="0"/>
                  </a:moveTo>
                  <a:cubicBezTo>
                    <a:pt x="4751" y="0"/>
                    <a:pt x="4466" y="285"/>
                    <a:pt x="4466" y="634"/>
                  </a:cubicBezTo>
                  <a:lnTo>
                    <a:pt x="4466" y="3832"/>
                  </a:lnTo>
                  <a:cubicBezTo>
                    <a:pt x="4466" y="4181"/>
                    <a:pt x="4181" y="4434"/>
                    <a:pt x="3833" y="4434"/>
                  </a:cubicBezTo>
                  <a:lnTo>
                    <a:pt x="634" y="4434"/>
                  </a:lnTo>
                  <a:cubicBezTo>
                    <a:pt x="286" y="4434"/>
                    <a:pt x="1" y="4719"/>
                    <a:pt x="1" y="5067"/>
                  </a:cubicBezTo>
                  <a:lnTo>
                    <a:pt x="1" y="8646"/>
                  </a:lnTo>
                  <a:cubicBezTo>
                    <a:pt x="1" y="8994"/>
                    <a:pt x="286" y="9279"/>
                    <a:pt x="634" y="9279"/>
                  </a:cubicBezTo>
                  <a:lnTo>
                    <a:pt x="3833" y="9279"/>
                  </a:lnTo>
                  <a:cubicBezTo>
                    <a:pt x="4181" y="9279"/>
                    <a:pt x="4466" y="9564"/>
                    <a:pt x="4466" y="9913"/>
                  </a:cubicBezTo>
                  <a:lnTo>
                    <a:pt x="4466" y="13080"/>
                  </a:lnTo>
                  <a:cubicBezTo>
                    <a:pt x="4466" y="13428"/>
                    <a:pt x="4751" y="13713"/>
                    <a:pt x="5100" y="13713"/>
                  </a:cubicBezTo>
                  <a:lnTo>
                    <a:pt x="8647" y="13713"/>
                  </a:lnTo>
                  <a:cubicBezTo>
                    <a:pt x="8995" y="13713"/>
                    <a:pt x="9280" y="13428"/>
                    <a:pt x="9280" y="13080"/>
                  </a:cubicBezTo>
                  <a:lnTo>
                    <a:pt x="9280" y="9913"/>
                  </a:lnTo>
                  <a:cubicBezTo>
                    <a:pt x="9280" y="9564"/>
                    <a:pt x="9565" y="9279"/>
                    <a:pt x="9913" y="9279"/>
                  </a:cubicBezTo>
                  <a:lnTo>
                    <a:pt x="13112" y="9279"/>
                  </a:lnTo>
                  <a:cubicBezTo>
                    <a:pt x="13460" y="9279"/>
                    <a:pt x="13745" y="8994"/>
                    <a:pt x="13745" y="8646"/>
                  </a:cubicBezTo>
                  <a:lnTo>
                    <a:pt x="13745" y="5067"/>
                  </a:lnTo>
                  <a:cubicBezTo>
                    <a:pt x="13714" y="4719"/>
                    <a:pt x="13460" y="4434"/>
                    <a:pt x="13112" y="4434"/>
                  </a:cubicBezTo>
                  <a:lnTo>
                    <a:pt x="9913" y="4434"/>
                  </a:lnTo>
                  <a:cubicBezTo>
                    <a:pt x="9565" y="4434"/>
                    <a:pt x="9280" y="4181"/>
                    <a:pt x="9280" y="3832"/>
                  </a:cubicBezTo>
                  <a:lnTo>
                    <a:pt x="9280" y="634"/>
                  </a:lnTo>
                  <a:cubicBezTo>
                    <a:pt x="9280" y="285"/>
                    <a:pt x="8995" y="0"/>
                    <a:pt x="864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86800" y="3473050"/>
              <a:ext cx="7950" cy="19025"/>
            </a:xfrm>
            <a:custGeom>
              <a:avLst/>
              <a:gdLst/>
              <a:ahLst/>
              <a:cxnLst/>
              <a:rect l="l" t="t" r="r" b="b"/>
              <a:pathLst>
                <a:path w="318" h="761" extrusionOk="0">
                  <a:moveTo>
                    <a:pt x="318" y="760"/>
                  </a:moveTo>
                  <a:cubicBezTo>
                    <a:pt x="191" y="507"/>
                    <a:pt x="64" y="253"/>
                    <a:pt x="1" y="0"/>
                  </a:cubicBezTo>
                  <a:cubicBezTo>
                    <a:pt x="64" y="253"/>
                    <a:pt x="191" y="507"/>
                    <a:pt x="318" y="76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386800" y="3245025"/>
              <a:ext cx="194000" cy="246450"/>
            </a:xfrm>
            <a:custGeom>
              <a:avLst/>
              <a:gdLst/>
              <a:ahLst/>
              <a:cxnLst/>
              <a:rect l="l" t="t" r="r" b="b"/>
              <a:pathLst>
                <a:path w="7760" h="9858" extrusionOk="0">
                  <a:moveTo>
                    <a:pt x="6715" y="0"/>
                  </a:moveTo>
                  <a:lnTo>
                    <a:pt x="3801" y="2882"/>
                  </a:lnTo>
                  <a:lnTo>
                    <a:pt x="3809" y="2890"/>
                  </a:lnTo>
                  <a:lnTo>
                    <a:pt x="6715" y="0"/>
                  </a:lnTo>
                  <a:close/>
                  <a:moveTo>
                    <a:pt x="3809" y="2890"/>
                  </a:moveTo>
                  <a:lnTo>
                    <a:pt x="888" y="5796"/>
                  </a:lnTo>
                  <a:cubicBezTo>
                    <a:pt x="444" y="6239"/>
                    <a:pt x="159" y="6778"/>
                    <a:pt x="1" y="7316"/>
                  </a:cubicBezTo>
                  <a:cubicBezTo>
                    <a:pt x="159" y="7886"/>
                    <a:pt x="444" y="8393"/>
                    <a:pt x="888" y="8836"/>
                  </a:cubicBezTo>
                  <a:cubicBezTo>
                    <a:pt x="1553" y="9517"/>
                    <a:pt x="2431" y="9857"/>
                    <a:pt x="3310" y="9857"/>
                  </a:cubicBezTo>
                  <a:cubicBezTo>
                    <a:pt x="4189" y="9857"/>
                    <a:pt x="5068" y="9517"/>
                    <a:pt x="5733" y="8836"/>
                  </a:cubicBezTo>
                  <a:lnTo>
                    <a:pt x="7760" y="6841"/>
                  </a:lnTo>
                  <a:lnTo>
                    <a:pt x="3809" y="289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96300" y="3494425"/>
              <a:ext cx="4000" cy="6350"/>
            </a:xfrm>
            <a:custGeom>
              <a:avLst/>
              <a:gdLst/>
              <a:ahLst/>
              <a:cxnLst/>
              <a:rect l="l" t="t" r="r" b="b"/>
              <a:pathLst>
                <a:path w="160" h="254" extrusionOk="0">
                  <a:moveTo>
                    <a:pt x="159" y="253"/>
                  </a:moveTo>
                  <a:cubicBezTo>
                    <a:pt x="96" y="158"/>
                    <a:pt x="33" y="95"/>
                    <a:pt x="1" y="0"/>
                  </a:cubicBezTo>
                  <a:cubicBezTo>
                    <a:pt x="33" y="95"/>
                    <a:pt x="96" y="158"/>
                    <a:pt x="159" y="253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401850" y="3503125"/>
              <a:ext cx="7150" cy="7950"/>
            </a:xfrm>
            <a:custGeom>
              <a:avLst/>
              <a:gdLst/>
              <a:ahLst/>
              <a:cxnLst/>
              <a:rect l="l" t="t" r="r" b="b"/>
              <a:pathLst>
                <a:path w="286" h="318" extrusionOk="0">
                  <a:moveTo>
                    <a:pt x="286" y="317"/>
                  </a:moveTo>
                  <a:cubicBezTo>
                    <a:pt x="191" y="222"/>
                    <a:pt x="96" y="127"/>
                    <a:pt x="1" y="0"/>
                  </a:cubicBezTo>
                  <a:cubicBezTo>
                    <a:pt x="96" y="127"/>
                    <a:pt x="191" y="222"/>
                    <a:pt x="286" y="317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385225" y="3427900"/>
              <a:ext cx="1600" cy="10325"/>
            </a:xfrm>
            <a:custGeom>
              <a:avLst/>
              <a:gdLst/>
              <a:ahLst/>
              <a:cxnLst/>
              <a:rect l="l" t="t" r="r" b="b"/>
              <a:pathLst>
                <a:path w="64" h="413" extrusionOk="0">
                  <a:moveTo>
                    <a:pt x="1" y="413"/>
                  </a:moveTo>
                  <a:cubicBezTo>
                    <a:pt x="1" y="286"/>
                    <a:pt x="32" y="159"/>
                    <a:pt x="64" y="1"/>
                  </a:cubicBezTo>
                  <a:cubicBezTo>
                    <a:pt x="32" y="159"/>
                    <a:pt x="1" y="286"/>
                    <a:pt x="1" y="413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384425" y="3461950"/>
              <a:ext cx="2400" cy="8750"/>
            </a:xfrm>
            <a:custGeom>
              <a:avLst/>
              <a:gdLst/>
              <a:ahLst/>
              <a:cxnLst/>
              <a:rect l="l" t="t" r="r" b="b"/>
              <a:pathLst>
                <a:path w="96" h="350" extrusionOk="0">
                  <a:moveTo>
                    <a:pt x="96" y="349"/>
                  </a:moveTo>
                  <a:cubicBezTo>
                    <a:pt x="64" y="222"/>
                    <a:pt x="33" y="127"/>
                    <a:pt x="1" y="1"/>
                  </a:cubicBezTo>
                  <a:cubicBezTo>
                    <a:pt x="33" y="127"/>
                    <a:pt x="64" y="222"/>
                    <a:pt x="96" y="349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383650" y="3439000"/>
              <a:ext cx="800" cy="21400"/>
            </a:xfrm>
            <a:custGeom>
              <a:avLst/>
              <a:gdLst/>
              <a:ahLst/>
              <a:cxnLst/>
              <a:rect l="l" t="t" r="r" b="b"/>
              <a:pathLst>
                <a:path w="32" h="856" extrusionOk="0">
                  <a:moveTo>
                    <a:pt x="32" y="0"/>
                  </a:moveTo>
                  <a:cubicBezTo>
                    <a:pt x="0" y="285"/>
                    <a:pt x="0" y="570"/>
                    <a:pt x="32" y="855"/>
                  </a:cubicBezTo>
                  <a:cubicBezTo>
                    <a:pt x="0" y="570"/>
                    <a:pt x="0" y="285"/>
                    <a:pt x="3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602950" y="3366150"/>
              <a:ext cx="72875" cy="72875"/>
            </a:xfrm>
            <a:custGeom>
              <a:avLst/>
              <a:gdLst/>
              <a:ahLst/>
              <a:cxnLst/>
              <a:rect l="l" t="t" r="r" b="b"/>
              <a:pathLst>
                <a:path w="2915" h="2915" extrusionOk="0">
                  <a:moveTo>
                    <a:pt x="1" y="2914"/>
                  </a:moveTo>
                  <a:lnTo>
                    <a:pt x="2914" y="1"/>
                  </a:ln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97950" y="3316275"/>
              <a:ext cx="2400" cy="9525"/>
            </a:xfrm>
            <a:custGeom>
              <a:avLst/>
              <a:gdLst/>
              <a:ahLst/>
              <a:cxnLst/>
              <a:rect l="l" t="t" r="r" b="b"/>
              <a:pathLst>
                <a:path w="96" h="381" extrusionOk="0">
                  <a:moveTo>
                    <a:pt x="96" y="1"/>
                  </a:moveTo>
                  <a:cubicBezTo>
                    <a:pt x="64" y="127"/>
                    <a:pt x="33" y="254"/>
                    <a:pt x="1" y="381"/>
                  </a:cubicBezTo>
                  <a:cubicBezTo>
                    <a:pt x="33" y="254"/>
                    <a:pt x="64" y="127"/>
                    <a:pt x="96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690050" y="3327350"/>
              <a:ext cx="7925" cy="19050"/>
            </a:xfrm>
            <a:custGeom>
              <a:avLst/>
              <a:gdLst/>
              <a:ahLst/>
              <a:cxnLst/>
              <a:rect l="l" t="t" r="r" b="b"/>
              <a:pathLst>
                <a:path w="317" h="762" extrusionOk="0">
                  <a:moveTo>
                    <a:pt x="317" y="1"/>
                  </a:moveTo>
                  <a:cubicBezTo>
                    <a:pt x="253" y="286"/>
                    <a:pt x="127" y="539"/>
                    <a:pt x="0" y="761"/>
                  </a:cubicBezTo>
                  <a:cubicBezTo>
                    <a:pt x="127" y="539"/>
                    <a:pt x="253" y="286"/>
                    <a:pt x="317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697950" y="3283025"/>
              <a:ext cx="1625" cy="10325"/>
            </a:xfrm>
            <a:custGeom>
              <a:avLst/>
              <a:gdLst/>
              <a:ahLst/>
              <a:cxnLst/>
              <a:rect l="l" t="t" r="r" b="b"/>
              <a:pathLst>
                <a:path w="65" h="413" extrusionOk="0">
                  <a:moveTo>
                    <a:pt x="1" y="1"/>
                  </a:moveTo>
                  <a:cubicBezTo>
                    <a:pt x="33" y="127"/>
                    <a:pt x="64" y="254"/>
                    <a:pt x="64" y="412"/>
                  </a:cubicBezTo>
                  <a:cubicBezTo>
                    <a:pt x="64" y="254"/>
                    <a:pt x="33" y="127"/>
                    <a:pt x="1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481825" y="3219500"/>
              <a:ext cx="216150" cy="196550"/>
            </a:xfrm>
            <a:custGeom>
              <a:avLst/>
              <a:gdLst/>
              <a:ahLst/>
              <a:cxnLst/>
              <a:rect l="l" t="t" r="r" b="b"/>
              <a:pathLst>
                <a:path w="8646" h="7862" extrusionOk="0">
                  <a:moveTo>
                    <a:pt x="5336" y="0"/>
                  </a:moveTo>
                  <a:cubicBezTo>
                    <a:pt x="4458" y="0"/>
                    <a:pt x="3579" y="341"/>
                    <a:pt x="2914" y="1021"/>
                  </a:cubicBezTo>
                  <a:lnTo>
                    <a:pt x="0" y="3903"/>
                  </a:lnTo>
                  <a:lnTo>
                    <a:pt x="3959" y="7862"/>
                  </a:lnTo>
                  <a:lnTo>
                    <a:pt x="7759" y="4062"/>
                  </a:lnTo>
                  <a:cubicBezTo>
                    <a:pt x="8202" y="3618"/>
                    <a:pt x="8487" y="3080"/>
                    <a:pt x="8646" y="2542"/>
                  </a:cubicBezTo>
                  <a:cubicBezTo>
                    <a:pt x="8487" y="1971"/>
                    <a:pt x="8202" y="1433"/>
                    <a:pt x="7759" y="1021"/>
                  </a:cubicBezTo>
                  <a:cubicBezTo>
                    <a:pt x="7094" y="341"/>
                    <a:pt x="6215" y="0"/>
                    <a:pt x="5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699550" y="3294100"/>
              <a:ext cx="1600" cy="21400"/>
            </a:xfrm>
            <a:custGeom>
              <a:avLst/>
              <a:gdLst/>
              <a:ahLst/>
              <a:cxnLst/>
              <a:rect l="l" t="t" r="r" b="b"/>
              <a:pathLst>
                <a:path w="64" h="856" extrusionOk="0">
                  <a:moveTo>
                    <a:pt x="32" y="856"/>
                  </a:moveTo>
                  <a:cubicBezTo>
                    <a:pt x="64" y="571"/>
                    <a:pt x="64" y="286"/>
                    <a:pt x="0" y="1"/>
                  </a:cubicBezTo>
                  <a:cubicBezTo>
                    <a:pt x="64" y="286"/>
                    <a:pt x="64" y="571"/>
                    <a:pt x="32" y="856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684500" y="3348750"/>
              <a:ext cx="3975" cy="7150"/>
            </a:xfrm>
            <a:custGeom>
              <a:avLst/>
              <a:gdLst/>
              <a:ahLst/>
              <a:cxnLst/>
              <a:rect l="l" t="t" r="r" b="b"/>
              <a:pathLst>
                <a:path w="159" h="286" extrusionOk="0">
                  <a:moveTo>
                    <a:pt x="159" y="0"/>
                  </a:moveTo>
                  <a:cubicBezTo>
                    <a:pt x="127" y="95"/>
                    <a:pt x="64" y="190"/>
                    <a:pt x="0" y="285"/>
                  </a:cubicBezTo>
                  <a:cubicBezTo>
                    <a:pt x="64" y="190"/>
                    <a:pt x="127" y="95"/>
                    <a:pt x="159" y="0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675800" y="3358250"/>
              <a:ext cx="7150" cy="7925"/>
            </a:xfrm>
            <a:custGeom>
              <a:avLst/>
              <a:gdLst/>
              <a:ahLst/>
              <a:cxnLst/>
              <a:rect l="l" t="t" r="r" b="b"/>
              <a:pathLst>
                <a:path w="286" h="317" extrusionOk="0">
                  <a:moveTo>
                    <a:pt x="0" y="317"/>
                  </a:moveTo>
                  <a:cubicBezTo>
                    <a:pt x="95" y="222"/>
                    <a:pt x="190" y="95"/>
                    <a:pt x="285" y="0"/>
                  </a:cubicBezTo>
                  <a:cubicBezTo>
                    <a:pt x="190" y="95"/>
                    <a:pt x="95" y="222"/>
                    <a:pt x="0" y="317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86800" y="3470675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1" y="95"/>
                  </a:moveTo>
                  <a:cubicBezTo>
                    <a:pt x="1" y="63"/>
                    <a:pt x="1" y="32"/>
                    <a:pt x="1" y="0"/>
                  </a:cubicBezTo>
                  <a:cubicBezTo>
                    <a:pt x="1" y="32"/>
                    <a:pt x="1" y="63"/>
                    <a:pt x="1" y="95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408975" y="3511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400275" y="3500750"/>
              <a:ext cx="1600" cy="2400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384425" y="3460375"/>
              <a:ext cx="25" cy="1600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4"/>
                  </a:moveTo>
                  <a:cubicBezTo>
                    <a:pt x="1" y="32"/>
                    <a:pt x="1" y="32"/>
                    <a:pt x="1" y="0"/>
                  </a:cubicBezTo>
                  <a:cubicBezTo>
                    <a:pt x="1" y="32"/>
                    <a:pt x="1" y="32"/>
                    <a:pt x="1" y="64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394725" y="3492050"/>
              <a:ext cx="1600" cy="2400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697950" y="3325775"/>
              <a:ext cx="25" cy="1600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1"/>
                  </a:moveTo>
                  <a:cubicBezTo>
                    <a:pt x="1" y="1"/>
                    <a:pt x="1" y="32"/>
                    <a:pt x="1" y="64"/>
                  </a:cubicBezTo>
                  <a:cubicBezTo>
                    <a:pt x="1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688450" y="3346375"/>
              <a:ext cx="1625" cy="2400"/>
            </a:xfrm>
            <a:custGeom>
              <a:avLst/>
              <a:gdLst/>
              <a:ahLst/>
              <a:cxnLst/>
              <a:rect l="l" t="t" r="r" b="b"/>
              <a:pathLst>
                <a:path w="65" h="96" extrusionOk="0">
                  <a:moveTo>
                    <a:pt x="64" y="0"/>
                  </a:moveTo>
                  <a:cubicBezTo>
                    <a:pt x="64" y="32"/>
                    <a:pt x="32" y="63"/>
                    <a:pt x="1" y="95"/>
                  </a:cubicBezTo>
                  <a:cubicBezTo>
                    <a:pt x="32" y="63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682925" y="3355875"/>
              <a:ext cx="1600" cy="2400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3" y="0"/>
                  </a:moveTo>
                  <a:lnTo>
                    <a:pt x="63" y="0"/>
                  </a:lnTo>
                  <a:cubicBezTo>
                    <a:pt x="32" y="32"/>
                    <a:pt x="0" y="63"/>
                    <a:pt x="0" y="9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699550" y="331547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32" y="33"/>
                    <a:pt x="0" y="33"/>
                  </a:cubicBez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697950" y="3283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386800" y="342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699550" y="32933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32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384425" y="3438200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cubicBezTo>
                    <a:pt x="1" y="32"/>
                    <a:pt x="1" y="32"/>
                    <a:pt x="1" y="1"/>
                  </a:cubicBezTo>
                  <a:cubicBezTo>
                    <a:pt x="1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383650" y="3416025"/>
              <a:ext cx="219325" cy="119975"/>
            </a:xfrm>
            <a:custGeom>
              <a:avLst/>
              <a:gdLst/>
              <a:ahLst/>
              <a:cxnLst/>
              <a:rect l="l" t="t" r="r" b="b"/>
              <a:pathLst>
                <a:path w="8773" h="4799" extrusionOk="0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383650" y="3416025"/>
              <a:ext cx="219325" cy="119975"/>
            </a:xfrm>
            <a:custGeom>
              <a:avLst/>
              <a:gdLst/>
              <a:ahLst/>
              <a:cxnLst/>
              <a:rect l="l" t="t" r="r" b="b"/>
              <a:pathLst>
                <a:path w="8773" h="4799" extrusionOk="0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580775" y="3283025"/>
              <a:ext cx="120375" cy="156000"/>
            </a:xfrm>
            <a:custGeom>
              <a:avLst/>
              <a:gdLst/>
              <a:ahLst/>
              <a:cxnLst/>
              <a:rect l="l" t="t" r="r" b="b"/>
              <a:pathLst>
                <a:path w="4815" h="6240" extrusionOk="0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580775" y="3283025"/>
              <a:ext cx="120375" cy="156000"/>
            </a:xfrm>
            <a:custGeom>
              <a:avLst/>
              <a:gdLst/>
              <a:ahLst/>
              <a:cxnLst/>
              <a:rect l="l" t="t" r="r" b="b"/>
              <a:pathLst>
                <a:path w="4815" h="6240" extrusionOk="0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520600" y="3231575"/>
              <a:ext cx="116425" cy="66525"/>
            </a:xfrm>
            <a:custGeom>
              <a:avLst/>
              <a:gdLst/>
              <a:ahLst/>
              <a:cxnLst/>
              <a:rect l="l" t="t" r="r" b="b"/>
              <a:pathLst>
                <a:path w="4657" h="2661" extrusionOk="0">
                  <a:moveTo>
                    <a:pt x="856" y="1679"/>
                  </a:moveTo>
                  <a:cubicBezTo>
                    <a:pt x="856" y="1679"/>
                    <a:pt x="2693" y="0"/>
                    <a:pt x="4245" y="285"/>
                  </a:cubicBezTo>
                  <a:cubicBezTo>
                    <a:pt x="4656" y="602"/>
                    <a:pt x="4150" y="1393"/>
                    <a:pt x="3073" y="1869"/>
                  </a:cubicBezTo>
                  <a:cubicBezTo>
                    <a:pt x="2028" y="2344"/>
                    <a:pt x="1" y="2660"/>
                    <a:pt x="856" y="167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231725" y="2331375"/>
              <a:ext cx="1625" cy="10325"/>
            </a:xfrm>
            <a:custGeom>
              <a:avLst/>
              <a:gdLst/>
              <a:ahLst/>
              <a:cxnLst/>
              <a:rect l="l" t="t" r="r" b="b"/>
              <a:pathLst>
                <a:path w="65" h="413" extrusionOk="0">
                  <a:moveTo>
                    <a:pt x="64" y="1"/>
                  </a:moveTo>
                  <a:lnTo>
                    <a:pt x="64" y="1"/>
                  </a:lnTo>
                  <a:cubicBezTo>
                    <a:pt x="32" y="127"/>
                    <a:pt x="1" y="254"/>
                    <a:pt x="1" y="412"/>
                  </a:cubicBezTo>
                  <a:lnTo>
                    <a:pt x="1" y="412"/>
                  </a:ln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233325" y="2329000"/>
              <a:ext cx="800" cy="2400"/>
            </a:xfrm>
            <a:custGeom>
              <a:avLst/>
              <a:gdLst/>
              <a:ahLst/>
              <a:cxnLst/>
              <a:rect l="l" t="t" r="r" b="b"/>
              <a:pathLst>
                <a:path w="32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lnTo>
                    <a:pt x="0" y="96"/>
                  </a:ln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350500" y="2365425"/>
              <a:ext cx="193975" cy="173800"/>
            </a:xfrm>
            <a:custGeom>
              <a:avLst/>
              <a:gdLst/>
              <a:ahLst/>
              <a:cxnLst/>
              <a:rect l="l" t="t" r="r" b="b"/>
              <a:pathLst>
                <a:path w="7759" h="6952" extrusionOk="0">
                  <a:moveTo>
                    <a:pt x="3959" y="0"/>
                  </a:moveTo>
                  <a:lnTo>
                    <a:pt x="3959" y="0"/>
                  </a:lnTo>
                  <a:lnTo>
                    <a:pt x="3959" y="0"/>
                  </a:lnTo>
                  <a:lnTo>
                    <a:pt x="3959" y="0"/>
                  </a:lnTo>
                  <a:close/>
                  <a:moveTo>
                    <a:pt x="3959" y="0"/>
                  </a:moveTo>
                  <a:lnTo>
                    <a:pt x="0" y="3959"/>
                  </a:lnTo>
                  <a:lnTo>
                    <a:pt x="2027" y="5954"/>
                  </a:lnTo>
                  <a:cubicBezTo>
                    <a:pt x="2692" y="6619"/>
                    <a:pt x="3571" y="6952"/>
                    <a:pt x="4450" y="6952"/>
                  </a:cubicBezTo>
                  <a:cubicBezTo>
                    <a:pt x="5328" y="6952"/>
                    <a:pt x="6207" y="6619"/>
                    <a:pt x="6872" y="5954"/>
                  </a:cubicBezTo>
                  <a:cubicBezTo>
                    <a:pt x="7316" y="5511"/>
                    <a:pt x="7601" y="5004"/>
                    <a:pt x="7759" y="4434"/>
                  </a:cubicBezTo>
                  <a:cubicBezTo>
                    <a:pt x="7601" y="3864"/>
                    <a:pt x="7316" y="3357"/>
                    <a:pt x="6872" y="2914"/>
                  </a:cubicBezTo>
                  <a:lnTo>
                    <a:pt x="395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240450" y="2292575"/>
              <a:ext cx="15050" cy="21400"/>
            </a:xfrm>
            <a:custGeom>
              <a:avLst/>
              <a:gdLst/>
              <a:ahLst/>
              <a:cxnLst/>
              <a:rect l="l" t="t" r="r" b="b"/>
              <a:pathLst>
                <a:path w="602" h="856" extrusionOk="0">
                  <a:moveTo>
                    <a:pt x="0" y="856"/>
                  </a:moveTo>
                  <a:cubicBezTo>
                    <a:pt x="158" y="539"/>
                    <a:pt x="348" y="254"/>
                    <a:pt x="602" y="1"/>
                  </a:cubicBezTo>
                  <a:cubicBezTo>
                    <a:pt x="348" y="254"/>
                    <a:pt x="158" y="539"/>
                    <a:pt x="0" y="856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230950" y="2342450"/>
              <a:ext cx="25" cy="3200"/>
            </a:xfrm>
            <a:custGeom>
              <a:avLst/>
              <a:gdLst/>
              <a:ahLst/>
              <a:cxnLst/>
              <a:rect l="l" t="t" r="r" b="b"/>
              <a:pathLst>
                <a:path w="1" h="128" extrusionOk="0">
                  <a:moveTo>
                    <a:pt x="0" y="1"/>
                  </a:moveTo>
                  <a:cubicBezTo>
                    <a:pt x="0" y="33"/>
                    <a:pt x="0" y="64"/>
                    <a:pt x="0" y="128"/>
                  </a:cubicBezTo>
                  <a:cubicBezTo>
                    <a:pt x="0" y="64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242825" y="2397100"/>
              <a:ext cx="3975" cy="6350"/>
            </a:xfrm>
            <a:custGeom>
              <a:avLst/>
              <a:gdLst/>
              <a:ahLst/>
              <a:cxnLst/>
              <a:rect l="l" t="t" r="r" b="b"/>
              <a:pathLst>
                <a:path w="159" h="254" extrusionOk="0">
                  <a:moveTo>
                    <a:pt x="158" y="253"/>
                  </a:moveTo>
                  <a:cubicBezTo>
                    <a:pt x="95" y="190"/>
                    <a:pt x="32" y="95"/>
                    <a:pt x="0" y="0"/>
                  </a:cubicBezTo>
                  <a:cubicBezTo>
                    <a:pt x="32" y="95"/>
                    <a:pt x="95" y="190"/>
                    <a:pt x="158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230950" y="2364625"/>
              <a:ext cx="2400" cy="9525"/>
            </a:xfrm>
            <a:custGeom>
              <a:avLst/>
              <a:gdLst/>
              <a:ahLst/>
              <a:cxnLst/>
              <a:rect l="l" t="t" r="r" b="b"/>
              <a:pathLst>
                <a:path w="96" h="381" extrusionOk="0">
                  <a:moveTo>
                    <a:pt x="95" y="381"/>
                  </a:moveTo>
                  <a:cubicBezTo>
                    <a:pt x="63" y="254"/>
                    <a:pt x="32" y="127"/>
                    <a:pt x="0" y="1"/>
                  </a:cubicBezTo>
                  <a:cubicBezTo>
                    <a:pt x="32" y="127"/>
                    <a:pt x="63" y="254"/>
                    <a:pt x="95" y="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233325" y="2375700"/>
              <a:ext cx="7925" cy="19050"/>
            </a:xfrm>
            <a:custGeom>
              <a:avLst/>
              <a:gdLst/>
              <a:ahLst/>
              <a:cxnLst/>
              <a:rect l="l" t="t" r="r" b="b"/>
              <a:pathLst>
                <a:path w="317" h="762" extrusionOk="0">
                  <a:moveTo>
                    <a:pt x="317" y="761"/>
                  </a:moveTo>
                  <a:cubicBezTo>
                    <a:pt x="190" y="539"/>
                    <a:pt x="63" y="254"/>
                    <a:pt x="0" y="1"/>
                  </a:cubicBezTo>
                  <a:cubicBezTo>
                    <a:pt x="63" y="254"/>
                    <a:pt x="190" y="539"/>
                    <a:pt x="317" y="7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233325" y="2267850"/>
              <a:ext cx="216150" cy="196550"/>
            </a:xfrm>
            <a:custGeom>
              <a:avLst/>
              <a:gdLst/>
              <a:ahLst/>
              <a:cxnLst/>
              <a:rect l="l" t="t" r="r" b="b"/>
              <a:pathLst>
                <a:path w="8646" h="7862" extrusionOk="0">
                  <a:moveTo>
                    <a:pt x="3309" y="0"/>
                  </a:moveTo>
                  <a:cubicBezTo>
                    <a:pt x="2431" y="0"/>
                    <a:pt x="1552" y="341"/>
                    <a:pt x="887" y="1021"/>
                  </a:cubicBezTo>
                  <a:cubicBezTo>
                    <a:pt x="633" y="1243"/>
                    <a:pt x="443" y="1528"/>
                    <a:pt x="285" y="1845"/>
                  </a:cubicBezTo>
                  <a:cubicBezTo>
                    <a:pt x="158" y="2035"/>
                    <a:pt x="95" y="2257"/>
                    <a:pt x="32" y="2447"/>
                  </a:cubicBezTo>
                  <a:cubicBezTo>
                    <a:pt x="32" y="2478"/>
                    <a:pt x="0" y="2510"/>
                    <a:pt x="0" y="2542"/>
                  </a:cubicBezTo>
                  <a:cubicBezTo>
                    <a:pt x="158" y="3080"/>
                    <a:pt x="443" y="3618"/>
                    <a:pt x="887" y="4062"/>
                  </a:cubicBezTo>
                  <a:lnTo>
                    <a:pt x="4687" y="7862"/>
                  </a:lnTo>
                  <a:lnTo>
                    <a:pt x="8646" y="3903"/>
                  </a:lnTo>
                  <a:lnTo>
                    <a:pt x="5732" y="1021"/>
                  </a:lnTo>
                  <a:cubicBezTo>
                    <a:pt x="5067" y="341"/>
                    <a:pt x="4188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248350" y="2406600"/>
              <a:ext cx="80000" cy="79975"/>
            </a:xfrm>
            <a:custGeom>
              <a:avLst/>
              <a:gdLst/>
              <a:ahLst/>
              <a:cxnLst/>
              <a:rect l="l" t="t" r="r" b="b"/>
              <a:pathLst>
                <a:path w="3200" h="3199" extrusionOk="0">
                  <a:moveTo>
                    <a:pt x="3199" y="3199"/>
                  </a:moveTo>
                  <a:lnTo>
                    <a:pt x="286" y="317"/>
                  </a:lnTo>
                  <a:cubicBezTo>
                    <a:pt x="191" y="190"/>
                    <a:pt x="96" y="95"/>
                    <a:pt x="1" y="0"/>
                  </a:cubicBezTo>
                  <a:cubicBezTo>
                    <a:pt x="96" y="95"/>
                    <a:pt x="191" y="190"/>
                    <a:pt x="28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231725" y="2331375"/>
              <a:ext cx="1625" cy="10325"/>
            </a:xfrm>
            <a:custGeom>
              <a:avLst/>
              <a:gdLst/>
              <a:ahLst/>
              <a:cxnLst/>
              <a:rect l="l" t="t" r="r" b="b"/>
              <a:pathLst>
                <a:path w="65" h="413" extrusionOk="0">
                  <a:moveTo>
                    <a:pt x="64" y="1"/>
                  </a:moveTo>
                  <a:cubicBezTo>
                    <a:pt x="32" y="127"/>
                    <a:pt x="1" y="254"/>
                    <a:pt x="1" y="412"/>
                  </a:cubicBez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230325" y="2342450"/>
              <a:ext cx="650" cy="21400"/>
            </a:xfrm>
            <a:custGeom>
              <a:avLst/>
              <a:gdLst/>
              <a:ahLst/>
              <a:cxnLst/>
              <a:rect l="l" t="t" r="r" b="b"/>
              <a:pathLst>
                <a:path w="26" h="856" extrusionOk="0">
                  <a:moveTo>
                    <a:pt x="25" y="1"/>
                  </a:moveTo>
                  <a:cubicBezTo>
                    <a:pt x="8" y="153"/>
                    <a:pt x="0" y="304"/>
                    <a:pt x="1" y="456"/>
                  </a:cubicBezTo>
                  <a:lnTo>
                    <a:pt x="1" y="456"/>
                  </a:lnTo>
                  <a:cubicBezTo>
                    <a:pt x="2" y="342"/>
                    <a:pt x="10" y="231"/>
                    <a:pt x="25" y="128"/>
                  </a:cubicBezTo>
                  <a:cubicBezTo>
                    <a:pt x="25" y="64"/>
                    <a:pt x="25" y="33"/>
                    <a:pt x="25" y="1"/>
                  </a:cubicBezTo>
                  <a:close/>
                  <a:moveTo>
                    <a:pt x="1" y="456"/>
                  </a:moveTo>
                  <a:cubicBezTo>
                    <a:pt x="0" y="586"/>
                    <a:pt x="8" y="721"/>
                    <a:pt x="25" y="856"/>
                  </a:cubicBezTo>
                  <a:cubicBezTo>
                    <a:pt x="10" y="723"/>
                    <a:pt x="2" y="589"/>
                    <a:pt x="1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233325" y="233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233325" y="2374125"/>
              <a:ext cx="25" cy="1600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64"/>
                  </a:moveTo>
                  <a:cubicBezTo>
                    <a:pt x="0" y="32"/>
                    <a:pt x="0" y="1"/>
                    <a:pt x="0" y="1"/>
                  </a:cubicBezTo>
                  <a:cubicBezTo>
                    <a:pt x="0" y="1"/>
                    <a:pt x="0" y="32"/>
                    <a:pt x="0" y="64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230950" y="236382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3"/>
                  </a:moveTo>
                  <a:cubicBezTo>
                    <a:pt x="0" y="33"/>
                    <a:pt x="0" y="1"/>
                    <a:pt x="0" y="1"/>
                  </a:cubicBezTo>
                  <a:cubicBezTo>
                    <a:pt x="0" y="1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230950" y="23416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241225" y="2394725"/>
              <a:ext cx="1625" cy="2400"/>
            </a:xfrm>
            <a:custGeom>
              <a:avLst/>
              <a:gdLst/>
              <a:ahLst/>
              <a:cxnLst/>
              <a:rect l="l" t="t" r="r" b="b"/>
              <a:pathLst>
                <a:path w="65" h="96" extrusionOk="0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246775" y="2403425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64" y="1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233325" y="233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33325" y="233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328325" y="2464375"/>
              <a:ext cx="219325" cy="119975"/>
            </a:xfrm>
            <a:custGeom>
              <a:avLst/>
              <a:gdLst/>
              <a:ahLst/>
              <a:cxnLst/>
              <a:rect l="l" t="t" r="r" b="b"/>
              <a:pathLst>
                <a:path w="8773" h="4799" extrusionOk="0">
                  <a:moveTo>
                    <a:pt x="887" y="1"/>
                  </a:moveTo>
                  <a:lnTo>
                    <a:pt x="0" y="888"/>
                  </a:lnTo>
                  <a:lnTo>
                    <a:pt x="2914" y="3801"/>
                  </a:lnTo>
                  <a:cubicBezTo>
                    <a:pt x="3579" y="4466"/>
                    <a:pt x="4458" y="4799"/>
                    <a:pt x="5337" y="4799"/>
                  </a:cubicBezTo>
                  <a:cubicBezTo>
                    <a:pt x="6215" y="4799"/>
                    <a:pt x="7094" y="4466"/>
                    <a:pt x="7759" y="3801"/>
                  </a:cubicBezTo>
                  <a:cubicBezTo>
                    <a:pt x="7854" y="3706"/>
                    <a:pt x="7949" y="3611"/>
                    <a:pt x="8044" y="3484"/>
                  </a:cubicBezTo>
                  <a:lnTo>
                    <a:pt x="8108" y="3389"/>
                  </a:lnTo>
                  <a:cubicBezTo>
                    <a:pt x="8171" y="3294"/>
                    <a:pt x="8234" y="3231"/>
                    <a:pt x="8266" y="3136"/>
                  </a:cubicBezTo>
                  <a:cubicBezTo>
                    <a:pt x="8298" y="3104"/>
                    <a:pt x="8329" y="3073"/>
                    <a:pt x="8329" y="3041"/>
                  </a:cubicBezTo>
                  <a:cubicBezTo>
                    <a:pt x="8456" y="2788"/>
                    <a:pt x="8583" y="2534"/>
                    <a:pt x="8646" y="2281"/>
                  </a:cubicBezTo>
                  <a:cubicBezTo>
                    <a:pt x="8646" y="2249"/>
                    <a:pt x="8646" y="2218"/>
                    <a:pt x="8678" y="2186"/>
                  </a:cubicBezTo>
                  <a:cubicBezTo>
                    <a:pt x="8678" y="2059"/>
                    <a:pt x="8709" y="1964"/>
                    <a:pt x="8741" y="1838"/>
                  </a:cubicBezTo>
                  <a:cubicBezTo>
                    <a:pt x="8741" y="1806"/>
                    <a:pt x="8741" y="1806"/>
                    <a:pt x="8741" y="1774"/>
                  </a:cubicBezTo>
                  <a:cubicBezTo>
                    <a:pt x="8773" y="1489"/>
                    <a:pt x="8773" y="1204"/>
                    <a:pt x="8741" y="919"/>
                  </a:cubicBezTo>
                  <a:cubicBezTo>
                    <a:pt x="8741" y="919"/>
                    <a:pt x="8709" y="919"/>
                    <a:pt x="8709" y="888"/>
                  </a:cubicBezTo>
                  <a:cubicBezTo>
                    <a:pt x="8709" y="761"/>
                    <a:pt x="8678" y="603"/>
                    <a:pt x="8646" y="476"/>
                  </a:cubicBezTo>
                  <a:cubicBezTo>
                    <a:pt x="8488" y="1046"/>
                    <a:pt x="8203" y="1553"/>
                    <a:pt x="7759" y="1996"/>
                  </a:cubicBezTo>
                  <a:cubicBezTo>
                    <a:pt x="7094" y="2661"/>
                    <a:pt x="6215" y="2994"/>
                    <a:pt x="5337" y="2994"/>
                  </a:cubicBezTo>
                  <a:cubicBezTo>
                    <a:pt x="4458" y="2994"/>
                    <a:pt x="3579" y="2661"/>
                    <a:pt x="2914" y="19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231725" y="23416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31725" y="23416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230150" y="2331375"/>
              <a:ext cx="120375" cy="155200"/>
            </a:xfrm>
            <a:custGeom>
              <a:avLst/>
              <a:gdLst/>
              <a:ahLst/>
              <a:cxnLst/>
              <a:rect l="l" t="t" r="r" b="b"/>
              <a:pathLst>
                <a:path w="4815" h="6208" extrusionOk="0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230150" y="2331375"/>
              <a:ext cx="120375" cy="155200"/>
            </a:xfrm>
            <a:custGeom>
              <a:avLst/>
              <a:gdLst/>
              <a:ahLst/>
              <a:cxnLst/>
              <a:rect l="l" t="t" r="r" b="b"/>
              <a:pathLst>
                <a:path w="4815" h="6208" extrusionOk="0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294275" y="2279125"/>
              <a:ext cx="116400" cy="67325"/>
            </a:xfrm>
            <a:custGeom>
              <a:avLst/>
              <a:gdLst/>
              <a:ahLst/>
              <a:cxnLst/>
              <a:rect l="l" t="t" r="r" b="b"/>
              <a:pathLst>
                <a:path w="4656" h="2693" extrusionOk="0">
                  <a:moveTo>
                    <a:pt x="3801" y="1711"/>
                  </a:moveTo>
                  <a:cubicBezTo>
                    <a:pt x="3801" y="1711"/>
                    <a:pt x="1964" y="0"/>
                    <a:pt x="412" y="317"/>
                  </a:cubicBezTo>
                  <a:cubicBezTo>
                    <a:pt x="1" y="634"/>
                    <a:pt x="507" y="1425"/>
                    <a:pt x="1584" y="1901"/>
                  </a:cubicBezTo>
                  <a:cubicBezTo>
                    <a:pt x="2629" y="2376"/>
                    <a:pt x="4656" y="2692"/>
                    <a:pt x="3801" y="171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3"/>
          <p:cNvSpPr txBox="1"/>
          <p:nvPr/>
        </p:nvSpPr>
        <p:spPr>
          <a:xfrm>
            <a:off x="4839274" y="457199"/>
            <a:ext cx="3847525" cy="235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Dash to Diagnose Diabetes</a:t>
            </a:r>
            <a:endParaRPr sz="4800" b="1" dirty="0">
              <a:solidFill>
                <a:srgbClr val="00002A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643320" y="3052581"/>
            <a:ext cx="2932644" cy="137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Assisting with early detection of diabetic or pre-diabetic patients, along with those at risk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7"/>
          <p:cNvSpPr txBox="1"/>
          <p:nvPr/>
        </p:nvSpPr>
        <p:spPr>
          <a:xfrm>
            <a:off x="293561" y="299012"/>
            <a:ext cx="2684991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Conclusions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8" name="Google Shape;878;p17"/>
          <p:cNvSpPr txBox="1"/>
          <p:nvPr/>
        </p:nvSpPr>
        <p:spPr>
          <a:xfrm>
            <a:off x="3462271" y="2953926"/>
            <a:ext cx="1826705" cy="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Continue Feature Engineering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0" name="Google Shape;880;p17"/>
          <p:cNvSpPr txBox="1"/>
          <p:nvPr/>
        </p:nvSpPr>
        <p:spPr>
          <a:xfrm>
            <a:off x="710250" y="3843839"/>
            <a:ext cx="1724292" cy="52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Optimize all models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4" name="Google Shape;884;p17"/>
          <p:cNvSpPr txBox="1"/>
          <p:nvPr/>
        </p:nvSpPr>
        <p:spPr>
          <a:xfrm>
            <a:off x="6245621" y="3596478"/>
            <a:ext cx="1876889" cy="7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Explore Multinomial Classifiers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0456D-3785-7BA2-361C-02F79359B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58" y="2687122"/>
            <a:ext cx="1547417" cy="86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4576-13D2-F039-7F04-CFB4DC1EF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91" y="2860078"/>
            <a:ext cx="927908" cy="83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D402-14B6-F99E-BB55-504C94221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413" y="3556219"/>
            <a:ext cx="966423" cy="1150885"/>
          </a:xfrm>
          <a:prstGeom prst="rect">
            <a:avLst/>
          </a:prstGeom>
        </p:spPr>
      </p:pic>
      <p:sp>
        <p:nvSpPr>
          <p:cNvPr id="285" name="Google Shape;1832;p24">
            <a:extLst>
              <a:ext uri="{FF2B5EF4-FFF2-40B4-BE49-F238E27FC236}">
                <a16:creationId xmlns:a16="http://schemas.microsoft.com/office/drawing/2014/main" id="{5B9C4819-5CB8-5ABF-86D0-11009EECC87D}"/>
              </a:ext>
            </a:extLst>
          </p:cNvPr>
          <p:cNvSpPr/>
          <p:nvPr/>
        </p:nvSpPr>
        <p:spPr>
          <a:xfrm>
            <a:off x="4194549" y="2477227"/>
            <a:ext cx="377451" cy="377451"/>
          </a:xfrm>
          <a:custGeom>
            <a:avLst/>
            <a:gdLst/>
            <a:ahLst/>
            <a:cxnLst/>
            <a:rect l="l" t="t" r="r" b="b"/>
            <a:pathLst>
              <a:path w="12542" h="12542" extrusionOk="0">
                <a:moveTo>
                  <a:pt x="6271" y="0"/>
                </a:moveTo>
                <a:cubicBezTo>
                  <a:pt x="2819" y="0"/>
                  <a:pt x="0" y="2819"/>
                  <a:pt x="0" y="6271"/>
                </a:cubicBezTo>
                <a:cubicBezTo>
                  <a:pt x="0" y="9754"/>
                  <a:pt x="2819" y="12541"/>
                  <a:pt x="6271" y="12541"/>
                </a:cubicBezTo>
                <a:cubicBezTo>
                  <a:pt x="9755" y="12541"/>
                  <a:pt x="12541" y="9754"/>
                  <a:pt x="12541" y="6271"/>
                </a:cubicBezTo>
                <a:cubicBezTo>
                  <a:pt x="12541" y="2819"/>
                  <a:pt x="9755" y="0"/>
                  <a:pt x="6271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7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1837;p24">
            <a:extLst>
              <a:ext uri="{FF2B5EF4-FFF2-40B4-BE49-F238E27FC236}">
                <a16:creationId xmlns:a16="http://schemas.microsoft.com/office/drawing/2014/main" id="{66D4C23B-2E5E-B88C-AE1A-64BD0DEF98AA}"/>
              </a:ext>
            </a:extLst>
          </p:cNvPr>
          <p:cNvSpPr/>
          <p:nvPr/>
        </p:nvSpPr>
        <p:spPr>
          <a:xfrm>
            <a:off x="1378456" y="4394262"/>
            <a:ext cx="377451" cy="377451"/>
          </a:xfrm>
          <a:custGeom>
            <a:avLst/>
            <a:gdLst/>
            <a:ahLst/>
            <a:cxnLst/>
            <a:rect l="l" t="t" r="r" b="b"/>
            <a:pathLst>
              <a:path w="12542" h="12542" extrusionOk="0">
                <a:moveTo>
                  <a:pt x="6271" y="0"/>
                </a:moveTo>
                <a:cubicBezTo>
                  <a:pt x="2819" y="0"/>
                  <a:pt x="0" y="2819"/>
                  <a:pt x="0" y="6271"/>
                </a:cubicBezTo>
                <a:cubicBezTo>
                  <a:pt x="0" y="9754"/>
                  <a:pt x="2819" y="12541"/>
                  <a:pt x="6271" y="12541"/>
                </a:cubicBezTo>
                <a:cubicBezTo>
                  <a:pt x="9755" y="12541"/>
                  <a:pt x="12541" y="9754"/>
                  <a:pt x="12541" y="6271"/>
                </a:cubicBezTo>
                <a:cubicBezTo>
                  <a:pt x="12541" y="2819"/>
                  <a:pt x="9755" y="0"/>
                  <a:pt x="6271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7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1845;p24">
            <a:extLst>
              <a:ext uri="{FF2B5EF4-FFF2-40B4-BE49-F238E27FC236}">
                <a16:creationId xmlns:a16="http://schemas.microsoft.com/office/drawing/2014/main" id="{A7F25889-1382-A987-8114-C83C5D67C0B2}"/>
              </a:ext>
            </a:extLst>
          </p:cNvPr>
          <p:cNvSpPr/>
          <p:nvPr/>
        </p:nvSpPr>
        <p:spPr>
          <a:xfrm>
            <a:off x="7041641" y="4371306"/>
            <a:ext cx="377451" cy="399990"/>
          </a:xfrm>
          <a:custGeom>
            <a:avLst/>
            <a:gdLst/>
            <a:ahLst/>
            <a:cxnLst/>
            <a:rect l="l" t="t" r="r" b="b"/>
            <a:pathLst>
              <a:path w="12542" h="12573" extrusionOk="0">
                <a:moveTo>
                  <a:pt x="6271" y="0"/>
                </a:moveTo>
                <a:cubicBezTo>
                  <a:pt x="2819" y="0"/>
                  <a:pt x="0" y="2819"/>
                  <a:pt x="0" y="6271"/>
                </a:cubicBezTo>
                <a:cubicBezTo>
                  <a:pt x="0" y="9754"/>
                  <a:pt x="2819" y="12573"/>
                  <a:pt x="6271" y="12573"/>
                </a:cubicBezTo>
                <a:cubicBezTo>
                  <a:pt x="9755" y="12573"/>
                  <a:pt x="12541" y="9754"/>
                  <a:pt x="12541" y="6271"/>
                </a:cubicBezTo>
                <a:cubicBezTo>
                  <a:pt x="12541" y="2819"/>
                  <a:pt x="9755" y="0"/>
                  <a:pt x="6271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7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877;p17">
            <a:extLst>
              <a:ext uri="{FF2B5EF4-FFF2-40B4-BE49-F238E27FC236}">
                <a16:creationId xmlns:a16="http://schemas.microsoft.com/office/drawing/2014/main" id="{819DA20B-90E0-6C24-0134-168A74C249AD}"/>
              </a:ext>
            </a:extLst>
          </p:cNvPr>
          <p:cNvSpPr txBox="1"/>
          <p:nvPr/>
        </p:nvSpPr>
        <p:spPr>
          <a:xfrm>
            <a:off x="412830" y="2213493"/>
            <a:ext cx="2203048" cy="52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Future Work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E008C5-A2FA-99A0-C04F-9A65FF8FFD38}"/>
              </a:ext>
            </a:extLst>
          </p:cNvPr>
          <p:cNvCxnSpPr/>
          <p:nvPr/>
        </p:nvCxnSpPr>
        <p:spPr>
          <a:xfrm>
            <a:off x="702196" y="2245489"/>
            <a:ext cx="78862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Google Shape;5220;p36">
            <a:extLst>
              <a:ext uri="{FF2B5EF4-FFF2-40B4-BE49-F238E27FC236}">
                <a16:creationId xmlns:a16="http://schemas.microsoft.com/office/drawing/2014/main" id="{7B061C23-F28D-538C-AE2B-98FA945D2533}"/>
              </a:ext>
            </a:extLst>
          </p:cNvPr>
          <p:cNvSpPr txBox="1"/>
          <p:nvPr/>
        </p:nvSpPr>
        <p:spPr>
          <a:xfrm>
            <a:off x="856527" y="724269"/>
            <a:ext cx="6400112" cy="121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Model can achieve 65% recall for full-diabetics, and 51% for pre-diabetics.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Not a replacement, but an addition to medical professionals sifting through lots of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Heavy alcohol assumption lowered than imagined – high correlation with the others/feature engineering probem?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	See below future work.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7;p17">
            <a:extLst>
              <a:ext uri="{FF2B5EF4-FFF2-40B4-BE49-F238E27FC236}">
                <a16:creationId xmlns:a16="http://schemas.microsoft.com/office/drawing/2014/main" id="{34E86455-2873-8BD7-CD5A-946B3063683C}"/>
              </a:ext>
            </a:extLst>
          </p:cNvPr>
          <p:cNvSpPr txBox="1"/>
          <p:nvPr/>
        </p:nvSpPr>
        <p:spPr>
          <a:xfrm>
            <a:off x="293561" y="299012"/>
            <a:ext cx="4015792" cy="6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Appendix: ROC_AUC Curves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6D422-C14C-F44B-832C-7C9A2561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8" y="1061797"/>
            <a:ext cx="3318127" cy="31673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A3468-B780-5E70-B22A-D65E8275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818" y="330923"/>
            <a:ext cx="2768807" cy="38557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8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4239491" y="1162858"/>
            <a:ext cx="4904509" cy="1768762"/>
            <a:chOff x="2546984" y="2973818"/>
            <a:chExt cx="2644854" cy="837079"/>
          </a:xfrm>
        </p:grpSpPr>
        <p:sp>
          <p:nvSpPr>
            <p:cNvPr id="345" name="Google Shape;345;p15"/>
            <p:cNvSpPr/>
            <p:nvPr/>
          </p:nvSpPr>
          <p:spPr>
            <a:xfrm>
              <a:off x="2617716" y="3039400"/>
              <a:ext cx="2574122" cy="771498"/>
            </a:xfrm>
            <a:custGeom>
              <a:avLst/>
              <a:gdLst/>
              <a:ahLst/>
              <a:cxnLst/>
              <a:rect l="l" t="t" r="r" b="b"/>
              <a:pathLst>
                <a:path w="83957" h="25163" extrusionOk="0">
                  <a:moveTo>
                    <a:pt x="35310" y="1"/>
                  </a:moveTo>
                  <a:cubicBezTo>
                    <a:pt x="19153" y="1"/>
                    <a:pt x="3487" y="1188"/>
                    <a:pt x="1933" y="9824"/>
                  </a:cubicBezTo>
                  <a:cubicBezTo>
                    <a:pt x="1" y="20545"/>
                    <a:pt x="10651" y="25163"/>
                    <a:pt x="30403" y="25163"/>
                  </a:cubicBezTo>
                  <a:cubicBezTo>
                    <a:pt x="34923" y="25163"/>
                    <a:pt x="39920" y="24921"/>
                    <a:pt x="45352" y="24455"/>
                  </a:cubicBezTo>
                  <a:cubicBezTo>
                    <a:pt x="74551" y="21953"/>
                    <a:pt x="83956" y="16253"/>
                    <a:pt x="82816" y="10806"/>
                  </a:cubicBezTo>
                  <a:cubicBezTo>
                    <a:pt x="81698" y="5606"/>
                    <a:pt x="74346" y="32"/>
                    <a:pt x="61257" y="32"/>
                  </a:cubicBezTo>
                  <a:cubicBezTo>
                    <a:pt x="60634" y="32"/>
                    <a:pt x="59998" y="44"/>
                    <a:pt x="59349" y="70"/>
                  </a:cubicBezTo>
                  <a:cubicBezTo>
                    <a:pt x="57420" y="145"/>
                    <a:pt x="55340" y="171"/>
                    <a:pt x="53154" y="171"/>
                  </a:cubicBezTo>
                  <a:cubicBezTo>
                    <a:pt x="47630" y="171"/>
                    <a:pt x="41435" y="1"/>
                    <a:pt x="3531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546984" y="2973818"/>
              <a:ext cx="2556492" cy="771896"/>
            </a:xfrm>
            <a:custGeom>
              <a:avLst/>
              <a:gdLst/>
              <a:ahLst/>
              <a:cxnLst/>
              <a:rect l="l" t="t" r="r" b="b"/>
              <a:pathLst>
                <a:path w="83382" h="25176" extrusionOk="0">
                  <a:moveTo>
                    <a:pt x="34724" y="0"/>
                  </a:moveTo>
                  <a:cubicBezTo>
                    <a:pt x="18571" y="0"/>
                    <a:pt x="2911" y="1175"/>
                    <a:pt x="1358" y="9810"/>
                  </a:cubicBezTo>
                  <a:cubicBezTo>
                    <a:pt x="1295" y="10095"/>
                    <a:pt x="1263" y="10348"/>
                    <a:pt x="1232" y="10633"/>
                  </a:cubicBezTo>
                  <a:cubicBezTo>
                    <a:pt x="1232" y="10633"/>
                    <a:pt x="1232" y="10633"/>
                    <a:pt x="1232" y="10665"/>
                  </a:cubicBezTo>
                  <a:cubicBezTo>
                    <a:pt x="0" y="20799"/>
                    <a:pt x="10596" y="25176"/>
                    <a:pt x="29852" y="25176"/>
                  </a:cubicBezTo>
                  <a:cubicBezTo>
                    <a:pt x="34365" y="25176"/>
                    <a:pt x="39353" y="24935"/>
                    <a:pt x="44777" y="24472"/>
                  </a:cubicBezTo>
                  <a:cubicBezTo>
                    <a:pt x="73944" y="21971"/>
                    <a:pt x="83381" y="16270"/>
                    <a:pt x="82210" y="10791"/>
                  </a:cubicBezTo>
                  <a:cubicBezTo>
                    <a:pt x="81119" y="5580"/>
                    <a:pt x="73738" y="21"/>
                    <a:pt x="60594" y="21"/>
                  </a:cubicBezTo>
                  <a:cubicBezTo>
                    <a:pt x="59999" y="21"/>
                    <a:pt x="59393" y="32"/>
                    <a:pt x="58775" y="56"/>
                  </a:cubicBezTo>
                  <a:cubicBezTo>
                    <a:pt x="56774" y="136"/>
                    <a:pt x="54611" y="165"/>
                    <a:pt x="52337" y="165"/>
                  </a:cubicBezTo>
                  <a:cubicBezTo>
                    <a:pt x="46871" y="165"/>
                    <a:pt x="40763" y="0"/>
                    <a:pt x="34724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546984" y="3300777"/>
              <a:ext cx="2556492" cy="444938"/>
            </a:xfrm>
            <a:custGeom>
              <a:avLst/>
              <a:gdLst/>
              <a:ahLst/>
              <a:cxnLst/>
              <a:rect l="l" t="t" r="r" b="b"/>
              <a:pathLst>
                <a:path w="83382" h="14512" extrusionOk="0">
                  <a:moveTo>
                    <a:pt x="1232" y="1"/>
                  </a:moveTo>
                  <a:lnTo>
                    <a:pt x="1232" y="1"/>
                  </a:lnTo>
                  <a:cubicBezTo>
                    <a:pt x="0" y="10135"/>
                    <a:pt x="10596" y="14512"/>
                    <a:pt x="29852" y="14512"/>
                  </a:cubicBezTo>
                  <a:cubicBezTo>
                    <a:pt x="34365" y="14512"/>
                    <a:pt x="39353" y="14271"/>
                    <a:pt x="44777" y="13808"/>
                  </a:cubicBezTo>
                  <a:cubicBezTo>
                    <a:pt x="73944" y="11307"/>
                    <a:pt x="83381" y="5606"/>
                    <a:pt x="82210" y="127"/>
                  </a:cubicBezTo>
                  <a:lnTo>
                    <a:pt x="82210" y="127"/>
                  </a:lnTo>
                  <a:cubicBezTo>
                    <a:pt x="62599" y="5371"/>
                    <a:pt x="45523" y="7235"/>
                    <a:pt x="32173" y="7235"/>
                  </a:cubicBezTo>
                  <a:cubicBezTo>
                    <a:pt x="12623" y="7235"/>
                    <a:pt x="1062" y="3237"/>
                    <a:pt x="1232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15"/>
          <p:cNvGrpSpPr/>
          <p:nvPr/>
        </p:nvGrpSpPr>
        <p:grpSpPr>
          <a:xfrm>
            <a:off x="2874665" y="3144686"/>
            <a:ext cx="5997026" cy="1589506"/>
            <a:chOff x="2572646" y="3858451"/>
            <a:chExt cx="2417480" cy="878593"/>
          </a:xfrm>
        </p:grpSpPr>
        <p:sp>
          <p:nvSpPr>
            <p:cNvPr id="410" name="Google Shape;410;p15"/>
            <p:cNvSpPr/>
            <p:nvPr/>
          </p:nvSpPr>
          <p:spPr>
            <a:xfrm>
              <a:off x="2632862" y="3928509"/>
              <a:ext cx="2357263" cy="808535"/>
            </a:xfrm>
            <a:custGeom>
              <a:avLst/>
              <a:gdLst/>
              <a:ahLst/>
              <a:cxnLst/>
              <a:rect l="l" t="t" r="r" b="b"/>
              <a:pathLst>
                <a:path w="76884" h="26371" extrusionOk="0">
                  <a:moveTo>
                    <a:pt x="43980" y="1"/>
                  </a:moveTo>
                  <a:cubicBezTo>
                    <a:pt x="42071" y="1"/>
                    <a:pt x="40063" y="27"/>
                    <a:pt x="37954" y="80"/>
                  </a:cubicBezTo>
                  <a:cubicBezTo>
                    <a:pt x="8628" y="840"/>
                    <a:pt x="679" y="587"/>
                    <a:pt x="331" y="11702"/>
                  </a:cubicBezTo>
                  <a:cubicBezTo>
                    <a:pt x="1" y="22236"/>
                    <a:pt x="6695" y="26371"/>
                    <a:pt x="35236" y="26371"/>
                  </a:cubicBezTo>
                  <a:cubicBezTo>
                    <a:pt x="36813" y="26371"/>
                    <a:pt x="38457" y="26358"/>
                    <a:pt x="40171" y="26333"/>
                  </a:cubicBezTo>
                  <a:cubicBezTo>
                    <a:pt x="72885" y="25827"/>
                    <a:pt x="76432" y="21963"/>
                    <a:pt x="76590" y="15344"/>
                  </a:cubicBezTo>
                  <a:cubicBezTo>
                    <a:pt x="76884" y="4440"/>
                    <a:pt x="68613" y="1"/>
                    <a:pt x="4398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572646" y="3858451"/>
              <a:ext cx="2348280" cy="807860"/>
            </a:xfrm>
            <a:custGeom>
              <a:avLst/>
              <a:gdLst/>
              <a:ahLst/>
              <a:cxnLst/>
              <a:rect l="l" t="t" r="r" b="b"/>
              <a:pathLst>
                <a:path w="76591" h="26349" extrusionOk="0">
                  <a:moveTo>
                    <a:pt x="44121" y="1"/>
                  </a:moveTo>
                  <a:cubicBezTo>
                    <a:pt x="42160" y="1"/>
                    <a:pt x="40095" y="29"/>
                    <a:pt x="37923" y="85"/>
                  </a:cubicBezTo>
                  <a:cubicBezTo>
                    <a:pt x="10751" y="750"/>
                    <a:pt x="1915" y="591"/>
                    <a:pt x="521" y="9427"/>
                  </a:cubicBezTo>
                  <a:lnTo>
                    <a:pt x="521" y="9459"/>
                  </a:lnTo>
                  <a:cubicBezTo>
                    <a:pt x="395" y="10155"/>
                    <a:pt x="331" y="10884"/>
                    <a:pt x="300" y="11676"/>
                  </a:cubicBezTo>
                  <a:cubicBezTo>
                    <a:pt x="1" y="22205"/>
                    <a:pt x="6624" y="26349"/>
                    <a:pt x="34929" y="26349"/>
                  </a:cubicBezTo>
                  <a:cubicBezTo>
                    <a:pt x="36590" y="26349"/>
                    <a:pt x="38326" y="26335"/>
                    <a:pt x="40139" y="26307"/>
                  </a:cubicBezTo>
                  <a:cubicBezTo>
                    <a:pt x="72854" y="25800"/>
                    <a:pt x="76401" y="21936"/>
                    <a:pt x="76559" y="15317"/>
                  </a:cubicBezTo>
                  <a:cubicBezTo>
                    <a:pt x="76591" y="14431"/>
                    <a:pt x="76559" y="13607"/>
                    <a:pt x="76464" y="12847"/>
                  </a:cubicBezTo>
                  <a:cubicBezTo>
                    <a:pt x="75444" y="3757"/>
                    <a:pt x="66677" y="1"/>
                    <a:pt x="4412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572646" y="4148434"/>
              <a:ext cx="2348280" cy="517878"/>
            </a:xfrm>
            <a:custGeom>
              <a:avLst/>
              <a:gdLst/>
              <a:ahLst/>
              <a:cxnLst/>
              <a:rect l="l" t="t" r="r" b="b"/>
              <a:pathLst>
                <a:path w="76591" h="16891" extrusionOk="0">
                  <a:moveTo>
                    <a:pt x="521" y="1"/>
                  </a:moveTo>
                  <a:lnTo>
                    <a:pt x="521" y="1"/>
                  </a:lnTo>
                  <a:cubicBezTo>
                    <a:pt x="395" y="697"/>
                    <a:pt x="331" y="1426"/>
                    <a:pt x="300" y="2218"/>
                  </a:cubicBezTo>
                  <a:cubicBezTo>
                    <a:pt x="1" y="12747"/>
                    <a:pt x="6624" y="16891"/>
                    <a:pt x="34929" y="16891"/>
                  </a:cubicBezTo>
                  <a:cubicBezTo>
                    <a:pt x="36590" y="16891"/>
                    <a:pt x="38326" y="16877"/>
                    <a:pt x="40139" y="16849"/>
                  </a:cubicBezTo>
                  <a:cubicBezTo>
                    <a:pt x="72854" y="16342"/>
                    <a:pt x="76401" y="12478"/>
                    <a:pt x="76559" y="5859"/>
                  </a:cubicBezTo>
                  <a:cubicBezTo>
                    <a:pt x="76591" y="4973"/>
                    <a:pt x="76559" y="4149"/>
                    <a:pt x="76464" y="3358"/>
                  </a:cubicBezTo>
                  <a:cubicBezTo>
                    <a:pt x="76306" y="3453"/>
                    <a:pt x="76116" y="3579"/>
                    <a:pt x="75957" y="3706"/>
                  </a:cubicBezTo>
                  <a:cubicBezTo>
                    <a:pt x="71270" y="7760"/>
                    <a:pt x="68515" y="10008"/>
                    <a:pt x="44415" y="10483"/>
                  </a:cubicBezTo>
                  <a:cubicBezTo>
                    <a:pt x="42906" y="10512"/>
                    <a:pt x="41413" y="10526"/>
                    <a:pt x="39939" y="10526"/>
                  </a:cubicBezTo>
                  <a:cubicBezTo>
                    <a:pt x="18454" y="10526"/>
                    <a:pt x="1085" y="7474"/>
                    <a:pt x="521" y="539"/>
                  </a:cubicBezTo>
                  <a:cubicBezTo>
                    <a:pt x="490" y="349"/>
                    <a:pt x="490" y="191"/>
                    <a:pt x="521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1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Background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8C117-5283-CC7F-99DF-27D73873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2" y="2931622"/>
            <a:ext cx="2009541" cy="180257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50395-13E1-20B6-29E3-E3964D7CB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10" y="569945"/>
            <a:ext cx="3286469" cy="2055617"/>
          </a:xfrm>
          <a:prstGeom prst="rect">
            <a:avLst/>
          </a:prstGeom>
          <a:solidFill>
            <a:srgbClr val="003B68"/>
          </a:solidFill>
        </p:spPr>
      </p:pic>
      <p:sp>
        <p:nvSpPr>
          <p:cNvPr id="181" name="Google Shape;187;p13">
            <a:extLst>
              <a:ext uri="{FF2B5EF4-FFF2-40B4-BE49-F238E27FC236}">
                <a16:creationId xmlns:a16="http://schemas.microsoft.com/office/drawing/2014/main" id="{E9DFD410-B88A-AF23-FA8C-905AF0270E70}"/>
              </a:ext>
            </a:extLst>
          </p:cNvPr>
          <p:cNvSpPr txBox="1"/>
          <p:nvPr/>
        </p:nvSpPr>
        <p:spPr>
          <a:xfrm>
            <a:off x="4817176" y="1381953"/>
            <a:ext cx="3759361" cy="118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 is one of the largest southern healthcare provider networks</a:t>
            </a:r>
          </a:p>
        </p:txBody>
      </p:sp>
      <p:sp>
        <p:nvSpPr>
          <p:cNvPr id="182" name="Google Shape;187;p13">
            <a:extLst>
              <a:ext uri="{FF2B5EF4-FFF2-40B4-BE49-F238E27FC236}">
                <a16:creationId xmlns:a16="http://schemas.microsoft.com/office/drawing/2014/main" id="{7CE32D35-3287-0D6A-FAF0-9FB9B4E24EF6}"/>
              </a:ext>
            </a:extLst>
          </p:cNvPr>
          <p:cNvSpPr txBox="1"/>
          <p:nvPr/>
        </p:nvSpPr>
        <p:spPr>
          <a:xfrm>
            <a:off x="2967959" y="3185798"/>
            <a:ext cx="5465791" cy="115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Accepts all forms of insurance, including Medicare &amp; Medicaid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Facilities over capacity since the pandemic began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53C3C-EE63-8C10-AAD3-3936B4D55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03521" y="532983"/>
            <a:ext cx="1029566" cy="956393"/>
          </a:xfrm>
          <a:prstGeom prst="rect">
            <a:avLst/>
          </a:prstGeom>
        </p:spPr>
      </p:pic>
      <p:sp>
        <p:nvSpPr>
          <p:cNvPr id="17" name="Google Shape;187;p13">
            <a:extLst>
              <a:ext uri="{FF2B5EF4-FFF2-40B4-BE49-F238E27FC236}">
                <a16:creationId xmlns:a16="http://schemas.microsoft.com/office/drawing/2014/main" id="{A7538ACE-A36C-86F4-C797-173030FDF6C2}"/>
              </a:ext>
            </a:extLst>
          </p:cNvPr>
          <p:cNvSpPr txBox="1"/>
          <p:nvPr/>
        </p:nvSpPr>
        <p:spPr>
          <a:xfrm>
            <a:off x="3146240" y="1268508"/>
            <a:ext cx="274430" cy="79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033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p36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Diabetes in Dollars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35" name="Google Shape;4435;p36"/>
          <p:cNvGrpSpPr/>
          <p:nvPr/>
        </p:nvGrpSpPr>
        <p:grpSpPr>
          <a:xfrm>
            <a:off x="3856069" y="1478685"/>
            <a:ext cx="1402724" cy="3664876"/>
            <a:chOff x="3856069" y="1478685"/>
            <a:chExt cx="1402724" cy="3664876"/>
          </a:xfrm>
        </p:grpSpPr>
        <p:sp>
          <p:nvSpPr>
            <p:cNvPr id="4436" name="Google Shape;4436;p36"/>
            <p:cNvSpPr/>
            <p:nvPr/>
          </p:nvSpPr>
          <p:spPr>
            <a:xfrm>
              <a:off x="4449492" y="3325152"/>
              <a:ext cx="708892" cy="1818409"/>
            </a:xfrm>
            <a:custGeom>
              <a:avLst/>
              <a:gdLst/>
              <a:ahLst/>
              <a:cxnLst/>
              <a:rect l="l" t="t" r="r" b="b"/>
              <a:pathLst>
                <a:path w="22359" h="57354" extrusionOk="0">
                  <a:moveTo>
                    <a:pt x="0" y="1"/>
                  </a:moveTo>
                  <a:lnTo>
                    <a:pt x="0" y="57353"/>
                  </a:lnTo>
                  <a:lnTo>
                    <a:pt x="22359" y="57353"/>
                  </a:lnTo>
                  <a:lnTo>
                    <a:pt x="22359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6"/>
            <p:cNvSpPr/>
            <p:nvPr/>
          </p:nvSpPr>
          <p:spPr>
            <a:xfrm>
              <a:off x="3976580" y="2504849"/>
              <a:ext cx="1282214" cy="1330405"/>
            </a:xfrm>
            <a:custGeom>
              <a:avLst/>
              <a:gdLst/>
              <a:ahLst/>
              <a:cxnLst/>
              <a:rect l="l" t="t" r="r" b="b"/>
              <a:pathLst>
                <a:path w="40442" h="41962" extrusionOk="0">
                  <a:moveTo>
                    <a:pt x="0" y="0"/>
                  </a:moveTo>
                  <a:lnTo>
                    <a:pt x="0" y="21757"/>
                  </a:lnTo>
                  <a:cubicBezTo>
                    <a:pt x="0" y="32904"/>
                    <a:pt x="9057" y="41962"/>
                    <a:pt x="20237" y="41962"/>
                  </a:cubicBezTo>
                  <a:cubicBezTo>
                    <a:pt x="31384" y="41962"/>
                    <a:pt x="40441" y="32904"/>
                    <a:pt x="40441" y="21757"/>
                  </a:cubicBezTo>
                  <a:lnTo>
                    <a:pt x="40441" y="0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6"/>
            <p:cNvSpPr/>
            <p:nvPr/>
          </p:nvSpPr>
          <p:spPr>
            <a:xfrm>
              <a:off x="4613153" y="2116272"/>
              <a:ext cx="338387" cy="1029208"/>
            </a:xfrm>
            <a:custGeom>
              <a:avLst/>
              <a:gdLst/>
              <a:ahLst/>
              <a:cxnLst/>
              <a:rect l="l" t="t" r="r" b="b"/>
              <a:pathLst>
                <a:path w="10673" h="32462" extrusionOk="0">
                  <a:moveTo>
                    <a:pt x="5352" y="1"/>
                  </a:moveTo>
                  <a:cubicBezTo>
                    <a:pt x="2407" y="1"/>
                    <a:pt x="0" y="2407"/>
                    <a:pt x="0" y="5321"/>
                  </a:cubicBezTo>
                  <a:lnTo>
                    <a:pt x="0" y="27141"/>
                  </a:lnTo>
                  <a:cubicBezTo>
                    <a:pt x="0" y="30086"/>
                    <a:pt x="2407" y="32461"/>
                    <a:pt x="5352" y="32461"/>
                  </a:cubicBezTo>
                  <a:cubicBezTo>
                    <a:pt x="8298" y="32461"/>
                    <a:pt x="10673" y="30086"/>
                    <a:pt x="10673" y="27141"/>
                  </a:cubicBezTo>
                  <a:lnTo>
                    <a:pt x="10673" y="5321"/>
                  </a:lnTo>
                  <a:cubicBezTo>
                    <a:pt x="10673" y="2407"/>
                    <a:pt x="8298" y="1"/>
                    <a:pt x="535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6"/>
            <p:cNvSpPr/>
            <p:nvPr/>
          </p:nvSpPr>
          <p:spPr>
            <a:xfrm>
              <a:off x="4954521" y="2145377"/>
              <a:ext cx="304273" cy="834412"/>
            </a:xfrm>
            <a:custGeom>
              <a:avLst/>
              <a:gdLst/>
              <a:ahLst/>
              <a:cxnLst/>
              <a:rect l="l" t="t" r="r" b="b"/>
              <a:pathLst>
                <a:path w="9597" h="26318" extrusionOk="0">
                  <a:moveTo>
                    <a:pt x="4783" y="1"/>
                  </a:moveTo>
                  <a:cubicBezTo>
                    <a:pt x="2154" y="1"/>
                    <a:pt x="1" y="2154"/>
                    <a:pt x="1" y="4815"/>
                  </a:cubicBezTo>
                  <a:lnTo>
                    <a:pt x="1" y="21504"/>
                  </a:lnTo>
                  <a:cubicBezTo>
                    <a:pt x="1" y="24133"/>
                    <a:pt x="2154" y="26318"/>
                    <a:pt x="4783" y="26318"/>
                  </a:cubicBezTo>
                  <a:cubicBezTo>
                    <a:pt x="7443" y="26318"/>
                    <a:pt x="9596" y="24133"/>
                    <a:pt x="9596" y="21504"/>
                  </a:cubicBezTo>
                  <a:lnTo>
                    <a:pt x="9596" y="4815"/>
                  </a:lnTo>
                  <a:cubicBezTo>
                    <a:pt x="9596" y="2154"/>
                    <a:pt x="7443" y="1"/>
                    <a:pt x="478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6"/>
            <p:cNvSpPr/>
            <p:nvPr/>
          </p:nvSpPr>
          <p:spPr>
            <a:xfrm>
              <a:off x="3946429" y="1478685"/>
              <a:ext cx="343429" cy="1764193"/>
            </a:xfrm>
            <a:custGeom>
              <a:avLst/>
              <a:gdLst/>
              <a:ahLst/>
              <a:cxnLst/>
              <a:rect l="l" t="t" r="r" b="b"/>
              <a:pathLst>
                <a:path w="10832" h="55644" extrusionOk="0">
                  <a:moveTo>
                    <a:pt x="5463" y="1"/>
                  </a:moveTo>
                  <a:cubicBezTo>
                    <a:pt x="2540" y="1"/>
                    <a:pt x="159" y="2839"/>
                    <a:pt x="159" y="6335"/>
                  </a:cubicBezTo>
                  <a:lnTo>
                    <a:pt x="1" y="49278"/>
                  </a:lnTo>
                  <a:cubicBezTo>
                    <a:pt x="1" y="52761"/>
                    <a:pt x="2376" y="55643"/>
                    <a:pt x="5321" y="55643"/>
                  </a:cubicBezTo>
                  <a:cubicBezTo>
                    <a:pt x="8235" y="55643"/>
                    <a:pt x="10642" y="52793"/>
                    <a:pt x="10673" y="49309"/>
                  </a:cubicBezTo>
                  <a:lnTo>
                    <a:pt x="10800" y="6366"/>
                  </a:lnTo>
                  <a:cubicBezTo>
                    <a:pt x="10832" y="2883"/>
                    <a:pt x="8425" y="1"/>
                    <a:pt x="5511" y="1"/>
                  </a:cubicBezTo>
                  <a:cubicBezTo>
                    <a:pt x="5495" y="1"/>
                    <a:pt x="5479" y="1"/>
                    <a:pt x="546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6"/>
            <p:cNvSpPr/>
            <p:nvPr/>
          </p:nvSpPr>
          <p:spPr>
            <a:xfrm>
              <a:off x="3962503" y="1593171"/>
              <a:ext cx="214896" cy="666724"/>
            </a:xfrm>
            <a:custGeom>
              <a:avLst/>
              <a:gdLst/>
              <a:ahLst/>
              <a:cxnLst/>
              <a:rect l="l" t="t" r="r" b="b"/>
              <a:pathLst>
                <a:path w="6778" h="21029" extrusionOk="0">
                  <a:moveTo>
                    <a:pt x="3421" y="0"/>
                  </a:moveTo>
                  <a:cubicBezTo>
                    <a:pt x="1584" y="0"/>
                    <a:pt x="96" y="1520"/>
                    <a:pt x="64" y="3357"/>
                  </a:cubicBezTo>
                  <a:lnTo>
                    <a:pt x="32" y="17671"/>
                  </a:lnTo>
                  <a:cubicBezTo>
                    <a:pt x="1" y="19508"/>
                    <a:pt x="1521" y="20997"/>
                    <a:pt x="3358" y="21028"/>
                  </a:cubicBezTo>
                  <a:cubicBezTo>
                    <a:pt x="5194" y="21028"/>
                    <a:pt x="6715" y="19540"/>
                    <a:pt x="6715" y="17671"/>
                  </a:cubicBezTo>
                  <a:lnTo>
                    <a:pt x="6778" y="3389"/>
                  </a:lnTo>
                  <a:cubicBezTo>
                    <a:pt x="6778" y="1520"/>
                    <a:pt x="5289" y="32"/>
                    <a:pt x="3421" y="0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6"/>
            <p:cNvSpPr/>
            <p:nvPr/>
          </p:nvSpPr>
          <p:spPr>
            <a:xfrm>
              <a:off x="4616165" y="2157425"/>
              <a:ext cx="212899" cy="666756"/>
            </a:xfrm>
            <a:custGeom>
              <a:avLst/>
              <a:gdLst/>
              <a:ahLst/>
              <a:cxnLst/>
              <a:rect l="l" t="t" r="r" b="b"/>
              <a:pathLst>
                <a:path w="6715" h="21030" extrusionOk="0">
                  <a:moveTo>
                    <a:pt x="3357" y="1"/>
                  </a:moveTo>
                  <a:cubicBezTo>
                    <a:pt x="1520" y="1"/>
                    <a:pt x="0" y="1521"/>
                    <a:pt x="0" y="3358"/>
                  </a:cubicBezTo>
                  <a:lnTo>
                    <a:pt x="0" y="17672"/>
                  </a:lnTo>
                  <a:cubicBezTo>
                    <a:pt x="0" y="19509"/>
                    <a:pt x="1520" y="21029"/>
                    <a:pt x="3357" y="21029"/>
                  </a:cubicBezTo>
                  <a:cubicBezTo>
                    <a:pt x="5194" y="21029"/>
                    <a:pt x="6714" y="19509"/>
                    <a:pt x="6714" y="17672"/>
                  </a:cubicBezTo>
                  <a:lnTo>
                    <a:pt x="6714" y="3358"/>
                  </a:lnTo>
                  <a:cubicBezTo>
                    <a:pt x="6714" y="1521"/>
                    <a:pt x="5194" y="1"/>
                    <a:pt x="3357" y="1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6"/>
            <p:cNvSpPr/>
            <p:nvPr/>
          </p:nvSpPr>
          <p:spPr>
            <a:xfrm>
              <a:off x="4280790" y="2116272"/>
              <a:ext cx="338419" cy="1029208"/>
            </a:xfrm>
            <a:custGeom>
              <a:avLst/>
              <a:gdLst/>
              <a:ahLst/>
              <a:cxnLst/>
              <a:rect l="l" t="t" r="r" b="b"/>
              <a:pathLst>
                <a:path w="10674" h="32462" extrusionOk="0">
                  <a:moveTo>
                    <a:pt x="5321" y="1"/>
                  </a:moveTo>
                  <a:cubicBezTo>
                    <a:pt x="2408" y="1"/>
                    <a:pt x="1" y="2407"/>
                    <a:pt x="1" y="5321"/>
                  </a:cubicBezTo>
                  <a:lnTo>
                    <a:pt x="1" y="27141"/>
                  </a:lnTo>
                  <a:cubicBezTo>
                    <a:pt x="1" y="30086"/>
                    <a:pt x="2408" y="32461"/>
                    <a:pt x="5321" y="32461"/>
                  </a:cubicBezTo>
                  <a:cubicBezTo>
                    <a:pt x="8266" y="32461"/>
                    <a:pt x="10673" y="30086"/>
                    <a:pt x="10673" y="27141"/>
                  </a:cubicBezTo>
                  <a:lnTo>
                    <a:pt x="10673" y="5321"/>
                  </a:lnTo>
                  <a:cubicBezTo>
                    <a:pt x="10673" y="2407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6"/>
            <p:cNvSpPr/>
            <p:nvPr/>
          </p:nvSpPr>
          <p:spPr>
            <a:xfrm>
              <a:off x="4283802" y="2157425"/>
              <a:ext cx="212899" cy="666756"/>
            </a:xfrm>
            <a:custGeom>
              <a:avLst/>
              <a:gdLst/>
              <a:ahLst/>
              <a:cxnLst/>
              <a:rect l="l" t="t" r="r" b="b"/>
              <a:pathLst>
                <a:path w="6715" h="21030" extrusionOk="0">
                  <a:moveTo>
                    <a:pt x="3358" y="1"/>
                  </a:moveTo>
                  <a:cubicBezTo>
                    <a:pt x="1489" y="1"/>
                    <a:pt x="1" y="1521"/>
                    <a:pt x="1" y="3358"/>
                  </a:cubicBezTo>
                  <a:lnTo>
                    <a:pt x="1" y="17672"/>
                  </a:lnTo>
                  <a:cubicBezTo>
                    <a:pt x="1" y="19509"/>
                    <a:pt x="1489" y="21029"/>
                    <a:pt x="3358" y="21029"/>
                  </a:cubicBezTo>
                  <a:cubicBezTo>
                    <a:pt x="5195" y="21029"/>
                    <a:pt x="6715" y="19509"/>
                    <a:pt x="6715" y="17672"/>
                  </a:cubicBezTo>
                  <a:lnTo>
                    <a:pt x="6715" y="3358"/>
                  </a:lnTo>
                  <a:cubicBezTo>
                    <a:pt x="6715" y="1521"/>
                    <a:pt x="5195" y="1"/>
                    <a:pt x="3358" y="1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6"/>
            <p:cNvSpPr/>
            <p:nvPr/>
          </p:nvSpPr>
          <p:spPr>
            <a:xfrm>
              <a:off x="5039871" y="2188559"/>
              <a:ext cx="211885" cy="467934"/>
            </a:xfrm>
            <a:custGeom>
              <a:avLst/>
              <a:gdLst/>
              <a:ahLst/>
              <a:cxnLst/>
              <a:rect l="l" t="t" r="r" b="b"/>
              <a:pathLst>
                <a:path w="6683" h="14759" extrusionOk="0">
                  <a:moveTo>
                    <a:pt x="3358" y="1"/>
                  </a:moveTo>
                  <a:cubicBezTo>
                    <a:pt x="1489" y="1"/>
                    <a:pt x="1" y="1521"/>
                    <a:pt x="1" y="3358"/>
                  </a:cubicBezTo>
                  <a:lnTo>
                    <a:pt x="1" y="11402"/>
                  </a:lnTo>
                  <a:cubicBezTo>
                    <a:pt x="1" y="13238"/>
                    <a:pt x="1489" y="14758"/>
                    <a:pt x="3358" y="14758"/>
                  </a:cubicBezTo>
                  <a:cubicBezTo>
                    <a:pt x="5194" y="14758"/>
                    <a:pt x="6683" y="13238"/>
                    <a:pt x="6683" y="11402"/>
                  </a:cubicBezTo>
                  <a:lnTo>
                    <a:pt x="6683" y="3358"/>
                  </a:lnTo>
                  <a:cubicBezTo>
                    <a:pt x="6683" y="1521"/>
                    <a:pt x="5194" y="1"/>
                    <a:pt x="3358" y="1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6"/>
            <p:cNvSpPr/>
            <p:nvPr/>
          </p:nvSpPr>
          <p:spPr>
            <a:xfrm>
              <a:off x="5007754" y="2725737"/>
              <a:ext cx="210870" cy="187820"/>
            </a:xfrm>
            <a:custGeom>
              <a:avLst/>
              <a:gdLst/>
              <a:ahLst/>
              <a:cxnLst/>
              <a:rect l="l" t="t" r="r" b="b"/>
              <a:pathLst>
                <a:path w="6651" h="5924" extrusionOk="0">
                  <a:moveTo>
                    <a:pt x="32" y="1"/>
                  </a:moveTo>
                  <a:lnTo>
                    <a:pt x="0" y="2597"/>
                  </a:lnTo>
                  <a:cubicBezTo>
                    <a:pt x="0" y="4403"/>
                    <a:pt x="1457" y="5923"/>
                    <a:pt x="3294" y="5923"/>
                  </a:cubicBezTo>
                  <a:cubicBezTo>
                    <a:pt x="3313" y="5923"/>
                    <a:pt x="3332" y="5923"/>
                    <a:pt x="3350" y="5923"/>
                  </a:cubicBezTo>
                  <a:cubicBezTo>
                    <a:pt x="5131" y="5923"/>
                    <a:pt x="6619" y="4447"/>
                    <a:pt x="6651" y="2661"/>
                  </a:cubicBezTo>
                  <a:lnTo>
                    <a:pt x="6651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6"/>
            <p:cNvSpPr/>
            <p:nvPr/>
          </p:nvSpPr>
          <p:spPr>
            <a:xfrm>
              <a:off x="4676405" y="2885372"/>
              <a:ext cx="211885" cy="187820"/>
            </a:xfrm>
            <a:custGeom>
              <a:avLst/>
              <a:gdLst/>
              <a:ahLst/>
              <a:cxnLst/>
              <a:rect l="l" t="t" r="r" b="b"/>
              <a:pathLst>
                <a:path w="6683" h="5924" extrusionOk="0">
                  <a:moveTo>
                    <a:pt x="64" y="1"/>
                  </a:moveTo>
                  <a:lnTo>
                    <a:pt x="32" y="2598"/>
                  </a:lnTo>
                  <a:cubicBezTo>
                    <a:pt x="0" y="4403"/>
                    <a:pt x="1489" y="5923"/>
                    <a:pt x="3294" y="5923"/>
                  </a:cubicBezTo>
                  <a:cubicBezTo>
                    <a:pt x="3313" y="5923"/>
                    <a:pt x="3332" y="5924"/>
                    <a:pt x="3352" y="5924"/>
                  </a:cubicBezTo>
                  <a:cubicBezTo>
                    <a:pt x="5162" y="5924"/>
                    <a:pt x="6620" y="4447"/>
                    <a:pt x="6651" y="2661"/>
                  </a:cubicBezTo>
                  <a:lnTo>
                    <a:pt x="6683" y="6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6"/>
            <p:cNvSpPr/>
            <p:nvPr/>
          </p:nvSpPr>
          <p:spPr>
            <a:xfrm>
              <a:off x="4344041" y="2885372"/>
              <a:ext cx="210902" cy="187820"/>
            </a:xfrm>
            <a:custGeom>
              <a:avLst/>
              <a:gdLst/>
              <a:ahLst/>
              <a:cxnLst/>
              <a:rect l="l" t="t" r="r" b="b"/>
              <a:pathLst>
                <a:path w="6652" h="5924" extrusionOk="0">
                  <a:moveTo>
                    <a:pt x="33" y="1"/>
                  </a:moveTo>
                  <a:lnTo>
                    <a:pt x="1" y="2598"/>
                  </a:lnTo>
                  <a:cubicBezTo>
                    <a:pt x="1" y="4403"/>
                    <a:pt x="1458" y="5923"/>
                    <a:pt x="3295" y="5923"/>
                  </a:cubicBezTo>
                  <a:cubicBezTo>
                    <a:pt x="3313" y="5923"/>
                    <a:pt x="3332" y="5924"/>
                    <a:pt x="3351" y="5924"/>
                  </a:cubicBezTo>
                  <a:cubicBezTo>
                    <a:pt x="5131" y="5924"/>
                    <a:pt x="6620" y="4447"/>
                    <a:pt x="6651" y="2661"/>
                  </a:cubicBezTo>
                  <a:lnTo>
                    <a:pt x="6651" y="6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6"/>
            <p:cNvSpPr/>
            <p:nvPr/>
          </p:nvSpPr>
          <p:spPr>
            <a:xfrm>
              <a:off x="4547872" y="3999898"/>
              <a:ext cx="254084" cy="589428"/>
            </a:xfrm>
            <a:custGeom>
              <a:avLst/>
              <a:gdLst/>
              <a:ahLst/>
              <a:cxnLst/>
              <a:rect l="l" t="t" r="r" b="b"/>
              <a:pathLst>
                <a:path w="8014" h="18591" extrusionOk="0">
                  <a:moveTo>
                    <a:pt x="4023" y="0"/>
                  </a:moveTo>
                  <a:cubicBezTo>
                    <a:pt x="1806" y="0"/>
                    <a:pt x="1" y="1806"/>
                    <a:pt x="1" y="3991"/>
                  </a:cubicBezTo>
                  <a:lnTo>
                    <a:pt x="1" y="14568"/>
                  </a:lnTo>
                  <a:cubicBezTo>
                    <a:pt x="1" y="16785"/>
                    <a:pt x="1806" y="18590"/>
                    <a:pt x="4023" y="18590"/>
                  </a:cubicBezTo>
                  <a:cubicBezTo>
                    <a:pt x="6208" y="18590"/>
                    <a:pt x="8013" y="16785"/>
                    <a:pt x="8013" y="14568"/>
                  </a:cubicBezTo>
                  <a:lnTo>
                    <a:pt x="8013" y="3991"/>
                  </a:lnTo>
                  <a:cubicBezTo>
                    <a:pt x="8013" y="1806"/>
                    <a:pt x="6208" y="0"/>
                    <a:pt x="4023" y="0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6"/>
            <p:cNvSpPr/>
            <p:nvPr/>
          </p:nvSpPr>
          <p:spPr>
            <a:xfrm>
              <a:off x="3856069" y="2655955"/>
              <a:ext cx="669768" cy="747540"/>
            </a:xfrm>
            <a:custGeom>
              <a:avLst/>
              <a:gdLst/>
              <a:ahLst/>
              <a:cxnLst/>
              <a:rect l="l" t="t" r="r" b="b"/>
              <a:pathLst>
                <a:path w="21125" h="23578" extrusionOk="0">
                  <a:moveTo>
                    <a:pt x="13780" y="1"/>
                  </a:moveTo>
                  <a:cubicBezTo>
                    <a:pt x="11578" y="1"/>
                    <a:pt x="9419" y="1119"/>
                    <a:pt x="8203" y="3152"/>
                  </a:cubicBezTo>
                  <a:lnTo>
                    <a:pt x="1838" y="13792"/>
                  </a:lnTo>
                  <a:cubicBezTo>
                    <a:pt x="1" y="16833"/>
                    <a:pt x="1014" y="20823"/>
                    <a:pt x="4054" y="22660"/>
                  </a:cubicBezTo>
                  <a:cubicBezTo>
                    <a:pt x="5084" y="23282"/>
                    <a:pt x="6224" y="23577"/>
                    <a:pt x="7351" y="23577"/>
                  </a:cubicBezTo>
                  <a:cubicBezTo>
                    <a:pt x="9551" y="23577"/>
                    <a:pt x="11707" y="22453"/>
                    <a:pt x="12922" y="20443"/>
                  </a:cubicBezTo>
                  <a:lnTo>
                    <a:pt x="19287" y="9770"/>
                  </a:lnTo>
                  <a:cubicBezTo>
                    <a:pt x="21124" y="6730"/>
                    <a:pt x="20111" y="2740"/>
                    <a:pt x="17070" y="903"/>
                  </a:cubicBezTo>
                  <a:cubicBezTo>
                    <a:pt x="16042" y="293"/>
                    <a:pt x="14906" y="1"/>
                    <a:pt x="137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6"/>
            <p:cNvSpPr/>
            <p:nvPr/>
          </p:nvSpPr>
          <p:spPr>
            <a:xfrm>
              <a:off x="4052862" y="2686804"/>
              <a:ext cx="354494" cy="322123"/>
            </a:xfrm>
            <a:custGeom>
              <a:avLst/>
              <a:gdLst/>
              <a:ahLst/>
              <a:cxnLst/>
              <a:rect l="l" t="t" r="r" b="b"/>
              <a:pathLst>
                <a:path w="11181" h="10160" extrusionOk="0">
                  <a:moveTo>
                    <a:pt x="5868" y="0"/>
                  </a:moveTo>
                  <a:cubicBezTo>
                    <a:pt x="4277" y="0"/>
                    <a:pt x="2731" y="823"/>
                    <a:pt x="1869" y="2274"/>
                  </a:cubicBezTo>
                  <a:lnTo>
                    <a:pt x="1" y="5409"/>
                  </a:lnTo>
                  <a:lnTo>
                    <a:pt x="8013" y="10159"/>
                  </a:lnTo>
                  <a:lnTo>
                    <a:pt x="9882" y="7024"/>
                  </a:lnTo>
                  <a:cubicBezTo>
                    <a:pt x="11180" y="4807"/>
                    <a:pt x="10452" y="1957"/>
                    <a:pt x="8235" y="659"/>
                  </a:cubicBezTo>
                  <a:cubicBezTo>
                    <a:pt x="7490" y="211"/>
                    <a:pt x="6673" y="0"/>
                    <a:pt x="5868" y="0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6"/>
            <p:cNvSpPr/>
            <p:nvPr/>
          </p:nvSpPr>
          <p:spPr>
            <a:xfrm>
              <a:off x="3996649" y="1593171"/>
              <a:ext cx="123523" cy="258047"/>
            </a:xfrm>
            <a:custGeom>
              <a:avLst/>
              <a:gdLst/>
              <a:ahLst/>
              <a:cxnLst/>
              <a:rect l="l" t="t" r="r" b="b"/>
              <a:pathLst>
                <a:path w="3896" h="8139" extrusionOk="0">
                  <a:moveTo>
                    <a:pt x="1806" y="0"/>
                  </a:moveTo>
                  <a:cubicBezTo>
                    <a:pt x="1806" y="0"/>
                    <a:pt x="0" y="3199"/>
                    <a:pt x="1806" y="8139"/>
                  </a:cubicBezTo>
                  <a:cubicBezTo>
                    <a:pt x="1806" y="8139"/>
                    <a:pt x="3896" y="5067"/>
                    <a:pt x="1806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6"/>
            <p:cNvSpPr/>
            <p:nvPr/>
          </p:nvSpPr>
          <p:spPr>
            <a:xfrm>
              <a:off x="3999661" y="1894369"/>
              <a:ext cx="99427" cy="162710"/>
            </a:xfrm>
            <a:custGeom>
              <a:avLst/>
              <a:gdLst/>
              <a:ahLst/>
              <a:cxnLst/>
              <a:rect l="l" t="t" r="r" b="b"/>
              <a:pathLst>
                <a:path w="3136" h="5132" extrusionOk="0">
                  <a:moveTo>
                    <a:pt x="1584" y="1"/>
                  </a:moveTo>
                  <a:lnTo>
                    <a:pt x="159" y="2883"/>
                  </a:lnTo>
                  <a:cubicBezTo>
                    <a:pt x="64" y="3073"/>
                    <a:pt x="0" y="3326"/>
                    <a:pt x="0" y="3548"/>
                  </a:cubicBezTo>
                  <a:cubicBezTo>
                    <a:pt x="0" y="4434"/>
                    <a:pt x="697" y="5131"/>
                    <a:pt x="1584" y="5131"/>
                  </a:cubicBezTo>
                  <a:cubicBezTo>
                    <a:pt x="2439" y="5131"/>
                    <a:pt x="3136" y="4434"/>
                    <a:pt x="3136" y="3548"/>
                  </a:cubicBezTo>
                  <a:cubicBezTo>
                    <a:pt x="3136" y="3326"/>
                    <a:pt x="3104" y="3104"/>
                    <a:pt x="2977" y="2914"/>
                  </a:cubicBezTo>
                  <a:lnTo>
                    <a:pt x="3009" y="291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6"/>
            <p:cNvSpPr/>
            <p:nvPr/>
          </p:nvSpPr>
          <p:spPr>
            <a:xfrm>
              <a:off x="3999661" y="2116272"/>
              <a:ext cx="99427" cy="162678"/>
            </a:xfrm>
            <a:custGeom>
              <a:avLst/>
              <a:gdLst/>
              <a:ahLst/>
              <a:cxnLst/>
              <a:rect l="l" t="t" r="r" b="b"/>
              <a:pathLst>
                <a:path w="3136" h="5131" extrusionOk="0">
                  <a:moveTo>
                    <a:pt x="1584" y="1"/>
                  </a:moveTo>
                  <a:lnTo>
                    <a:pt x="159" y="2882"/>
                  </a:lnTo>
                  <a:cubicBezTo>
                    <a:pt x="64" y="3072"/>
                    <a:pt x="0" y="3326"/>
                    <a:pt x="0" y="3579"/>
                  </a:cubicBezTo>
                  <a:cubicBezTo>
                    <a:pt x="0" y="4434"/>
                    <a:pt x="697" y="5131"/>
                    <a:pt x="1584" y="5131"/>
                  </a:cubicBezTo>
                  <a:cubicBezTo>
                    <a:pt x="2439" y="5131"/>
                    <a:pt x="3136" y="4434"/>
                    <a:pt x="3136" y="3579"/>
                  </a:cubicBezTo>
                  <a:cubicBezTo>
                    <a:pt x="3136" y="3326"/>
                    <a:pt x="3104" y="3104"/>
                    <a:pt x="2977" y="2914"/>
                  </a:cubicBezTo>
                  <a:lnTo>
                    <a:pt x="3009" y="291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6"/>
            <p:cNvSpPr/>
            <p:nvPr/>
          </p:nvSpPr>
          <p:spPr>
            <a:xfrm>
              <a:off x="3999661" y="2338175"/>
              <a:ext cx="99427" cy="163693"/>
            </a:xfrm>
            <a:custGeom>
              <a:avLst/>
              <a:gdLst/>
              <a:ahLst/>
              <a:cxnLst/>
              <a:rect l="l" t="t" r="r" b="b"/>
              <a:pathLst>
                <a:path w="3136" h="5163" extrusionOk="0">
                  <a:moveTo>
                    <a:pt x="1584" y="0"/>
                  </a:moveTo>
                  <a:lnTo>
                    <a:pt x="159" y="2882"/>
                  </a:lnTo>
                  <a:cubicBezTo>
                    <a:pt x="64" y="3104"/>
                    <a:pt x="0" y="3326"/>
                    <a:pt x="0" y="3579"/>
                  </a:cubicBezTo>
                  <a:cubicBezTo>
                    <a:pt x="0" y="4434"/>
                    <a:pt x="697" y="5162"/>
                    <a:pt x="1584" y="5162"/>
                  </a:cubicBezTo>
                  <a:cubicBezTo>
                    <a:pt x="2439" y="5162"/>
                    <a:pt x="3136" y="4434"/>
                    <a:pt x="3136" y="3579"/>
                  </a:cubicBezTo>
                  <a:cubicBezTo>
                    <a:pt x="3136" y="3357"/>
                    <a:pt x="3104" y="3136"/>
                    <a:pt x="2977" y="2914"/>
                  </a:cubicBezTo>
                  <a:lnTo>
                    <a:pt x="3009" y="2914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6" name="Google Shape;4456;p36"/>
          <p:cNvSpPr/>
          <p:nvPr/>
        </p:nvSpPr>
        <p:spPr>
          <a:xfrm>
            <a:off x="505517" y="2222706"/>
            <a:ext cx="3192947" cy="32"/>
          </a:xfrm>
          <a:custGeom>
            <a:avLst/>
            <a:gdLst/>
            <a:ahLst/>
            <a:cxnLst/>
            <a:rect l="l" t="t" r="r" b="b"/>
            <a:pathLst>
              <a:path w="100708" h="1" fill="none" extrusionOk="0">
                <a:moveTo>
                  <a:pt x="100708" y="0"/>
                </a:moveTo>
                <a:lnTo>
                  <a:pt x="0" y="0"/>
                </a:lnTo>
              </a:path>
            </a:pathLst>
          </a:custGeom>
          <a:noFill/>
          <a:ln w="198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6"/>
          <p:cNvSpPr/>
          <p:nvPr/>
        </p:nvSpPr>
        <p:spPr>
          <a:xfrm>
            <a:off x="3651255" y="2195598"/>
            <a:ext cx="58274" cy="58274"/>
          </a:xfrm>
          <a:custGeom>
            <a:avLst/>
            <a:gdLst/>
            <a:ahLst/>
            <a:cxnLst/>
            <a:rect l="l" t="t" r="r" b="b"/>
            <a:pathLst>
              <a:path w="1838" h="1838" extrusionOk="0">
                <a:moveTo>
                  <a:pt x="919" y="0"/>
                </a:moveTo>
                <a:cubicBezTo>
                  <a:pt x="412" y="0"/>
                  <a:pt x="0" y="412"/>
                  <a:pt x="0" y="919"/>
                </a:cubicBezTo>
                <a:cubicBezTo>
                  <a:pt x="0" y="1426"/>
                  <a:pt x="412" y="1837"/>
                  <a:pt x="919" y="1837"/>
                </a:cubicBezTo>
                <a:cubicBezTo>
                  <a:pt x="1425" y="1837"/>
                  <a:pt x="1837" y="1426"/>
                  <a:pt x="1837" y="919"/>
                </a:cubicBezTo>
                <a:cubicBezTo>
                  <a:pt x="1837" y="412"/>
                  <a:pt x="1425" y="0"/>
                  <a:pt x="91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0" name="Google Shape;4490;p36"/>
          <p:cNvSpPr/>
          <p:nvPr/>
        </p:nvSpPr>
        <p:spPr>
          <a:xfrm>
            <a:off x="505517" y="3449658"/>
            <a:ext cx="3192947" cy="32"/>
          </a:xfrm>
          <a:custGeom>
            <a:avLst/>
            <a:gdLst/>
            <a:ahLst/>
            <a:cxnLst/>
            <a:rect l="l" t="t" r="r" b="b"/>
            <a:pathLst>
              <a:path w="100708" h="1" fill="none" extrusionOk="0">
                <a:moveTo>
                  <a:pt x="100708" y="1"/>
                </a:moveTo>
                <a:lnTo>
                  <a:pt x="0" y="1"/>
                </a:lnTo>
              </a:path>
            </a:pathLst>
          </a:custGeom>
          <a:noFill/>
          <a:ln w="198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1" name="Google Shape;4521;p36"/>
          <p:cNvSpPr/>
          <p:nvPr/>
        </p:nvSpPr>
        <p:spPr>
          <a:xfrm>
            <a:off x="505517" y="4705746"/>
            <a:ext cx="3192947" cy="32"/>
          </a:xfrm>
          <a:custGeom>
            <a:avLst/>
            <a:gdLst/>
            <a:ahLst/>
            <a:cxnLst/>
            <a:rect l="l" t="t" r="r" b="b"/>
            <a:pathLst>
              <a:path w="100708" h="1" fill="none" extrusionOk="0">
                <a:moveTo>
                  <a:pt x="100708" y="1"/>
                </a:moveTo>
                <a:lnTo>
                  <a:pt x="0" y="1"/>
                </a:lnTo>
              </a:path>
            </a:pathLst>
          </a:custGeom>
          <a:noFill/>
          <a:ln w="198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2" name="Google Shape;4522;p36"/>
          <p:cNvSpPr/>
          <p:nvPr/>
        </p:nvSpPr>
        <p:spPr>
          <a:xfrm>
            <a:off x="3679377" y="4678638"/>
            <a:ext cx="58242" cy="58274"/>
          </a:xfrm>
          <a:custGeom>
            <a:avLst/>
            <a:gdLst/>
            <a:ahLst/>
            <a:cxnLst/>
            <a:rect l="l" t="t" r="r" b="b"/>
            <a:pathLst>
              <a:path w="1837" h="1838" extrusionOk="0">
                <a:moveTo>
                  <a:pt x="918" y="1"/>
                </a:moveTo>
                <a:cubicBezTo>
                  <a:pt x="412" y="1"/>
                  <a:pt x="0" y="412"/>
                  <a:pt x="0" y="919"/>
                </a:cubicBezTo>
                <a:cubicBezTo>
                  <a:pt x="0" y="1426"/>
                  <a:pt x="412" y="1837"/>
                  <a:pt x="918" y="1837"/>
                </a:cubicBezTo>
                <a:cubicBezTo>
                  <a:pt x="1457" y="1837"/>
                  <a:pt x="1837" y="1426"/>
                  <a:pt x="1837" y="919"/>
                </a:cubicBezTo>
                <a:cubicBezTo>
                  <a:pt x="1837" y="412"/>
                  <a:pt x="1457" y="1"/>
                  <a:pt x="9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3" name="Google Shape;4523;p36"/>
          <p:cNvSpPr/>
          <p:nvPr/>
        </p:nvSpPr>
        <p:spPr>
          <a:xfrm>
            <a:off x="5445504" y="2222706"/>
            <a:ext cx="3192979" cy="32"/>
          </a:xfrm>
          <a:custGeom>
            <a:avLst/>
            <a:gdLst/>
            <a:ahLst/>
            <a:cxnLst/>
            <a:rect l="l" t="t" r="r" b="b"/>
            <a:pathLst>
              <a:path w="100709" h="1" fill="none" extrusionOk="0">
                <a:moveTo>
                  <a:pt x="1" y="0"/>
                </a:moveTo>
                <a:lnTo>
                  <a:pt x="100709" y="0"/>
                </a:lnTo>
              </a:path>
            </a:pathLst>
          </a:custGeom>
          <a:noFill/>
          <a:ln w="198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4" name="Google Shape;4524;p36"/>
          <p:cNvSpPr/>
          <p:nvPr/>
        </p:nvSpPr>
        <p:spPr>
          <a:xfrm>
            <a:off x="5435486" y="2195598"/>
            <a:ext cx="58274" cy="58274"/>
          </a:xfrm>
          <a:custGeom>
            <a:avLst/>
            <a:gdLst/>
            <a:ahLst/>
            <a:cxnLst/>
            <a:rect l="l" t="t" r="r" b="b"/>
            <a:pathLst>
              <a:path w="1838" h="1838" extrusionOk="0">
                <a:moveTo>
                  <a:pt x="919" y="0"/>
                </a:moveTo>
                <a:cubicBezTo>
                  <a:pt x="412" y="0"/>
                  <a:pt x="0" y="412"/>
                  <a:pt x="0" y="919"/>
                </a:cubicBezTo>
                <a:cubicBezTo>
                  <a:pt x="0" y="1426"/>
                  <a:pt x="412" y="1837"/>
                  <a:pt x="919" y="1837"/>
                </a:cubicBezTo>
                <a:cubicBezTo>
                  <a:pt x="1394" y="1837"/>
                  <a:pt x="1837" y="1426"/>
                  <a:pt x="1837" y="919"/>
                </a:cubicBezTo>
                <a:cubicBezTo>
                  <a:pt x="1837" y="412"/>
                  <a:pt x="1394" y="0"/>
                  <a:pt x="91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5" name="Google Shape;4525;p36"/>
          <p:cNvSpPr/>
          <p:nvPr/>
        </p:nvSpPr>
        <p:spPr>
          <a:xfrm>
            <a:off x="5445504" y="3449658"/>
            <a:ext cx="3192979" cy="32"/>
          </a:xfrm>
          <a:custGeom>
            <a:avLst/>
            <a:gdLst/>
            <a:ahLst/>
            <a:cxnLst/>
            <a:rect l="l" t="t" r="r" b="b"/>
            <a:pathLst>
              <a:path w="100709" h="1" fill="none" extrusionOk="0">
                <a:moveTo>
                  <a:pt x="1" y="1"/>
                </a:moveTo>
                <a:lnTo>
                  <a:pt x="100709" y="1"/>
                </a:lnTo>
              </a:path>
            </a:pathLst>
          </a:custGeom>
          <a:noFill/>
          <a:ln w="198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6" name="Google Shape;4526;p36"/>
          <p:cNvSpPr/>
          <p:nvPr/>
        </p:nvSpPr>
        <p:spPr>
          <a:xfrm>
            <a:off x="5406349" y="3422550"/>
            <a:ext cx="58274" cy="58274"/>
          </a:xfrm>
          <a:custGeom>
            <a:avLst/>
            <a:gdLst/>
            <a:ahLst/>
            <a:cxnLst/>
            <a:rect l="l" t="t" r="r" b="b"/>
            <a:pathLst>
              <a:path w="1838" h="1838" extrusionOk="0">
                <a:moveTo>
                  <a:pt x="919" y="1"/>
                </a:moveTo>
                <a:cubicBezTo>
                  <a:pt x="381" y="1"/>
                  <a:pt x="1" y="412"/>
                  <a:pt x="1" y="919"/>
                </a:cubicBezTo>
                <a:cubicBezTo>
                  <a:pt x="1" y="1426"/>
                  <a:pt x="381" y="1838"/>
                  <a:pt x="919" y="1838"/>
                </a:cubicBezTo>
                <a:cubicBezTo>
                  <a:pt x="1426" y="1838"/>
                  <a:pt x="1838" y="1426"/>
                  <a:pt x="1838" y="919"/>
                </a:cubicBezTo>
                <a:cubicBezTo>
                  <a:pt x="1838" y="412"/>
                  <a:pt x="1426" y="1"/>
                  <a:pt x="919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36"/>
          <p:cNvSpPr/>
          <p:nvPr/>
        </p:nvSpPr>
        <p:spPr>
          <a:xfrm>
            <a:off x="5445503" y="4707712"/>
            <a:ext cx="3192979" cy="32"/>
          </a:xfrm>
          <a:custGeom>
            <a:avLst/>
            <a:gdLst/>
            <a:ahLst/>
            <a:cxnLst/>
            <a:rect l="l" t="t" r="r" b="b"/>
            <a:pathLst>
              <a:path w="100709" h="1" fill="none" extrusionOk="0">
                <a:moveTo>
                  <a:pt x="1" y="1"/>
                </a:moveTo>
                <a:lnTo>
                  <a:pt x="100709" y="1"/>
                </a:lnTo>
              </a:path>
            </a:pathLst>
          </a:custGeom>
          <a:noFill/>
          <a:ln w="198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8" name="Google Shape;4528;p36"/>
          <p:cNvSpPr/>
          <p:nvPr/>
        </p:nvSpPr>
        <p:spPr>
          <a:xfrm>
            <a:off x="5406349" y="4678638"/>
            <a:ext cx="58274" cy="58274"/>
          </a:xfrm>
          <a:custGeom>
            <a:avLst/>
            <a:gdLst/>
            <a:ahLst/>
            <a:cxnLst/>
            <a:rect l="l" t="t" r="r" b="b"/>
            <a:pathLst>
              <a:path w="1838" h="1838" extrusionOk="0">
                <a:moveTo>
                  <a:pt x="919" y="1"/>
                </a:moveTo>
                <a:cubicBezTo>
                  <a:pt x="381" y="1"/>
                  <a:pt x="1" y="412"/>
                  <a:pt x="1" y="919"/>
                </a:cubicBezTo>
                <a:cubicBezTo>
                  <a:pt x="1" y="1426"/>
                  <a:pt x="381" y="1837"/>
                  <a:pt x="919" y="1837"/>
                </a:cubicBezTo>
                <a:cubicBezTo>
                  <a:pt x="1426" y="1837"/>
                  <a:pt x="1838" y="1426"/>
                  <a:pt x="1838" y="919"/>
                </a:cubicBezTo>
                <a:cubicBezTo>
                  <a:pt x="1838" y="412"/>
                  <a:pt x="1426" y="1"/>
                  <a:pt x="919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7F47E5-FA6F-9865-7A1A-E928FF6D1F89}"/>
              </a:ext>
            </a:extLst>
          </p:cNvPr>
          <p:cNvGrpSpPr/>
          <p:nvPr/>
        </p:nvGrpSpPr>
        <p:grpSpPr>
          <a:xfrm>
            <a:off x="5665158" y="2713208"/>
            <a:ext cx="1200874" cy="528604"/>
            <a:chOff x="7437792" y="3813422"/>
            <a:chExt cx="1200874" cy="528604"/>
          </a:xfrm>
        </p:grpSpPr>
        <p:grpSp>
          <p:nvGrpSpPr>
            <p:cNvPr id="5142" name="Google Shape;5142;p36"/>
            <p:cNvGrpSpPr/>
            <p:nvPr/>
          </p:nvGrpSpPr>
          <p:grpSpPr>
            <a:xfrm>
              <a:off x="7437792" y="3813422"/>
              <a:ext cx="1200874" cy="186171"/>
              <a:chOff x="6989760" y="3770956"/>
              <a:chExt cx="1535251" cy="238009"/>
            </a:xfrm>
          </p:grpSpPr>
          <p:sp>
            <p:nvSpPr>
              <p:cNvPr id="5143" name="Google Shape;5143;p36"/>
              <p:cNvSpPr/>
              <p:nvPr/>
            </p:nvSpPr>
            <p:spPr>
              <a:xfrm>
                <a:off x="7411468" y="3797081"/>
                <a:ext cx="851501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26857" h="5701" extrusionOk="0">
                    <a:moveTo>
                      <a:pt x="761" y="0"/>
                    </a:moveTo>
                    <a:cubicBezTo>
                      <a:pt x="349" y="0"/>
                      <a:pt x="1" y="349"/>
                      <a:pt x="1" y="760"/>
                    </a:cubicBezTo>
                    <a:lnTo>
                      <a:pt x="1" y="4909"/>
                    </a:lnTo>
                    <a:cubicBezTo>
                      <a:pt x="1" y="5352"/>
                      <a:pt x="318" y="5701"/>
                      <a:pt x="761" y="5701"/>
                    </a:cubicBezTo>
                    <a:lnTo>
                      <a:pt x="26856" y="5701"/>
                    </a:lnTo>
                    <a:lnTo>
                      <a:pt x="268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36"/>
              <p:cNvSpPr/>
              <p:nvPr/>
            </p:nvSpPr>
            <p:spPr>
              <a:xfrm>
                <a:off x="7347234" y="3835222"/>
                <a:ext cx="64266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3516" extrusionOk="0">
                    <a:moveTo>
                      <a:pt x="665" y="1"/>
                    </a:moveTo>
                    <a:cubicBezTo>
                      <a:pt x="317" y="1"/>
                      <a:pt x="0" y="286"/>
                      <a:pt x="0" y="666"/>
                    </a:cubicBezTo>
                    <a:lnTo>
                      <a:pt x="0" y="2883"/>
                    </a:lnTo>
                    <a:cubicBezTo>
                      <a:pt x="0" y="3231"/>
                      <a:pt x="317" y="3516"/>
                      <a:pt x="665" y="3516"/>
                    </a:cubicBezTo>
                    <a:lnTo>
                      <a:pt x="2027" y="3516"/>
                    </a:lnTo>
                    <a:lnTo>
                      <a:pt x="2027" y="1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6"/>
              <p:cNvSpPr/>
              <p:nvPr/>
            </p:nvSpPr>
            <p:spPr>
              <a:xfrm>
                <a:off x="7229735" y="3875392"/>
                <a:ext cx="117530" cy="30151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951" extrusionOk="0">
                    <a:moveTo>
                      <a:pt x="476" y="0"/>
                    </a:moveTo>
                    <a:cubicBezTo>
                      <a:pt x="223" y="0"/>
                      <a:pt x="1" y="190"/>
                      <a:pt x="1" y="475"/>
                    </a:cubicBezTo>
                    <a:cubicBezTo>
                      <a:pt x="1" y="729"/>
                      <a:pt x="223" y="951"/>
                      <a:pt x="476" y="951"/>
                    </a:cubicBezTo>
                    <a:lnTo>
                      <a:pt x="3706" y="951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E6B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6"/>
              <p:cNvSpPr/>
              <p:nvPr/>
            </p:nvSpPr>
            <p:spPr>
              <a:xfrm>
                <a:off x="6989760" y="3887440"/>
                <a:ext cx="240007" cy="6056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91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7570" y="190"/>
                    </a:lnTo>
                    <a:lnTo>
                      <a:pt x="757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6"/>
              <p:cNvSpPr/>
              <p:nvPr/>
            </p:nvSpPr>
            <p:spPr>
              <a:xfrm>
                <a:off x="7530964" y="3818165"/>
                <a:ext cx="628583" cy="137568"/>
              </a:xfrm>
              <a:custGeom>
                <a:avLst/>
                <a:gdLst/>
                <a:ahLst/>
                <a:cxnLst/>
                <a:rect l="l" t="t" r="r" b="b"/>
                <a:pathLst>
                  <a:path w="19826" h="4339" extrusionOk="0">
                    <a:moveTo>
                      <a:pt x="1" y="0"/>
                    </a:moveTo>
                    <a:lnTo>
                      <a:pt x="1" y="4339"/>
                    </a:lnTo>
                    <a:lnTo>
                      <a:pt x="19825" y="4339"/>
                    </a:lnTo>
                    <a:lnTo>
                      <a:pt x="198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6"/>
              <p:cNvSpPr/>
              <p:nvPr/>
            </p:nvSpPr>
            <p:spPr>
              <a:xfrm>
                <a:off x="7600240" y="3797081"/>
                <a:ext cx="6056" cy="6629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91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191" y="209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36"/>
              <p:cNvSpPr/>
              <p:nvPr/>
            </p:nvSpPr>
            <p:spPr>
              <a:xfrm>
                <a:off x="7623353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36"/>
              <p:cNvSpPr/>
              <p:nvPr/>
            </p:nvSpPr>
            <p:spPr>
              <a:xfrm>
                <a:off x="7648431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36"/>
              <p:cNvSpPr/>
              <p:nvPr/>
            </p:nvSpPr>
            <p:spPr>
              <a:xfrm>
                <a:off x="7672527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36"/>
              <p:cNvSpPr/>
              <p:nvPr/>
            </p:nvSpPr>
            <p:spPr>
              <a:xfrm>
                <a:off x="7697637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6"/>
              <p:cNvSpPr/>
              <p:nvPr/>
            </p:nvSpPr>
            <p:spPr>
              <a:xfrm>
                <a:off x="7723762" y="3797081"/>
                <a:ext cx="6056" cy="6629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91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190" y="2090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6"/>
              <p:cNvSpPr/>
              <p:nvPr/>
            </p:nvSpPr>
            <p:spPr>
              <a:xfrm>
                <a:off x="7746844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36"/>
              <p:cNvSpPr/>
              <p:nvPr/>
            </p:nvSpPr>
            <p:spPr>
              <a:xfrm>
                <a:off x="7770939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36"/>
              <p:cNvSpPr/>
              <p:nvPr/>
            </p:nvSpPr>
            <p:spPr>
              <a:xfrm>
                <a:off x="7796050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36"/>
              <p:cNvSpPr/>
              <p:nvPr/>
            </p:nvSpPr>
            <p:spPr>
              <a:xfrm>
                <a:off x="7820146" y="3797081"/>
                <a:ext cx="7039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222" y="120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36"/>
              <p:cNvSpPr/>
              <p:nvPr/>
            </p:nvSpPr>
            <p:spPr>
              <a:xfrm>
                <a:off x="7846239" y="3797081"/>
                <a:ext cx="6056" cy="6629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91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191" y="209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36"/>
              <p:cNvSpPr/>
              <p:nvPr/>
            </p:nvSpPr>
            <p:spPr>
              <a:xfrm>
                <a:off x="7869352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36"/>
              <p:cNvSpPr/>
              <p:nvPr/>
            </p:nvSpPr>
            <p:spPr>
              <a:xfrm>
                <a:off x="7894430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36"/>
              <p:cNvSpPr/>
              <p:nvPr/>
            </p:nvSpPr>
            <p:spPr>
              <a:xfrm>
                <a:off x="7918526" y="3797081"/>
                <a:ext cx="7070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223" y="1204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36"/>
              <p:cNvSpPr/>
              <p:nvPr/>
            </p:nvSpPr>
            <p:spPr>
              <a:xfrm>
                <a:off x="7943637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36"/>
              <p:cNvSpPr/>
              <p:nvPr/>
            </p:nvSpPr>
            <p:spPr>
              <a:xfrm>
                <a:off x="7969730" y="3797081"/>
                <a:ext cx="6056" cy="6629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91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191" y="209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36"/>
              <p:cNvSpPr/>
              <p:nvPr/>
            </p:nvSpPr>
            <p:spPr>
              <a:xfrm>
                <a:off x="7992843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36"/>
              <p:cNvSpPr/>
              <p:nvPr/>
            </p:nvSpPr>
            <p:spPr>
              <a:xfrm>
                <a:off x="8016938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36"/>
              <p:cNvSpPr/>
              <p:nvPr/>
            </p:nvSpPr>
            <p:spPr>
              <a:xfrm>
                <a:off x="8042049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36"/>
              <p:cNvSpPr/>
              <p:nvPr/>
            </p:nvSpPr>
            <p:spPr>
              <a:xfrm>
                <a:off x="8066145" y="3797081"/>
                <a:ext cx="7039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222" y="120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36"/>
              <p:cNvSpPr/>
              <p:nvPr/>
            </p:nvSpPr>
            <p:spPr>
              <a:xfrm>
                <a:off x="8092238" y="3797081"/>
                <a:ext cx="6056" cy="6629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91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191" y="209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36"/>
              <p:cNvSpPr/>
              <p:nvPr/>
            </p:nvSpPr>
            <p:spPr>
              <a:xfrm>
                <a:off x="8115319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36"/>
              <p:cNvSpPr/>
              <p:nvPr/>
            </p:nvSpPr>
            <p:spPr>
              <a:xfrm>
                <a:off x="8140429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36"/>
              <p:cNvSpPr/>
              <p:nvPr/>
            </p:nvSpPr>
            <p:spPr>
              <a:xfrm>
                <a:off x="8164525" y="3797081"/>
                <a:ext cx="7070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04" extrusionOk="0">
                    <a:moveTo>
                      <a:pt x="1" y="0"/>
                    </a:moveTo>
                    <a:lnTo>
                      <a:pt x="1" y="1204"/>
                    </a:lnTo>
                    <a:lnTo>
                      <a:pt x="222" y="120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36"/>
              <p:cNvSpPr/>
              <p:nvPr/>
            </p:nvSpPr>
            <p:spPr>
              <a:xfrm>
                <a:off x="8189636" y="3797081"/>
                <a:ext cx="6056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4" extrusionOk="0">
                    <a:moveTo>
                      <a:pt x="0" y="0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36"/>
              <p:cNvSpPr/>
              <p:nvPr/>
            </p:nvSpPr>
            <p:spPr>
              <a:xfrm>
                <a:off x="8262938" y="3770956"/>
                <a:ext cx="41185" cy="2380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507" extrusionOk="0">
                    <a:moveTo>
                      <a:pt x="665" y="1"/>
                    </a:moveTo>
                    <a:cubicBezTo>
                      <a:pt x="285" y="1"/>
                      <a:pt x="0" y="286"/>
                      <a:pt x="0" y="634"/>
                    </a:cubicBezTo>
                    <a:lnTo>
                      <a:pt x="0" y="6873"/>
                    </a:lnTo>
                    <a:cubicBezTo>
                      <a:pt x="0" y="7221"/>
                      <a:pt x="285" y="7506"/>
                      <a:pt x="665" y="7506"/>
                    </a:cubicBezTo>
                    <a:cubicBezTo>
                      <a:pt x="1014" y="7506"/>
                      <a:pt x="1299" y="7221"/>
                      <a:pt x="1299" y="6873"/>
                    </a:cubicBezTo>
                    <a:lnTo>
                      <a:pt x="1299" y="634"/>
                    </a:lnTo>
                    <a:cubicBezTo>
                      <a:pt x="1299" y="286"/>
                      <a:pt x="1014" y="1"/>
                      <a:pt x="665" y="1"/>
                    </a:cubicBez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36"/>
              <p:cNvSpPr/>
              <p:nvPr/>
            </p:nvSpPr>
            <p:spPr>
              <a:xfrm>
                <a:off x="7530964" y="3835222"/>
                <a:ext cx="967954" cy="101456"/>
              </a:xfrm>
              <a:custGeom>
                <a:avLst/>
                <a:gdLst/>
                <a:ahLst/>
                <a:cxnLst/>
                <a:rect l="l" t="t" r="r" b="b"/>
                <a:pathLst>
                  <a:path w="30530" h="3200" extrusionOk="0">
                    <a:moveTo>
                      <a:pt x="1" y="1"/>
                    </a:moveTo>
                    <a:lnTo>
                      <a:pt x="1" y="3199"/>
                    </a:lnTo>
                    <a:lnTo>
                      <a:pt x="30530" y="3199"/>
                    </a:lnTo>
                    <a:lnTo>
                      <a:pt x="30530" y="1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36"/>
              <p:cNvSpPr/>
              <p:nvPr/>
            </p:nvSpPr>
            <p:spPr>
              <a:xfrm>
                <a:off x="8498886" y="3787030"/>
                <a:ext cx="26125" cy="19080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6018" extrusionOk="0">
                    <a:moveTo>
                      <a:pt x="412" y="1"/>
                    </a:moveTo>
                    <a:cubicBezTo>
                      <a:pt x="191" y="1"/>
                      <a:pt x="1" y="191"/>
                      <a:pt x="1" y="444"/>
                    </a:cubicBezTo>
                    <a:lnTo>
                      <a:pt x="1" y="5574"/>
                    </a:lnTo>
                    <a:cubicBezTo>
                      <a:pt x="1" y="5828"/>
                      <a:pt x="191" y="6018"/>
                      <a:pt x="412" y="6018"/>
                    </a:cubicBezTo>
                    <a:cubicBezTo>
                      <a:pt x="634" y="6018"/>
                      <a:pt x="824" y="5828"/>
                      <a:pt x="824" y="5574"/>
                    </a:cubicBezTo>
                    <a:lnTo>
                      <a:pt x="824" y="444"/>
                    </a:lnTo>
                    <a:cubicBezTo>
                      <a:pt x="824" y="191"/>
                      <a:pt x="634" y="1"/>
                      <a:pt x="412" y="1"/>
                    </a:cubicBez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36"/>
              <p:cNvSpPr/>
              <p:nvPr/>
            </p:nvSpPr>
            <p:spPr>
              <a:xfrm>
                <a:off x="7432552" y="3811126"/>
                <a:ext cx="108495" cy="15164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4783" extrusionOk="0">
                    <a:moveTo>
                      <a:pt x="318" y="1"/>
                    </a:moveTo>
                    <a:cubicBezTo>
                      <a:pt x="159" y="1"/>
                      <a:pt x="1" y="159"/>
                      <a:pt x="1" y="349"/>
                    </a:cubicBezTo>
                    <a:lnTo>
                      <a:pt x="1" y="4466"/>
                    </a:lnTo>
                    <a:cubicBezTo>
                      <a:pt x="1" y="4624"/>
                      <a:pt x="159" y="4783"/>
                      <a:pt x="318" y="4783"/>
                    </a:cubicBezTo>
                    <a:lnTo>
                      <a:pt x="3105" y="4783"/>
                    </a:lnTo>
                    <a:cubicBezTo>
                      <a:pt x="3263" y="4783"/>
                      <a:pt x="3421" y="4624"/>
                      <a:pt x="3421" y="4466"/>
                    </a:cubicBezTo>
                    <a:lnTo>
                      <a:pt x="3421" y="349"/>
                    </a:lnTo>
                    <a:cubicBezTo>
                      <a:pt x="3421" y="159"/>
                      <a:pt x="3263" y="1"/>
                      <a:pt x="3105" y="1"/>
                    </a:cubicBez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7" name="Google Shape;5177;p36"/>
            <p:cNvGrpSpPr/>
            <p:nvPr/>
          </p:nvGrpSpPr>
          <p:grpSpPr>
            <a:xfrm>
              <a:off x="7437792" y="4155855"/>
              <a:ext cx="1200874" cy="186171"/>
              <a:chOff x="6989760" y="4208739"/>
              <a:chExt cx="1535251" cy="238009"/>
            </a:xfrm>
          </p:grpSpPr>
          <p:sp>
            <p:nvSpPr>
              <p:cNvPr id="5178" name="Google Shape;5178;p36"/>
              <p:cNvSpPr/>
              <p:nvPr/>
            </p:nvSpPr>
            <p:spPr>
              <a:xfrm>
                <a:off x="7251833" y="4234832"/>
                <a:ext cx="851469" cy="179767"/>
              </a:xfrm>
              <a:custGeom>
                <a:avLst/>
                <a:gdLst/>
                <a:ahLst/>
                <a:cxnLst/>
                <a:rect l="l" t="t" r="r" b="b"/>
                <a:pathLst>
                  <a:path w="26856" h="5670" extrusionOk="0">
                    <a:moveTo>
                      <a:pt x="1" y="1"/>
                    </a:moveTo>
                    <a:lnTo>
                      <a:pt x="1" y="5670"/>
                    </a:lnTo>
                    <a:lnTo>
                      <a:pt x="26096" y="5670"/>
                    </a:lnTo>
                    <a:cubicBezTo>
                      <a:pt x="26539" y="5670"/>
                      <a:pt x="26856" y="5353"/>
                      <a:pt x="26856" y="4910"/>
                    </a:cubicBezTo>
                    <a:lnTo>
                      <a:pt x="26856" y="761"/>
                    </a:lnTo>
                    <a:cubicBezTo>
                      <a:pt x="26856" y="318"/>
                      <a:pt x="26539" y="1"/>
                      <a:pt x="260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36"/>
              <p:cNvSpPr/>
              <p:nvPr/>
            </p:nvSpPr>
            <p:spPr>
              <a:xfrm>
                <a:off x="8103271" y="4273005"/>
                <a:ext cx="64298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3516" extrusionOk="0">
                    <a:moveTo>
                      <a:pt x="1" y="0"/>
                    </a:moveTo>
                    <a:lnTo>
                      <a:pt x="1" y="3516"/>
                    </a:lnTo>
                    <a:lnTo>
                      <a:pt x="1363" y="3516"/>
                    </a:lnTo>
                    <a:cubicBezTo>
                      <a:pt x="1711" y="3516"/>
                      <a:pt x="2028" y="3231"/>
                      <a:pt x="2028" y="2851"/>
                    </a:cubicBezTo>
                    <a:lnTo>
                      <a:pt x="2028" y="665"/>
                    </a:lnTo>
                    <a:cubicBezTo>
                      <a:pt x="2028" y="285"/>
                      <a:pt x="1743" y="0"/>
                      <a:pt x="1363" y="0"/>
                    </a:cubicBez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36"/>
              <p:cNvSpPr/>
              <p:nvPr/>
            </p:nvSpPr>
            <p:spPr>
              <a:xfrm>
                <a:off x="8167537" y="4312160"/>
                <a:ext cx="117530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983" extrusionOk="0">
                    <a:moveTo>
                      <a:pt x="1" y="0"/>
                    </a:moveTo>
                    <a:lnTo>
                      <a:pt x="1" y="982"/>
                    </a:lnTo>
                    <a:lnTo>
                      <a:pt x="3231" y="982"/>
                    </a:lnTo>
                    <a:cubicBezTo>
                      <a:pt x="3484" y="982"/>
                      <a:pt x="3706" y="760"/>
                      <a:pt x="3706" y="507"/>
                    </a:cubicBezTo>
                    <a:cubicBezTo>
                      <a:pt x="3706" y="222"/>
                      <a:pt x="3484" y="0"/>
                      <a:pt x="3231" y="0"/>
                    </a:cubicBezTo>
                    <a:close/>
                  </a:path>
                </a:pathLst>
              </a:custGeom>
              <a:solidFill>
                <a:srgbClr val="E6B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36"/>
              <p:cNvSpPr/>
              <p:nvPr/>
            </p:nvSpPr>
            <p:spPr>
              <a:xfrm>
                <a:off x="8285036" y="4325223"/>
                <a:ext cx="239975" cy="6056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91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7569" y="190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36"/>
              <p:cNvSpPr/>
              <p:nvPr/>
            </p:nvSpPr>
            <p:spPr>
              <a:xfrm>
                <a:off x="7355255" y="4255916"/>
                <a:ext cx="628583" cy="137600"/>
              </a:xfrm>
              <a:custGeom>
                <a:avLst/>
                <a:gdLst/>
                <a:ahLst/>
                <a:cxnLst/>
                <a:rect l="l" t="t" r="r" b="b"/>
                <a:pathLst>
                  <a:path w="19826" h="4340" extrusionOk="0">
                    <a:moveTo>
                      <a:pt x="0" y="1"/>
                    </a:moveTo>
                    <a:lnTo>
                      <a:pt x="0" y="4340"/>
                    </a:lnTo>
                    <a:lnTo>
                      <a:pt x="19825" y="4340"/>
                    </a:lnTo>
                    <a:lnTo>
                      <a:pt x="1982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36"/>
              <p:cNvSpPr/>
              <p:nvPr/>
            </p:nvSpPr>
            <p:spPr>
              <a:xfrm>
                <a:off x="7908507" y="4234832"/>
                <a:ext cx="6056" cy="653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60" extrusionOk="0">
                    <a:moveTo>
                      <a:pt x="0" y="1"/>
                    </a:moveTo>
                    <a:lnTo>
                      <a:pt x="0" y="2059"/>
                    </a:lnTo>
                    <a:lnTo>
                      <a:pt x="190" y="2059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36"/>
              <p:cNvSpPr/>
              <p:nvPr/>
            </p:nvSpPr>
            <p:spPr>
              <a:xfrm>
                <a:off x="7885394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36"/>
              <p:cNvSpPr/>
              <p:nvPr/>
            </p:nvSpPr>
            <p:spPr>
              <a:xfrm>
                <a:off x="7860316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36"/>
              <p:cNvSpPr/>
              <p:nvPr/>
            </p:nvSpPr>
            <p:spPr>
              <a:xfrm>
                <a:off x="7836188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36"/>
              <p:cNvSpPr/>
              <p:nvPr/>
            </p:nvSpPr>
            <p:spPr>
              <a:xfrm>
                <a:off x="7811110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36"/>
              <p:cNvSpPr/>
              <p:nvPr/>
            </p:nvSpPr>
            <p:spPr>
              <a:xfrm>
                <a:off x="7784985" y="4234832"/>
                <a:ext cx="6056" cy="653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60" extrusionOk="0">
                    <a:moveTo>
                      <a:pt x="1" y="1"/>
                    </a:moveTo>
                    <a:lnTo>
                      <a:pt x="1" y="2059"/>
                    </a:lnTo>
                    <a:lnTo>
                      <a:pt x="191" y="205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36"/>
              <p:cNvSpPr/>
              <p:nvPr/>
            </p:nvSpPr>
            <p:spPr>
              <a:xfrm>
                <a:off x="7761903" y="4234832"/>
                <a:ext cx="7070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222" y="1204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36"/>
              <p:cNvSpPr/>
              <p:nvPr/>
            </p:nvSpPr>
            <p:spPr>
              <a:xfrm>
                <a:off x="7737808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36"/>
              <p:cNvSpPr/>
              <p:nvPr/>
            </p:nvSpPr>
            <p:spPr>
              <a:xfrm>
                <a:off x="7712697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36"/>
              <p:cNvSpPr/>
              <p:nvPr/>
            </p:nvSpPr>
            <p:spPr>
              <a:xfrm>
                <a:off x="7688602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36"/>
              <p:cNvSpPr/>
              <p:nvPr/>
            </p:nvSpPr>
            <p:spPr>
              <a:xfrm>
                <a:off x="7662508" y="4234832"/>
                <a:ext cx="6056" cy="653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60" extrusionOk="0">
                    <a:moveTo>
                      <a:pt x="0" y="1"/>
                    </a:moveTo>
                    <a:lnTo>
                      <a:pt x="0" y="2059"/>
                    </a:lnTo>
                    <a:lnTo>
                      <a:pt x="190" y="2059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36"/>
              <p:cNvSpPr/>
              <p:nvPr/>
            </p:nvSpPr>
            <p:spPr>
              <a:xfrm>
                <a:off x="7639395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36"/>
              <p:cNvSpPr/>
              <p:nvPr/>
            </p:nvSpPr>
            <p:spPr>
              <a:xfrm>
                <a:off x="7614317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36"/>
              <p:cNvSpPr/>
              <p:nvPr/>
            </p:nvSpPr>
            <p:spPr>
              <a:xfrm>
                <a:off x="7590221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36"/>
              <p:cNvSpPr/>
              <p:nvPr/>
            </p:nvSpPr>
            <p:spPr>
              <a:xfrm>
                <a:off x="7565111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36"/>
              <p:cNvSpPr/>
              <p:nvPr/>
            </p:nvSpPr>
            <p:spPr>
              <a:xfrm>
                <a:off x="7538986" y="4234832"/>
                <a:ext cx="6056" cy="653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060" extrusionOk="0">
                    <a:moveTo>
                      <a:pt x="1" y="1"/>
                    </a:moveTo>
                    <a:lnTo>
                      <a:pt x="1" y="2059"/>
                    </a:lnTo>
                    <a:lnTo>
                      <a:pt x="191" y="205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36"/>
              <p:cNvSpPr/>
              <p:nvPr/>
            </p:nvSpPr>
            <p:spPr>
              <a:xfrm>
                <a:off x="7515904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36"/>
              <p:cNvSpPr/>
              <p:nvPr/>
            </p:nvSpPr>
            <p:spPr>
              <a:xfrm>
                <a:off x="7491809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36"/>
              <p:cNvSpPr/>
              <p:nvPr/>
            </p:nvSpPr>
            <p:spPr>
              <a:xfrm>
                <a:off x="7466698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36"/>
              <p:cNvSpPr/>
              <p:nvPr/>
            </p:nvSpPr>
            <p:spPr>
              <a:xfrm>
                <a:off x="7441620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36"/>
              <p:cNvSpPr/>
              <p:nvPr/>
            </p:nvSpPr>
            <p:spPr>
              <a:xfrm>
                <a:off x="7415495" y="4234832"/>
                <a:ext cx="7070" cy="65312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060" extrusionOk="0">
                    <a:moveTo>
                      <a:pt x="1" y="1"/>
                    </a:moveTo>
                    <a:lnTo>
                      <a:pt x="1" y="2059"/>
                    </a:lnTo>
                    <a:lnTo>
                      <a:pt x="222" y="2059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36"/>
              <p:cNvSpPr/>
              <p:nvPr/>
            </p:nvSpPr>
            <p:spPr>
              <a:xfrm>
                <a:off x="7393396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91" y="12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36"/>
              <p:cNvSpPr/>
              <p:nvPr/>
            </p:nvSpPr>
            <p:spPr>
              <a:xfrm>
                <a:off x="7368318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36"/>
              <p:cNvSpPr/>
              <p:nvPr/>
            </p:nvSpPr>
            <p:spPr>
              <a:xfrm>
                <a:off x="7344222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36"/>
              <p:cNvSpPr/>
              <p:nvPr/>
            </p:nvSpPr>
            <p:spPr>
              <a:xfrm>
                <a:off x="7319111" y="4234832"/>
                <a:ext cx="6056" cy="3820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5" extrusionOk="0">
                    <a:moveTo>
                      <a:pt x="0" y="1"/>
                    </a:moveTo>
                    <a:lnTo>
                      <a:pt x="0" y="1204"/>
                    </a:lnTo>
                    <a:lnTo>
                      <a:pt x="190" y="120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36"/>
              <p:cNvSpPr/>
              <p:nvPr/>
            </p:nvSpPr>
            <p:spPr>
              <a:xfrm>
                <a:off x="7210680" y="4208739"/>
                <a:ext cx="41185" cy="2380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507" extrusionOk="0">
                    <a:moveTo>
                      <a:pt x="665" y="1"/>
                    </a:moveTo>
                    <a:cubicBezTo>
                      <a:pt x="317" y="1"/>
                      <a:pt x="0" y="286"/>
                      <a:pt x="0" y="634"/>
                    </a:cubicBezTo>
                    <a:lnTo>
                      <a:pt x="0" y="6873"/>
                    </a:lnTo>
                    <a:cubicBezTo>
                      <a:pt x="0" y="7221"/>
                      <a:pt x="317" y="7506"/>
                      <a:pt x="665" y="7506"/>
                    </a:cubicBezTo>
                    <a:cubicBezTo>
                      <a:pt x="1014" y="7506"/>
                      <a:pt x="1299" y="7221"/>
                      <a:pt x="1299" y="6873"/>
                    </a:cubicBezTo>
                    <a:lnTo>
                      <a:pt x="1299" y="634"/>
                    </a:lnTo>
                    <a:cubicBezTo>
                      <a:pt x="1299" y="286"/>
                      <a:pt x="1014" y="1"/>
                      <a:pt x="665" y="1"/>
                    </a:cubicBez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36"/>
              <p:cNvSpPr/>
              <p:nvPr/>
            </p:nvSpPr>
            <p:spPr>
              <a:xfrm>
                <a:off x="7015885" y="4273005"/>
                <a:ext cx="967954" cy="100441"/>
              </a:xfrm>
              <a:custGeom>
                <a:avLst/>
                <a:gdLst/>
                <a:ahLst/>
                <a:cxnLst/>
                <a:rect l="l" t="t" r="r" b="b"/>
                <a:pathLst>
                  <a:path w="30530" h="3168" extrusionOk="0">
                    <a:moveTo>
                      <a:pt x="0" y="0"/>
                    </a:moveTo>
                    <a:lnTo>
                      <a:pt x="0" y="3167"/>
                    </a:lnTo>
                    <a:lnTo>
                      <a:pt x="30529" y="3167"/>
                    </a:lnTo>
                    <a:lnTo>
                      <a:pt x="30529" y="0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36"/>
              <p:cNvSpPr/>
              <p:nvPr/>
            </p:nvSpPr>
            <p:spPr>
              <a:xfrm>
                <a:off x="6989760" y="4224813"/>
                <a:ext cx="27139" cy="190801"/>
              </a:xfrm>
              <a:custGeom>
                <a:avLst/>
                <a:gdLst/>
                <a:ahLst/>
                <a:cxnLst/>
                <a:rect l="l" t="t" r="r" b="b"/>
                <a:pathLst>
                  <a:path w="856" h="6018" extrusionOk="0">
                    <a:moveTo>
                      <a:pt x="413" y="0"/>
                    </a:moveTo>
                    <a:cubicBezTo>
                      <a:pt x="191" y="0"/>
                      <a:pt x="1" y="190"/>
                      <a:pt x="1" y="412"/>
                    </a:cubicBezTo>
                    <a:lnTo>
                      <a:pt x="1" y="5574"/>
                    </a:lnTo>
                    <a:cubicBezTo>
                      <a:pt x="1" y="5827"/>
                      <a:pt x="191" y="6017"/>
                      <a:pt x="413" y="6017"/>
                    </a:cubicBezTo>
                    <a:cubicBezTo>
                      <a:pt x="666" y="6017"/>
                      <a:pt x="856" y="5827"/>
                      <a:pt x="856" y="5574"/>
                    </a:cubicBezTo>
                    <a:lnTo>
                      <a:pt x="856" y="412"/>
                    </a:lnTo>
                    <a:cubicBezTo>
                      <a:pt x="824" y="190"/>
                      <a:pt x="666" y="0"/>
                      <a:pt x="413" y="0"/>
                    </a:cubicBez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36"/>
              <p:cNvSpPr/>
              <p:nvPr/>
            </p:nvSpPr>
            <p:spPr>
              <a:xfrm>
                <a:off x="7973756" y="4248909"/>
                <a:ext cx="108463" cy="15164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4783" extrusionOk="0">
                    <a:moveTo>
                      <a:pt x="317" y="0"/>
                    </a:moveTo>
                    <a:cubicBezTo>
                      <a:pt x="159" y="0"/>
                      <a:pt x="1" y="159"/>
                      <a:pt x="1" y="317"/>
                    </a:cubicBezTo>
                    <a:lnTo>
                      <a:pt x="1" y="4466"/>
                    </a:lnTo>
                    <a:cubicBezTo>
                      <a:pt x="1" y="4624"/>
                      <a:pt x="159" y="4782"/>
                      <a:pt x="317" y="4782"/>
                    </a:cubicBezTo>
                    <a:lnTo>
                      <a:pt x="3104" y="4782"/>
                    </a:lnTo>
                    <a:cubicBezTo>
                      <a:pt x="3294" y="4782"/>
                      <a:pt x="3421" y="4624"/>
                      <a:pt x="3421" y="4466"/>
                    </a:cubicBezTo>
                    <a:lnTo>
                      <a:pt x="3421" y="317"/>
                    </a:lnTo>
                    <a:cubicBezTo>
                      <a:pt x="3421" y="159"/>
                      <a:pt x="3294" y="0"/>
                      <a:pt x="3104" y="0"/>
                    </a:cubicBez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2" name="Google Shape;5212;p36"/>
          <p:cNvSpPr txBox="1"/>
          <p:nvPr/>
        </p:nvSpPr>
        <p:spPr>
          <a:xfrm>
            <a:off x="473027" y="688521"/>
            <a:ext cx="1048543" cy="54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Total Spending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13" name="Google Shape;5213;p36"/>
          <p:cNvSpPr txBox="1"/>
          <p:nvPr/>
        </p:nvSpPr>
        <p:spPr>
          <a:xfrm>
            <a:off x="2387484" y="1623241"/>
            <a:ext cx="1358878" cy="61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spent on US healthcare is diabetes-related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4" name="Google Shape;5214;p36"/>
          <p:cNvSpPr txBox="1"/>
          <p:nvPr/>
        </p:nvSpPr>
        <p:spPr>
          <a:xfrm>
            <a:off x="-127379" y="3509218"/>
            <a:ext cx="2396414" cy="39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Cost Breakdown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15" name="Google Shape;5215;p36"/>
          <p:cNvSpPr txBox="1"/>
          <p:nvPr/>
        </p:nvSpPr>
        <p:spPr>
          <a:xfrm>
            <a:off x="424128" y="3692281"/>
            <a:ext cx="1878900" cy="9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Direct medical: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Reduced productivity:</a:t>
            </a:r>
          </a:p>
        </p:txBody>
      </p:sp>
      <p:sp>
        <p:nvSpPr>
          <p:cNvPr id="5219" name="Google Shape;5219;p36"/>
          <p:cNvSpPr txBox="1"/>
          <p:nvPr/>
        </p:nvSpPr>
        <p:spPr>
          <a:xfrm>
            <a:off x="4244509" y="917380"/>
            <a:ext cx="2487505" cy="32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Population Impact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20" name="Google Shape;5220;p36"/>
          <p:cNvSpPr txBox="1"/>
          <p:nvPr/>
        </p:nvSpPr>
        <p:spPr>
          <a:xfrm>
            <a:off x="4486113" y="1383165"/>
            <a:ext cx="2770526" cy="5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Prediabetic - 1/3 of population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Fully diabetic: 13% *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*1/5 of which are undiagnosed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1" name="Google Shape;5221;p36"/>
          <p:cNvSpPr txBox="1"/>
          <p:nvPr/>
        </p:nvSpPr>
        <p:spPr>
          <a:xfrm>
            <a:off x="5636689" y="3592814"/>
            <a:ext cx="1886954" cy="6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Prevention &amp; Early Detection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22" name="Google Shape;5222;p36"/>
          <p:cNvSpPr txBox="1"/>
          <p:nvPr/>
        </p:nvSpPr>
        <p:spPr>
          <a:xfrm>
            <a:off x="5013103" y="4199083"/>
            <a:ext cx="2609874" cy="39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 uncontrolled, permanent organ damage is possible.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3" name="Google Shape;5223;p36"/>
          <p:cNvSpPr txBox="1"/>
          <p:nvPr/>
        </p:nvSpPr>
        <p:spPr>
          <a:xfrm>
            <a:off x="5913911" y="2326957"/>
            <a:ext cx="2660314" cy="2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Complications &amp; Care</a:t>
            </a:r>
          </a:p>
        </p:txBody>
      </p:sp>
      <p:sp>
        <p:nvSpPr>
          <p:cNvPr id="5224" name="Google Shape;5224;p36"/>
          <p:cNvSpPr txBox="1"/>
          <p:nvPr/>
        </p:nvSpPr>
        <p:spPr>
          <a:xfrm>
            <a:off x="6469326" y="2664462"/>
            <a:ext cx="18789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Heart disease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Stroke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Dialysis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5" name="Google Shape;5225;p36"/>
          <p:cNvCxnSpPr/>
          <p:nvPr/>
        </p:nvCxnSpPr>
        <p:spPr>
          <a:xfrm>
            <a:off x="9368400" y="3460238"/>
            <a:ext cx="0" cy="1577400"/>
          </a:xfrm>
          <a:prstGeom prst="straightConnector1">
            <a:avLst/>
          </a:prstGeom>
          <a:noFill/>
          <a:ln w="19050" cap="flat" cmpd="sng">
            <a:solidFill>
              <a:srgbClr val="E3E7E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6" name="Google Shape;5226;p36"/>
          <p:cNvCxnSpPr/>
          <p:nvPr/>
        </p:nvCxnSpPr>
        <p:spPr>
          <a:xfrm rot="10800000">
            <a:off x="9360174" y="5037638"/>
            <a:ext cx="1571100" cy="0"/>
          </a:xfrm>
          <a:prstGeom prst="straightConnector1">
            <a:avLst/>
          </a:prstGeom>
          <a:noFill/>
          <a:ln w="19050" cap="flat" cmpd="sng">
            <a:solidFill>
              <a:srgbClr val="E3E7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8" name="Google Shape;5228;p36"/>
          <p:cNvSpPr/>
          <p:nvPr/>
        </p:nvSpPr>
        <p:spPr>
          <a:xfrm>
            <a:off x="1589891" y="1112206"/>
            <a:ext cx="9068" cy="955906"/>
          </a:xfrm>
          <a:custGeom>
            <a:avLst/>
            <a:gdLst/>
            <a:ahLst/>
            <a:cxnLst/>
            <a:rect l="l" t="t" r="r" b="b"/>
            <a:pathLst>
              <a:path w="286" h="30150" extrusionOk="0">
                <a:moveTo>
                  <a:pt x="1" y="1"/>
                </a:moveTo>
                <a:lnTo>
                  <a:pt x="1" y="317"/>
                </a:lnTo>
                <a:lnTo>
                  <a:pt x="286" y="317"/>
                </a:lnTo>
                <a:lnTo>
                  <a:pt x="286" y="1"/>
                </a:lnTo>
                <a:close/>
                <a:moveTo>
                  <a:pt x="1" y="2122"/>
                </a:moveTo>
                <a:lnTo>
                  <a:pt x="1" y="2439"/>
                </a:lnTo>
                <a:lnTo>
                  <a:pt x="286" y="2439"/>
                </a:lnTo>
                <a:lnTo>
                  <a:pt x="286" y="2122"/>
                </a:lnTo>
                <a:close/>
                <a:moveTo>
                  <a:pt x="1" y="4276"/>
                </a:moveTo>
                <a:lnTo>
                  <a:pt x="1" y="4561"/>
                </a:lnTo>
                <a:lnTo>
                  <a:pt x="286" y="4561"/>
                </a:lnTo>
                <a:lnTo>
                  <a:pt x="286" y="4276"/>
                </a:lnTo>
                <a:close/>
                <a:moveTo>
                  <a:pt x="1" y="6398"/>
                </a:moveTo>
                <a:lnTo>
                  <a:pt x="1" y="6714"/>
                </a:lnTo>
                <a:lnTo>
                  <a:pt x="286" y="6714"/>
                </a:lnTo>
                <a:lnTo>
                  <a:pt x="286" y="6398"/>
                </a:lnTo>
                <a:close/>
                <a:moveTo>
                  <a:pt x="1" y="8520"/>
                </a:moveTo>
                <a:lnTo>
                  <a:pt x="1" y="8836"/>
                </a:lnTo>
                <a:lnTo>
                  <a:pt x="286" y="8836"/>
                </a:lnTo>
                <a:lnTo>
                  <a:pt x="286" y="8520"/>
                </a:lnTo>
                <a:close/>
                <a:moveTo>
                  <a:pt x="1" y="10673"/>
                </a:moveTo>
                <a:lnTo>
                  <a:pt x="1" y="10958"/>
                </a:lnTo>
                <a:lnTo>
                  <a:pt x="286" y="10958"/>
                </a:lnTo>
                <a:lnTo>
                  <a:pt x="286" y="10673"/>
                </a:lnTo>
                <a:close/>
                <a:moveTo>
                  <a:pt x="1" y="12795"/>
                </a:moveTo>
                <a:lnTo>
                  <a:pt x="1" y="13112"/>
                </a:lnTo>
                <a:lnTo>
                  <a:pt x="286" y="13112"/>
                </a:lnTo>
                <a:lnTo>
                  <a:pt x="286" y="12795"/>
                </a:lnTo>
                <a:close/>
                <a:moveTo>
                  <a:pt x="1" y="14917"/>
                </a:moveTo>
                <a:lnTo>
                  <a:pt x="1" y="15233"/>
                </a:lnTo>
                <a:lnTo>
                  <a:pt x="286" y="15233"/>
                </a:lnTo>
                <a:lnTo>
                  <a:pt x="286" y="14917"/>
                </a:lnTo>
                <a:close/>
                <a:moveTo>
                  <a:pt x="1" y="17070"/>
                </a:moveTo>
                <a:lnTo>
                  <a:pt x="1" y="17355"/>
                </a:lnTo>
                <a:lnTo>
                  <a:pt x="286" y="17355"/>
                </a:lnTo>
                <a:lnTo>
                  <a:pt x="286" y="17070"/>
                </a:lnTo>
                <a:close/>
                <a:moveTo>
                  <a:pt x="1" y="19192"/>
                </a:moveTo>
                <a:lnTo>
                  <a:pt x="1" y="19509"/>
                </a:lnTo>
                <a:lnTo>
                  <a:pt x="286" y="19509"/>
                </a:lnTo>
                <a:lnTo>
                  <a:pt x="286" y="19192"/>
                </a:lnTo>
                <a:close/>
                <a:moveTo>
                  <a:pt x="1" y="21314"/>
                </a:moveTo>
                <a:lnTo>
                  <a:pt x="1" y="21631"/>
                </a:lnTo>
                <a:lnTo>
                  <a:pt x="286" y="21631"/>
                </a:lnTo>
                <a:lnTo>
                  <a:pt x="286" y="21314"/>
                </a:lnTo>
                <a:close/>
                <a:moveTo>
                  <a:pt x="1" y="23467"/>
                </a:moveTo>
                <a:lnTo>
                  <a:pt x="1" y="23752"/>
                </a:lnTo>
                <a:lnTo>
                  <a:pt x="286" y="23752"/>
                </a:lnTo>
                <a:lnTo>
                  <a:pt x="286" y="23467"/>
                </a:lnTo>
                <a:close/>
                <a:moveTo>
                  <a:pt x="1" y="25589"/>
                </a:moveTo>
                <a:lnTo>
                  <a:pt x="1" y="25906"/>
                </a:lnTo>
                <a:lnTo>
                  <a:pt x="286" y="25906"/>
                </a:lnTo>
                <a:lnTo>
                  <a:pt x="286" y="25589"/>
                </a:lnTo>
                <a:close/>
                <a:moveTo>
                  <a:pt x="1" y="27711"/>
                </a:moveTo>
                <a:lnTo>
                  <a:pt x="1" y="28028"/>
                </a:lnTo>
                <a:lnTo>
                  <a:pt x="286" y="28028"/>
                </a:lnTo>
                <a:lnTo>
                  <a:pt x="286" y="27711"/>
                </a:lnTo>
                <a:close/>
                <a:moveTo>
                  <a:pt x="1" y="29864"/>
                </a:moveTo>
                <a:lnTo>
                  <a:pt x="1" y="30149"/>
                </a:lnTo>
                <a:lnTo>
                  <a:pt x="286" y="30149"/>
                </a:lnTo>
                <a:lnTo>
                  <a:pt x="286" y="2986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36"/>
          <p:cNvSpPr/>
          <p:nvPr/>
        </p:nvSpPr>
        <p:spPr>
          <a:xfrm>
            <a:off x="1428227" y="1112206"/>
            <a:ext cx="10082" cy="955906"/>
          </a:xfrm>
          <a:custGeom>
            <a:avLst/>
            <a:gdLst/>
            <a:ahLst/>
            <a:cxnLst/>
            <a:rect l="l" t="t" r="r" b="b"/>
            <a:pathLst>
              <a:path w="318" h="30150" extrusionOk="0">
                <a:moveTo>
                  <a:pt x="1" y="1"/>
                </a:moveTo>
                <a:lnTo>
                  <a:pt x="1" y="317"/>
                </a:lnTo>
                <a:lnTo>
                  <a:pt x="318" y="317"/>
                </a:lnTo>
                <a:lnTo>
                  <a:pt x="318" y="1"/>
                </a:lnTo>
                <a:close/>
                <a:moveTo>
                  <a:pt x="1" y="2122"/>
                </a:moveTo>
                <a:lnTo>
                  <a:pt x="1" y="2439"/>
                </a:lnTo>
                <a:lnTo>
                  <a:pt x="318" y="2439"/>
                </a:lnTo>
                <a:lnTo>
                  <a:pt x="318" y="2122"/>
                </a:lnTo>
                <a:close/>
                <a:moveTo>
                  <a:pt x="1" y="4276"/>
                </a:moveTo>
                <a:lnTo>
                  <a:pt x="1" y="4561"/>
                </a:lnTo>
                <a:lnTo>
                  <a:pt x="318" y="4561"/>
                </a:lnTo>
                <a:lnTo>
                  <a:pt x="318" y="4276"/>
                </a:lnTo>
                <a:close/>
                <a:moveTo>
                  <a:pt x="1" y="6398"/>
                </a:moveTo>
                <a:lnTo>
                  <a:pt x="1" y="6714"/>
                </a:lnTo>
                <a:lnTo>
                  <a:pt x="318" y="6714"/>
                </a:lnTo>
                <a:lnTo>
                  <a:pt x="318" y="6398"/>
                </a:lnTo>
                <a:close/>
                <a:moveTo>
                  <a:pt x="1" y="8520"/>
                </a:moveTo>
                <a:lnTo>
                  <a:pt x="1" y="8836"/>
                </a:lnTo>
                <a:lnTo>
                  <a:pt x="318" y="8836"/>
                </a:lnTo>
                <a:lnTo>
                  <a:pt x="318" y="8520"/>
                </a:lnTo>
                <a:close/>
                <a:moveTo>
                  <a:pt x="1" y="10673"/>
                </a:moveTo>
                <a:lnTo>
                  <a:pt x="1" y="10958"/>
                </a:lnTo>
                <a:lnTo>
                  <a:pt x="318" y="10958"/>
                </a:lnTo>
                <a:lnTo>
                  <a:pt x="318" y="10673"/>
                </a:lnTo>
                <a:close/>
                <a:moveTo>
                  <a:pt x="1" y="12795"/>
                </a:moveTo>
                <a:lnTo>
                  <a:pt x="1" y="13112"/>
                </a:lnTo>
                <a:lnTo>
                  <a:pt x="318" y="13112"/>
                </a:lnTo>
                <a:lnTo>
                  <a:pt x="318" y="12795"/>
                </a:lnTo>
                <a:close/>
                <a:moveTo>
                  <a:pt x="1" y="14917"/>
                </a:moveTo>
                <a:lnTo>
                  <a:pt x="1" y="15233"/>
                </a:lnTo>
                <a:lnTo>
                  <a:pt x="318" y="15233"/>
                </a:lnTo>
                <a:lnTo>
                  <a:pt x="318" y="14917"/>
                </a:lnTo>
                <a:close/>
                <a:moveTo>
                  <a:pt x="1" y="17070"/>
                </a:moveTo>
                <a:lnTo>
                  <a:pt x="1" y="17355"/>
                </a:lnTo>
                <a:lnTo>
                  <a:pt x="318" y="17355"/>
                </a:lnTo>
                <a:lnTo>
                  <a:pt x="318" y="17070"/>
                </a:lnTo>
                <a:close/>
                <a:moveTo>
                  <a:pt x="1" y="19192"/>
                </a:moveTo>
                <a:lnTo>
                  <a:pt x="1" y="19509"/>
                </a:lnTo>
                <a:lnTo>
                  <a:pt x="318" y="19509"/>
                </a:lnTo>
                <a:lnTo>
                  <a:pt x="318" y="19192"/>
                </a:lnTo>
                <a:close/>
                <a:moveTo>
                  <a:pt x="1" y="21314"/>
                </a:moveTo>
                <a:lnTo>
                  <a:pt x="1" y="21631"/>
                </a:lnTo>
                <a:lnTo>
                  <a:pt x="318" y="21631"/>
                </a:lnTo>
                <a:lnTo>
                  <a:pt x="318" y="21314"/>
                </a:lnTo>
                <a:close/>
                <a:moveTo>
                  <a:pt x="1" y="23467"/>
                </a:moveTo>
                <a:lnTo>
                  <a:pt x="1" y="23752"/>
                </a:lnTo>
                <a:lnTo>
                  <a:pt x="318" y="23752"/>
                </a:lnTo>
                <a:lnTo>
                  <a:pt x="318" y="23467"/>
                </a:lnTo>
                <a:close/>
                <a:moveTo>
                  <a:pt x="1" y="25589"/>
                </a:moveTo>
                <a:lnTo>
                  <a:pt x="1" y="25906"/>
                </a:lnTo>
                <a:lnTo>
                  <a:pt x="318" y="25906"/>
                </a:lnTo>
                <a:lnTo>
                  <a:pt x="318" y="25589"/>
                </a:lnTo>
                <a:close/>
                <a:moveTo>
                  <a:pt x="1" y="27711"/>
                </a:moveTo>
                <a:lnTo>
                  <a:pt x="1" y="28028"/>
                </a:lnTo>
                <a:lnTo>
                  <a:pt x="318" y="28028"/>
                </a:lnTo>
                <a:lnTo>
                  <a:pt x="318" y="27711"/>
                </a:lnTo>
                <a:close/>
                <a:moveTo>
                  <a:pt x="1" y="29864"/>
                </a:moveTo>
                <a:lnTo>
                  <a:pt x="1" y="30149"/>
                </a:lnTo>
                <a:lnTo>
                  <a:pt x="318" y="30149"/>
                </a:lnTo>
                <a:lnTo>
                  <a:pt x="318" y="2986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36"/>
          <p:cNvSpPr/>
          <p:nvPr/>
        </p:nvSpPr>
        <p:spPr>
          <a:xfrm>
            <a:off x="1267578" y="1112206"/>
            <a:ext cx="10082" cy="955906"/>
          </a:xfrm>
          <a:custGeom>
            <a:avLst/>
            <a:gdLst/>
            <a:ahLst/>
            <a:cxnLst/>
            <a:rect l="l" t="t" r="r" b="b"/>
            <a:pathLst>
              <a:path w="318" h="30150" extrusionOk="0">
                <a:moveTo>
                  <a:pt x="1" y="1"/>
                </a:moveTo>
                <a:lnTo>
                  <a:pt x="1" y="317"/>
                </a:lnTo>
                <a:lnTo>
                  <a:pt x="318" y="317"/>
                </a:lnTo>
                <a:lnTo>
                  <a:pt x="318" y="1"/>
                </a:lnTo>
                <a:close/>
                <a:moveTo>
                  <a:pt x="1" y="2122"/>
                </a:moveTo>
                <a:lnTo>
                  <a:pt x="1" y="2439"/>
                </a:lnTo>
                <a:lnTo>
                  <a:pt x="318" y="2439"/>
                </a:lnTo>
                <a:lnTo>
                  <a:pt x="318" y="2122"/>
                </a:lnTo>
                <a:close/>
                <a:moveTo>
                  <a:pt x="1" y="4276"/>
                </a:moveTo>
                <a:lnTo>
                  <a:pt x="1" y="4561"/>
                </a:lnTo>
                <a:lnTo>
                  <a:pt x="318" y="4561"/>
                </a:lnTo>
                <a:lnTo>
                  <a:pt x="318" y="4276"/>
                </a:lnTo>
                <a:close/>
                <a:moveTo>
                  <a:pt x="1" y="6398"/>
                </a:moveTo>
                <a:lnTo>
                  <a:pt x="1" y="6714"/>
                </a:lnTo>
                <a:lnTo>
                  <a:pt x="318" y="6714"/>
                </a:lnTo>
                <a:lnTo>
                  <a:pt x="318" y="6398"/>
                </a:lnTo>
                <a:close/>
                <a:moveTo>
                  <a:pt x="1" y="8520"/>
                </a:moveTo>
                <a:lnTo>
                  <a:pt x="1" y="8836"/>
                </a:lnTo>
                <a:lnTo>
                  <a:pt x="318" y="8836"/>
                </a:lnTo>
                <a:lnTo>
                  <a:pt x="318" y="8520"/>
                </a:lnTo>
                <a:close/>
                <a:moveTo>
                  <a:pt x="1" y="10673"/>
                </a:moveTo>
                <a:lnTo>
                  <a:pt x="1" y="10958"/>
                </a:lnTo>
                <a:lnTo>
                  <a:pt x="318" y="10958"/>
                </a:lnTo>
                <a:lnTo>
                  <a:pt x="318" y="10673"/>
                </a:lnTo>
                <a:close/>
                <a:moveTo>
                  <a:pt x="1" y="12795"/>
                </a:moveTo>
                <a:lnTo>
                  <a:pt x="1" y="13112"/>
                </a:lnTo>
                <a:lnTo>
                  <a:pt x="318" y="13112"/>
                </a:lnTo>
                <a:lnTo>
                  <a:pt x="318" y="12795"/>
                </a:lnTo>
                <a:close/>
                <a:moveTo>
                  <a:pt x="1" y="14917"/>
                </a:moveTo>
                <a:lnTo>
                  <a:pt x="1" y="15233"/>
                </a:lnTo>
                <a:lnTo>
                  <a:pt x="318" y="15233"/>
                </a:lnTo>
                <a:lnTo>
                  <a:pt x="318" y="14917"/>
                </a:lnTo>
                <a:close/>
                <a:moveTo>
                  <a:pt x="1" y="17070"/>
                </a:moveTo>
                <a:lnTo>
                  <a:pt x="1" y="17355"/>
                </a:lnTo>
                <a:lnTo>
                  <a:pt x="318" y="17355"/>
                </a:lnTo>
                <a:lnTo>
                  <a:pt x="318" y="17070"/>
                </a:lnTo>
                <a:close/>
                <a:moveTo>
                  <a:pt x="1" y="19192"/>
                </a:moveTo>
                <a:lnTo>
                  <a:pt x="1" y="19509"/>
                </a:lnTo>
                <a:lnTo>
                  <a:pt x="318" y="19509"/>
                </a:lnTo>
                <a:lnTo>
                  <a:pt x="318" y="19192"/>
                </a:lnTo>
                <a:close/>
                <a:moveTo>
                  <a:pt x="1" y="21314"/>
                </a:moveTo>
                <a:lnTo>
                  <a:pt x="1" y="21631"/>
                </a:lnTo>
                <a:lnTo>
                  <a:pt x="318" y="21631"/>
                </a:lnTo>
                <a:lnTo>
                  <a:pt x="318" y="21314"/>
                </a:lnTo>
                <a:close/>
                <a:moveTo>
                  <a:pt x="1" y="23467"/>
                </a:moveTo>
                <a:lnTo>
                  <a:pt x="1" y="23752"/>
                </a:lnTo>
                <a:lnTo>
                  <a:pt x="318" y="23752"/>
                </a:lnTo>
                <a:lnTo>
                  <a:pt x="318" y="23467"/>
                </a:lnTo>
                <a:close/>
                <a:moveTo>
                  <a:pt x="1" y="25589"/>
                </a:moveTo>
                <a:lnTo>
                  <a:pt x="1" y="25906"/>
                </a:lnTo>
                <a:lnTo>
                  <a:pt x="318" y="25906"/>
                </a:lnTo>
                <a:lnTo>
                  <a:pt x="318" y="25589"/>
                </a:lnTo>
                <a:close/>
                <a:moveTo>
                  <a:pt x="1" y="27711"/>
                </a:moveTo>
                <a:lnTo>
                  <a:pt x="1" y="28028"/>
                </a:lnTo>
                <a:lnTo>
                  <a:pt x="318" y="28028"/>
                </a:lnTo>
                <a:lnTo>
                  <a:pt x="318" y="27711"/>
                </a:lnTo>
                <a:close/>
                <a:moveTo>
                  <a:pt x="1" y="29864"/>
                </a:moveTo>
                <a:lnTo>
                  <a:pt x="1" y="30149"/>
                </a:lnTo>
                <a:lnTo>
                  <a:pt x="318" y="30149"/>
                </a:lnTo>
                <a:lnTo>
                  <a:pt x="318" y="2986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1" name="Google Shape;5231;p36"/>
          <p:cNvSpPr/>
          <p:nvPr/>
        </p:nvSpPr>
        <p:spPr>
          <a:xfrm>
            <a:off x="1106929" y="1112206"/>
            <a:ext cx="9068" cy="955906"/>
          </a:xfrm>
          <a:custGeom>
            <a:avLst/>
            <a:gdLst/>
            <a:ahLst/>
            <a:cxnLst/>
            <a:rect l="l" t="t" r="r" b="b"/>
            <a:pathLst>
              <a:path w="286" h="30150" extrusionOk="0">
                <a:moveTo>
                  <a:pt x="1" y="1"/>
                </a:moveTo>
                <a:lnTo>
                  <a:pt x="1" y="317"/>
                </a:lnTo>
                <a:lnTo>
                  <a:pt x="286" y="317"/>
                </a:lnTo>
                <a:lnTo>
                  <a:pt x="286" y="1"/>
                </a:lnTo>
                <a:close/>
                <a:moveTo>
                  <a:pt x="1" y="2122"/>
                </a:moveTo>
                <a:lnTo>
                  <a:pt x="1" y="2439"/>
                </a:lnTo>
                <a:lnTo>
                  <a:pt x="286" y="2439"/>
                </a:lnTo>
                <a:lnTo>
                  <a:pt x="286" y="2122"/>
                </a:lnTo>
                <a:close/>
                <a:moveTo>
                  <a:pt x="1" y="4276"/>
                </a:moveTo>
                <a:lnTo>
                  <a:pt x="1" y="4561"/>
                </a:lnTo>
                <a:lnTo>
                  <a:pt x="286" y="4561"/>
                </a:lnTo>
                <a:lnTo>
                  <a:pt x="286" y="4276"/>
                </a:lnTo>
                <a:close/>
                <a:moveTo>
                  <a:pt x="1" y="6398"/>
                </a:moveTo>
                <a:lnTo>
                  <a:pt x="1" y="6714"/>
                </a:lnTo>
                <a:lnTo>
                  <a:pt x="286" y="6714"/>
                </a:lnTo>
                <a:lnTo>
                  <a:pt x="286" y="6398"/>
                </a:lnTo>
                <a:close/>
                <a:moveTo>
                  <a:pt x="1" y="8520"/>
                </a:moveTo>
                <a:lnTo>
                  <a:pt x="1" y="8836"/>
                </a:lnTo>
                <a:lnTo>
                  <a:pt x="286" y="8836"/>
                </a:lnTo>
                <a:lnTo>
                  <a:pt x="286" y="8520"/>
                </a:lnTo>
                <a:close/>
                <a:moveTo>
                  <a:pt x="1" y="10673"/>
                </a:moveTo>
                <a:lnTo>
                  <a:pt x="1" y="10958"/>
                </a:lnTo>
                <a:lnTo>
                  <a:pt x="286" y="10958"/>
                </a:lnTo>
                <a:lnTo>
                  <a:pt x="286" y="10673"/>
                </a:lnTo>
                <a:close/>
                <a:moveTo>
                  <a:pt x="1" y="12795"/>
                </a:moveTo>
                <a:lnTo>
                  <a:pt x="1" y="13112"/>
                </a:lnTo>
                <a:lnTo>
                  <a:pt x="286" y="13112"/>
                </a:lnTo>
                <a:lnTo>
                  <a:pt x="286" y="12795"/>
                </a:lnTo>
                <a:close/>
                <a:moveTo>
                  <a:pt x="1" y="14917"/>
                </a:moveTo>
                <a:lnTo>
                  <a:pt x="1" y="15233"/>
                </a:lnTo>
                <a:lnTo>
                  <a:pt x="286" y="15233"/>
                </a:lnTo>
                <a:lnTo>
                  <a:pt x="286" y="14917"/>
                </a:lnTo>
                <a:close/>
                <a:moveTo>
                  <a:pt x="1" y="17070"/>
                </a:moveTo>
                <a:lnTo>
                  <a:pt x="1" y="17355"/>
                </a:lnTo>
                <a:lnTo>
                  <a:pt x="286" y="17355"/>
                </a:lnTo>
                <a:lnTo>
                  <a:pt x="286" y="17070"/>
                </a:lnTo>
                <a:close/>
                <a:moveTo>
                  <a:pt x="1" y="19192"/>
                </a:moveTo>
                <a:lnTo>
                  <a:pt x="1" y="19509"/>
                </a:lnTo>
                <a:lnTo>
                  <a:pt x="286" y="19509"/>
                </a:lnTo>
                <a:lnTo>
                  <a:pt x="286" y="19192"/>
                </a:lnTo>
                <a:close/>
                <a:moveTo>
                  <a:pt x="1" y="21314"/>
                </a:moveTo>
                <a:lnTo>
                  <a:pt x="1" y="21631"/>
                </a:lnTo>
                <a:lnTo>
                  <a:pt x="286" y="21631"/>
                </a:lnTo>
                <a:lnTo>
                  <a:pt x="286" y="21314"/>
                </a:lnTo>
                <a:close/>
                <a:moveTo>
                  <a:pt x="1" y="23467"/>
                </a:moveTo>
                <a:lnTo>
                  <a:pt x="1" y="23752"/>
                </a:lnTo>
                <a:lnTo>
                  <a:pt x="286" y="23752"/>
                </a:lnTo>
                <a:lnTo>
                  <a:pt x="286" y="23467"/>
                </a:lnTo>
                <a:close/>
                <a:moveTo>
                  <a:pt x="1" y="25589"/>
                </a:moveTo>
                <a:lnTo>
                  <a:pt x="1" y="25906"/>
                </a:lnTo>
                <a:lnTo>
                  <a:pt x="286" y="25906"/>
                </a:lnTo>
                <a:lnTo>
                  <a:pt x="286" y="25589"/>
                </a:lnTo>
                <a:close/>
                <a:moveTo>
                  <a:pt x="1" y="27711"/>
                </a:moveTo>
                <a:lnTo>
                  <a:pt x="1" y="28028"/>
                </a:lnTo>
                <a:lnTo>
                  <a:pt x="286" y="28028"/>
                </a:lnTo>
                <a:lnTo>
                  <a:pt x="286" y="27711"/>
                </a:lnTo>
                <a:close/>
                <a:moveTo>
                  <a:pt x="1" y="29864"/>
                </a:moveTo>
                <a:lnTo>
                  <a:pt x="1" y="30149"/>
                </a:lnTo>
                <a:lnTo>
                  <a:pt x="286" y="30149"/>
                </a:lnTo>
                <a:lnTo>
                  <a:pt x="286" y="2986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36"/>
          <p:cNvSpPr/>
          <p:nvPr/>
        </p:nvSpPr>
        <p:spPr>
          <a:xfrm>
            <a:off x="945297" y="1112206"/>
            <a:ext cx="10050" cy="955906"/>
          </a:xfrm>
          <a:custGeom>
            <a:avLst/>
            <a:gdLst/>
            <a:ahLst/>
            <a:cxnLst/>
            <a:rect l="l" t="t" r="r" b="b"/>
            <a:pathLst>
              <a:path w="317" h="30150" extrusionOk="0">
                <a:moveTo>
                  <a:pt x="0" y="1"/>
                </a:moveTo>
                <a:lnTo>
                  <a:pt x="0" y="317"/>
                </a:lnTo>
                <a:lnTo>
                  <a:pt x="317" y="317"/>
                </a:lnTo>
                <a:lnTo>
                  <a:pt x="317" y="1"/>
                </a:lnTo>
                <a:close/>
                <a:moveTo>
                  <a:pt x="0" y="2122"/>
                </a:moveTo>
                <a:lnTo>
                  <a:pt x="0" y="2439"/>
                </a:lnTo>
                <a:lnTo>
                  <a:pt x="317" y="2439"/>
                </a:lnTo>
                <a:lnTo>
                  <a:pt x="317" y="2122"/>
                </a:lnTo>
                <a:close/>
                <a:moveTo>
                  <a:pt x="0" y="4276"/>
                </a:moveTo>
                <a:lnTo>
                  <a:pt x="0" y="4561"/>
                </a:lnTo>
                <a:lnTo>
                  <a:pt x="317" y="4561"/>
                </a:lnTo>
                <a:lnTo>
                  <a:pt x="317" y="4276"/>
                </a:lnTo>
                <a:close/>
                <a:moveTo>
                  <a:pt x="0" y="6398"/>
                </a:moveTo>
                <a:lnTo>
                  <a:pt x="0" y="6714"/>
                </a:lnTo>
                <a:lnTo>
                  <a:pt x="317" y="6714"/>
                </a:lnTo>
                <a:lnTo>
                  <a:pt x="317" y="6398"/>
                </a:lnTo>
                <a:close/>
                <a:moveTo>
                  <a:pt x="0" y="8520"/>
                </a:moveTo>
                <a:lnTo>
                  <a:pt x="0" y="8836"/>
                </a:lnTo>
                <a:lnTo>
                  <a:pt x="317" y="8836"/>
                </a:lnTo>
                <a:lnTo>
                  <a:pt x="317" y="8520"/>
                </a:lnTo>
                <a:close/>
                <a:moveTo>
                  <a:pt x="0" y="10673"/>
                </a:moveTo>
                <a:lnTo>
                  <a:pt x="0" y="10958"/>
                </a:lnTo>
                <a:lnTo>
                  <a:pt x="317" y="10958"/>
                </a:lnTo>
                <a:lnTo>
                  <a:pt x="317" y="10673"/>
                </a:lnTo>
                <a:close/>
                <a:moveTo>
                  <a:pt x="0" y="12795"/>
                </a:moveTo>
                <a:lnTo>
                  <a:pt x="0" y="13112"/>
                </a:lnTo>
                <a:lnTo>
                  <a:pt x="317" y="13112"/>
                </a:lnTo>
                <a:lnTo>
                  <a:pt x="317" y="12795"/>
                </a:lnTo>
                <a:close/>
                <a:moveTo>
                  <a:pt x="0" y="14917"/>
                </a:moveTo>
                <a:lnTo>
                  <a:pt x="0" y="15233"/>
                </a:lnTo>
                <a:lnTo>
                  <a:pt x="317" y="15233"/>
                </a:lnTo>
                <a:lnTo>
                  <a:pt x="317" y="14917"/>
                </a:lnTo>
                <a:close/>
                <a:moveTo>
                  <a:pt x="0" y="17070"/>
                </a:moveTo>
                <a:lnTo>
                  <a:pt x="0" y="17355"/>
                </a:lnTo>
                <a:lnTo>
                  <a:pt x="317" y="17355"/>
                </a:lnTo>
                <a:lnTo>
                  <a:pt x="317" y="17070"/>
                </a:lnTo>
                <a:close/>
                <a:moveTo>
                  <a:pt x="0" y="19192"/>
                </a:moveTo>
                <a:lnTo>
                  <a:pt x="0" y="19509"/>
                </a:lnTo>
                <a:lnTo>
                  <a:pt x="317" y="19509"/>
                </a:lnTo>
                <a:lnTo>
                  <a:pt x="317" y="19192"/>
                </a:lnTo>
                <a:close/>
                <a:moveTo>
                  <a:pt x="0" y="21314"/>
                </a:moveTo>
                <a:lnTo>
                  <a:pt x="0" y="21631"/>
                </a:lnTo>
                <a:lnTo>
                  <a:pt x="317" y="21631"/>
                </a:lnTo>
                <a:lnTo>
                  <a:pt x="317" y="21314"/>
                </a:lnTo>
                <a:close/>
                <a:moveTo>
                  <a:pt x="0" y="23467"/>
                </a:moveTo>
                <a:lnTo>
                  <a:pt x="0" y="23752"/>
                </a:lnTo>
                <a:lnTo>
                  <a:pt x="317" y="23752"/>
                </a:lnTo>
                <a:lnTo>
                  <a:pt x="317" y="23467"/>
                </a:lnTo>
                <a:close/>
                <a:moveTo>
                  <a:pt x="0" y="25589"/>
                </a:moveTo>
                <a:lnTo>
                  <a:pt x="0" y="25906"/>
                </a:lnTo>
                <a:lnTo>
                  <a:pt x="317" y="25906"/>
                </a:lnTo>
                <a:lnTo>
                  <a:pt x="317" y="25589"/>
                </a:lnTo>
                <a:close/>
                <a:moveTo>
                  <a:pt x="0" y="27711"/>
                </a:moveTo>
                <a:lnTo>
                  <a:pt x="0" y="28028"/>
                </a:lnTo>
                <a:lnTo>
                  <a:pt x="317" y="28028"/>
                </a:lnTo>
                <a:lnTo>
                  <a:pt x="317" y="27711"/>
                </a:lnTo>
                <a:close/>
                <a:moveTo>
                  <a:pt x="0" y="29864"/>
                </a:moveTo>
                <a:lnTo>
                  <a:pt x="0" y="30149"/>
                </a:lnTo>
                <a:lnTo>
                  <a:pt x="317" y="30149"/>
                </a:lnTo>
                <a:lnTo>
                  <a:pt x="317" y="2986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36"/>
          <p:cNvSpPr/>
          <p:nvPr/>
        </p:nvSpPr>
        <p:spPr>
          <a:xfrm>
            <a:off x="784648" y="1112206"/>
            <a:ext cx="10050" cy="955906"/>
          </a:xfrm>
          <a:custGeom>
            <a:avLst/>
            <a:gdLst/>
            <a:ahLst/>
            <a:cxnLst/>
            <a:rect l="l" t="t" r="r" b="b"/>
            <a:pathLst>
              <a:path w="317" h="30150" extrusionOk="0">
                <a:moveTo>
                  <a:pt x="0" y="1"/>
                </a:moveTo>
                <a:lnTo>
                  <a:pt x="0" y="317"/>
                </a:lnTo>
                <a:lnTo>
                  <a:pt x="317" y="317"/>
                </a:lnTo>
                <a:lnTo>
                  <a:pt x="317" y="1"/>
                </a:lnTo>
                <a:close/>
                <a:moveTo>
                  <a:pt x="0" y="2122"/>
                </a:moveTo>
                <a:lnTo>
                  <a:pt x="0" y="2439"/>
                </a:lnTo>
                <a:lnTo>
                  <a:pt x="317" y="2439"/>
                </a:lnTo>
                <a:lnTo>
                  <a:pt x="317" y="2122"/>
                </a:lnTo>
                <a:close/>
                <a:moveTo>
                  <a:pt x="0" y="4276"/>
                </a:moveTo>
                <a:lnTo>
                  <a:pt x="0" y="4561"/>
                </a:lnTo>
                <a:lnTo>
                  <a:pt x="317" y="4561"/>
                </a:lnTo>
                <a:lnTo>
                  <a:pt x="317" y="4276"/>
                </a:lnTo>
                <a:close/>
                <a:moveTo>
                  <a:pt x="0" y="6398"/>
                </a:moveTo>
                <a:lnTo>
                  <a:pt x="0" y="6714"/>
                </a:lnTo>
                <a:lnTo>
                  <a:pt x="317" y="6714"/>
                </a:lnTo>
                <a:lnTo>
                  <a:pt x="317" y="6398"/>
                </a:lnTo>
                <a:close/>
                <a:moveTo>
                  <a:pt x="0" y="8520"/>
                </a:moveTo>
                <a:lnTo>
                  <a:pt x="0" y="8836"/>
                </a:lnTo>
                <a:lnTo>
                  <a:pt x="317" y="8836"/>
                </a:lnTo>
                <a:lnTo>
                  <a:pt x="317" y="8520"/>
                </a:lnTo>
                <a:close/>
                <a:moveTo>
                  <a:pt x="0" y="10673"/>
                </a:moveTo>
                <a:lnTo>
                  <a:pt x="0" y="10958"/>
                </a:lnTo>
                <a:lnTo>
                  <a:pt x="317" y="10958"/>
                </a:lnTo>
                <a:lnTo>
                  <a:pt x="317" y="10673"/>
                </a:lnTo>
                <a:close/>
                <a:moveTo>
                  <a:pt x="0" y="12795"/>
                </a:moveTo>
                <a:lnTo>
                  <a:pt x="0" y="13112"/>
                </a:lnTo>
                <a:lnTo>
                  <a:pt x="317" y="13112"/>
                </a:lnTo>
                <a:lnTo>
                  <a:pt x="317" y="12795"/>
                </a:lnTo>
                <a:close/>
                <a:moveTo>
                  <a:pt x="0" y="14917"/>
                </a:moveTo>
                <a:lnTo>
                  <a:pt x="0" y="15233"/>
                </a:lnTo>
                <a:lnTo>
                  <a:pt x="317" y="15233"/>
                </a:lnTo>
                <a:lnTo>
                  <a:pt x="317" y="14917"/>
                </a:lnTo>
                <a:close/>
                <a:moveTo>
                  <a:pt x="0" y="17070"/>
                </a:moveTo>
                <a:lnTo>
                  <a:pt x="0" y="17355"/>
                </a:lnTo>
                <a:lnTo>
                  <a:pt x="317" y="17355"/>
                </a:lnTo>
                <a:lnTo>
                  <a:pt x="317" y="17070"/>
                </a:lnTo>
                <a:close/>
                <a:moveTo>
                  <a:pt x="0" y="19192"/>
                </a:moveTo>
                <a:lnTo>
                  <a:pt x="0" y="19509"/>
                </a:lnTo>
                <a:lnTo>
                  <a:pt x="317" y="19509"/>
                </a:lnTo>
                <a:lnTo>
                  <a:pt x="317" y="19192"/>
                </a:lnTo>
                <a:close/>
                <a:moveTo>
                  <a:pt x="0" y="21314"/>
                </a:moveTo>
                <a:lnTo>
                  <a:pt x="0" y="21631"/>
                </a:lnTo>
                <a:lnTo>
                  <a:pt x="317" y="21631"/>
                </a:lnTo>
                <a:lnTo>
                  <a:pt x="317" y="21314"/>
                </a:lnTo>
                <a:close/>
                <a:moveTo>
                  <a:pt x="0" y="23467"/>
                </a:moveTo>
                <a:lnTo>
                  <a:pt x="0" y="23752"/>
                </a:lnTo>
                <a:lnTo>
                  <a:pt x="317" y="23752"/>
                </a:lnTo>
                <a:lnTo>
                  <a:pt x="317" y="23467"/>
                </a:lnTo>
                <a:close/>
                <a:moveTo>
                  <a:pt x="0" y="25589"/>
                </a:moveTo>
                <a:lnTo>
                  <a:pt x="0" y="25906"/>
                </a:lnTo>
                <a:lnTo>
                  <a:pt x="317" y="25906"/>
                </a:lnTo>
                <a:lnTo>
                  <a:pt x="317" y="25589"/>
                </a:lnTo>
                <a:close/>
                <a:moveTo>
                  <a:pt x="0" y="27711"/>
                </a:moveTo>
                <a:lnTo>
                  <a:pt x="0" y="28028"/>
                </a:lnTo>
                <a:lnTo>
                  <a:pt x="317" y="28028"/>
                </a:lnTo>
                <a:lnTo>
                  <a:pt x="317" y="27711"/>
                </a:lnTo>
                <a:close/>
                <a:moveTo>
                  <a:pt x="0" y="29864"/>
                </a:moveTo>
                <a:lnTo>
                  <a:pt x="0" y="30149"/>
                </a:lnTo>
                <a:lnTo>
                  <a:pt x="317" y="30149"/>
                </a:lnTo>
                <a:lnTo>
                  <a:pt x="317" y="2986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36"/>
          <p:cNvSpPr/>
          <p:nvPr/>
        </p:nvSpPr>
        <p:spPr>
          <a:xfrm>
            <a:off x="540646" y="1159415"/>
            <a:ext cx="63283" cy="10050"/>
          </a:xfrm>
          <a:custGeom>
            <a:avLst/>
            <a:gdLst/>
            <a:ahLst/>
            <a:cxnLst/>
            <a:rect l="l" t="t" r="r" b="b"/>
            <a:pathLst>
              <a:path w="1996" h="317" extrusionOk="0">
                <a:moveTo>
                  <a:pt x="0" y="0"/>
                </a:moveTo>
                <a:lnTo>
                  <a:pt x="0" y="317"/>
                </a:lnTo>
                <a:lnTo>
                  <a:pt x="1996" y="317"/>
                </a:lnTo>
                <a:lnTo>
                  <a:pt x="1996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36"/>
          <p:cNvSpPr/>
          <p:nvPr/>
        </p:nvSpPr>
        <p:spPr>
          <a:xfrm>
            <a:off x="540646" y="1321047"/>
            <a:ext cx="63283" cy="9068"/>
          </a:xfrm>
          <a:custGeom>
            <a:avLst/>
            <a:gdLst/>
            <a:ahLst/>
            <a:cxnLst/>
            <a:rect l="l" t="t" r="r" b="b"/>
            <a:pathLst>
              <a:path w="1996" h="286" extrusionOk="0">
                <a:moveTo>
                  <a:pt x="0" y="1"/>
                </a:moveTo>
                <a:lnTo>
                  <a:pt x="0" y="286"/>
                </a:lnTo>
                <a:lnTo>
                  <a:pt x="1996" y="286"/>
                </a:lnTo>
                <a:lnTo>
                  <a:pt x="1996" y="1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36"/>
          <p:cNvSpPr/>
          <p:nvPr/>
        </p:nvSpPr>
        <p:spPr>
          <a:xfrm>
            <a:off x="540646" y="1642346"/>
            <a:ext cx="63283" cy="10082"/>
          </a:xfrm>
          <a:custGeom>
            <a:avLst/>
            <a:gdLst/>
            <a:ahLst/>
            <a:cxnLst/>
            <a:rect l="l" t="t" r="r" b="b"/>
            <a:pathLst>
              <a:path w="1996" h="318" extrusionOk="0">
                <a:moveTo>
                  <a:pt x="0" y="1"/>
                </a:moveTo>
                <a:lnTo>
                  <a:pt x="0" y="318"/>
                </a:lnTo>
                <a:lnTo>
                  <a:pt x="1996" y="318"/>
                </a:lnTo>
                <a:lnTo>
                  <a:pt x="1996" y="1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36"/>
          <p:cNvSpPr/>
          <p:nvPr/>
        </p:nvSpPr>
        <p:spPr>
          <a:xfrm>
            <a:off x="540646" y="1804010"/>
            <a:ext cx="63283" cy="9068"/>
          </a:xfrm>
          <a:custGeom>
            <a:avLst/>
            <a:gdLst/>
            <a:ahLst/>
            <a:cxnLst/>
            <a:rect l="l" t="t" r="r" b="b"/>
            <a:pathLst>
              <a:path w="1996" h="286" extrusionOk="0">
                <a:moveTo>
                  <a:pt x="0" y="1"/>
                </a:moveTo>
                <a:lnTo>
                  <a:pt x="0" y="286"/>
                </a:lnTo>
                <a:lnTo>
                  <a:pt x="1996" y="286"/>
                </a:lnTo>
                <a:lnTo>
                  <a:pt x="1996" y="1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8" name="Google Shape;5238;p36"/>
          <p:cNvSpPr/>
          <p:nvPr/>
        </p:nvSpPr>
        <p:spPr>
          <a:xfrm>
            <a:off x="540646" y="1964659"/>
            <a:ext cx="63283" cy="10082"/>
          </a:xfrm>
          <a:custGeom>
            <a:avLst/>
            <a:gdLst/>
            <a:ahLst/>
            <a:cxnLst/>
            <a:rect l="l" t="t" r="r" b="b"/>
            <a:pathLst>
              <a:path w="1996" h="318" extrusionOk="0">
                <a:moveTo>
                  <a:pt x="0" y="1"/>
                </a:moveTo>
                <a:lnTo>
                  <a:pt x="0" y="317"/>
                </a:lnTo>
                <a:lnTo>
                  <a:pt x="1996" y="317"/>
                </a:lnTo>
                <a:lnTo>
                  <a:pt x="1996" y="1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5213;p36">
            <a:extLst>
              <a:ext uri="{FF2B5EF4-FFF2-40B4-BE49-F238E27FC236}">
                <a16:creationId xmlns:a16="http://schemas.microsoft.com/office/drawing/2014/main" id="{06F16ACF-8DDE-FA97-C335-F620D0F7B511}"/>
              </a:ext>
            </a:extLst>
          </p:cNvPr>
          <p:cNvSpPr txBox="1"/>
          <p:nvPr/>
        </p:nvSpPr>
        <p:spPr>
          <a:xfrm>
            <a:off x="1574443" y="834754"/>
            <a:ext cx="502871" cy="89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3B68"/>
                </a:solidFill>
                <a:latin typeface="Arial Narrow" panose="020B0606020202030204" pitchFamily="34" charset="0"/>
                <a:ea typeface="Roboto"/>
                <a:cs typeface="Roboto"/>
                <a:sym typeface="Roboto"/>
              </a:rPr>
              <a:t>$</a:t>
            </a:r>
            <a:endParaRPr sz="7200" b="1" dirty="0">
              <a:solidFill>
                <a:srgbClr val="003B68"/>
              </a:solidFill>
              <a:latin typeface="Arial Narrow" panose="020B0606020202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5213;p36">
            <a:extLst>
              <a:ext uri="{FF2B5EF4-FFF2-40B4-BE49-F238E27FC236}">
                <a16:creationId xmlns:a16="http://schemas.microsoft.com/office/drawing/2014/main" id="{3FC10939-5E67-4B79-7FC9-527E1814ECDE}"/>
              </a:ext>
            </a:extLst>
          </p:cNvPr>
          <p:cNvSpPr txBox="1"/>
          <p:nvPr/>
        </p:nvSpPr>
        <p:spPr>
          <a:xfrm>
            <a:off x="2369591" y="943842"/>
            <a:ext cx="732433" cy="67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out of every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FE894-5583-03E0-D023-317CB74A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195" y="1030631"/>
            <a:ext cx="1265286" cy="915760"/>
          </a:xfrm>
          <a:prstGeom prst="rect">
            <a:avLst/>
          </a:prstGeom>
          <a:solidFill>
            <a:srgbClr val="003B68"/>
          </a:solidFill>
          <a:ln>
            <a:solidFill>
              <a:srgbClr val="003B68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BA33B-18BC-D2F9-6103-8D35B7312402}"/>
              </a:ext>
            </a:extLst>
          </p:cNvPr>
          <p:cNvGrpSpPr/>
          <p:nvPr/>
        </p:nvGrpSpPr>
        <p:grpSpPr>
          <a:xfrm>
            <a:off x="474770" y="2297482"/>
            <a:ext cx="3196969" cy="1175780"/>
            <a:chOff x="562843" y="3533471"/>
            <a:chExt cx="3196969" cy="1175780"/>
          </a:xfrm>
        </p:grpSpPr>
        <p:grpSp>
          <p:nvGrpSpPr>
            <p:cNvPr id="821" name="Google Shape;4491;p36">
              <a:extLst>
                <a:ext uri="{FF2B5EF4-FFF2-40B4-BE49-F238E27FC236}">
                  <a16:creationId xmlns:a16="http://schemas.microsoft.com/office/drawing/2014/main" id="{0965EDED-C83C-336F-6452-8848715F64DF}"/>
                </a:ext>
              </a:extLst>
            </p:cNvPr>
            <p:cNvGrpSpPr/>
            <p:nvPr/>
          </p:nvGrpSpPr>
          <p:grpSpPr>
            <a:xfrm>
              <a:off x="2387239" y="3533471"/>
              <a:ext cx="1372573" cy="1175780"/>
              <a:chOff x="2365047" y="2305044"/>
              <a:chExt cx="1372573" cy="1175780"/>
            </a:xfrm>
          </p:grpSpPr>
          <p:sp>
            <p:nvSpPr>
              <p:cNvPr id="822" name="Google Shape;4492;p36">
                <a:extLst>
                  <a:ext uri="{FF2B5EF4-FFF2-40B4-BE49-F238E27FC236}">
                    <a16:creationId xmlns:a16="http://schemas.microsoft.com/office/drawing/2014/main" id="{7B1D1E6E-F5C6-62D4-8E89-B7550FCCD2C0}"/>
                  </a:ext>
                </a:extLst>
              </p:cNvPr>
              <p:cNvSpPr/>
              <p:nvPr/>
            </p:nvSpPr>
            <p:spPr>
              <a:xfrm>
                <a:off x="3679377" y="3422550"/>
                <a:ext cx="58242" cy="58274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838" extrusionOk="0">
                    <a:moveTo>
                      <a:pt x="918" y="1"/>
                    </a:moveTo>
                    <a:cubicBezTo>
                      <a:pt x="412" y="1"/>
                      <a:pt x="0" y="412"/>
                      <a:pt x="0" y="919"/>
                    </a:cubicBezTo>
                    <a:cubicBezTo>
                      <a:pt x="0" y="1426"/>
                      <a:pt x="412" y="1838"/>
                      <a:pt x="918" y="1838"/>
                    </a:cubicBezTo>
                    <a:cubicBezTo>
                      <a:pt x="1457" y="1838"/>
                      <a:pt x="1837" y="1426"/>
                      <a:pt x="1837" y="919"/>
                    </a:cubicBezTo>
                    <a:cubicBezTo>
                      <a:pt x="1837" y="412"/>
                      <a:pt x="1457" y="1"/>
                      <a:pt x="918" y="1"/>
                    </a:cubicBezTo>
                    <a:close/>
                  </a:path>
                </a:pathLst>
              </a:custGeom>
              <a:solidFill>
                <a:srgbClr val="376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4493;p36">
                <a:extLst>
                  <a:ext uri="{FF2B5EF4-FFF2-40B4-BE49-F238E27FC236}">
                    <a16:creationId xmlns:a16="http://schemas.microsoft.com/office/drawing/2014/main" id="{8508495F-D75C-A26E-02BC-97D49C290A49}"/>
                  </a:ext>
                </a:extLst>
              </p:cNvPr>
              <p:cNvSpPr/>
              <p:nvPr/>
            </p:nvSpPr>
            <p:spPr>
              <a:xfrm>
                <a:off x="2422274" y="2305044"/>
                <a:ext cx="1139636" cy="1067349"/>
              </a:xfrm>
              <a:custGeom>
                <a:avLst/>
                <a:gdLst/>
                <a:ahLst/>
                <a:cxnLst/>
                <a:rect l="l" t="t" r="r" b="b"/>
                <a:pathLst>
                  <a:path w="35945" h="33665" extrusionOk="0">
                    <a:moveTo>
                      <a:pt x="0" y="0"/>
                    </a:moveTo>
                    <a:lnTo>
                      <a:pt x="0" y="33664"/>
                    </a:lnTo>
                    <a:lnTo>
                      <a:pt x="35945" y="33664"/>
                    </a:lnTo>
                    <a:lnTo>
                      <a:pt x="35945" y="33126"/>
                    </a:lnTo>
                    <a:lnTo>
                      <a:pt x="539" y="33126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4494;p36">
                <a:extLst>
                  <a:ext uri="{FF2B5EF4-FFF2-40B4-BE49-F238E27FC236}">
                    <a16:creationId xmlns:a16="http://schemas.microsoft.com/office/drawing/2014/main" id="{1D6BAE4C-DAC1-DDB5-6C68-C39888A0A553}"/>
                  </a:ext>
                </a:extLst>
              </p:cNvPr>
              <p:cNvSpPr/>
              <p:nvPr/>
            </p:nvSpPr>
            <p:spPr>
              <a:xfrm>
                <a:off x="2430296" y="2411477"/>
                <a:ext cx="1050292" cy="17089"/>
              </a:xfrm>
              <a:custGeom>
                <a:avLst/>
                <a:gdLst/>
                <a:ahLst/>
                <a:cxnLst/>
                <a:rect l="l" t="t" r="r" b="b"/>
                <a:pathLst>
                  <a:path w="33127" h="539" extrusionOk="0">
                    <a:moveTo>
                      <a:pt x="1" y="0"/>
                    </a:moveTo>
                    <a:lnTo>
                      <a:pt x="1" y="539"/>
                    </a:lnTo>
                    <a:lnTo>
                      <a:pt x="286" y="539"/>
                    </a:lnTo>
                    <a:lnTo>
                      <a:pt x="286" y="0"/>
                    </a:lnTo>
                    <a:close/>
                    <a:moveTo>
                      <a:pt x="3421" y="0"/>
                    </a:moveTo>
                    <a:lnTo>
                      <a:pt x="3421" y="539"/>
                    </a:lnTo>
                    <a:lnTo>
                      <a:pt x="3928" y="539"/>
                    </a:lnTo>
                    <a:lnTo>
                      <a:pt x="3928" y="0"/>
                    </a:lnTo>
                    <a:close/>
                    <a:moveTo>
                      <a:pt x="7063" y="0"/>
                    </a:moveTo>
                    <a:lnTo>
                      <a:pt x="7063" y="539"/>
                    </a:lnTo>
                    <a:lnTo>
                      <a:pt x="7570" y="539"/>
                    </a:lnTo>
                    <a:lnTo>
                      <a:pt x="7570" y="0"/>
                    </a:lnTo>
                    <a:close/>
                    <a:moveTo>
                      <a:pt x="10705" y="0"/>
                    </a:moveTo>
                    <a:lnTo>
                      <a:pt x="10705" y="539"/>
                    </a:lnTo>
                    <a:lnTo>
                      <a:pt x="11243" y="539"/>
                    </a:lnTo>
                    <a:lnTo>
                      <a:pt x="11243" y="0"/>
                    </a:lnTo>
                    <a:close/>
                    <a:moveTo>
                      <a:pt x="14347" y="0"/>
                    </a:moveTo>
                    <a:lnTo>
                      <a:pt x="14347" y="539"/>
                    </a:lnTo>
                    <a:lnTo>
                      <a:pt x="14885" y="539"/>
                    </a:lnTo>
                    <a:lnTo>
                      <a:pt x="14885" y="0"/>
                    </a:lnTo>
                    <a:close/>
                    <a:moveTo>
                      <a:pt x="18020" y="0"/>
                    </a:moveTo>
                    <a:lnTo>
                      <a:pt x="18020" y="539"/>
                    </a:lnTo>
                    <a:lnTo>
                      <a:pt x="18527" y="539"/>
                    </a:lnTo>
                    <a:lnTo>
                      <a:pt x="18527" y="0"/>
                    </a:lnTo>
                    <a:close/>
                    <a:moveTo>
                      <a:pt x="21662" y="0"/>
                    </a:moveTo>
                    <a:lnTo>
                      <a:pt x="21662" y="539"/>
                    </a:lnTo>
                    <a:lnTo>
                      <a:pt x="22169" y="539"/>
                    </a:lnTo>
                    <a:lnTo>
                      <a:pt x="22169" y="0"/>
                    </a:lnTo>
                    <a:close/>
                    <a:moveTo>
                      <a:pt x="25304" y="0"/>
                    </a:moveTo>
                    <a:lnTo>
                      <a:pt x="25304" y="539"/>
                    </a:lnTo>
                    <a:lnTo>
                      <a:pt x="25843" y="539"/>
                    </a:lnTo>
                    <a:lnTo>
                      <a:pt x="25843" y="0"/>
                    </a:lnTo>
                    <a:close/>
                    <a:moveTo>
                      <a:pt x="28946" y="0"/>
                    </a:moveTo>
                    <a:lnTo>
                      <a:pt x="28946" y="539"/>
                    </a:lnTo>
                    <a:lnTo>
                      <a:pt x="29485" y="539"/>
                    </a:lnTo>
                    <a:lnTo>
                      <a:pt x="29485" y="0"/>
                    </a:lnTo>
                    <a:close/>
                    <a:moveTo>
                      <a:pt x="32620" y="0"/>
                    </a:moveTo>
                    <a:lnTo>
                      <a:pt x="32620" y="539"/>
                    </a:lnTo>
                    <a:lnTo>
                      <a:pt x="33127" y="539"/>
                    </a:lnTo>
                    <a:lnTo>
                      <a:pt x="3312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4495;p36">
                <a:extLst>
                  <a:ext uri="{FF2B5EF4-FFF2-40B4-BE49-F238E27FC236}">
                    <a16:creationId xmlns:a16="http://schemas.microsoft.com/office/drawing/2014/main" id="{399E94F0-D9DE-BB0D-439A-FB31A84BA649}"/>
                  </a:ext>
                </a:extLst>
              </p:cNvPr>
              <p:cNvSpPr/>
              <p:nvPr/>
            </p:nvSpPr>
            <p:spPr>
              <a:xfrm>
                <a:off x="2430296" y="3213709"/>
                <a:ext cx="1050292" cy="17121"/>
              </a:xfrm>
              <a:custGeom>
                <a:avLst/>
                <a:gdLst/>
                <a:ahLst/>
                <a:cxnLst/>
                <a:rect l="l" t="t" r="r" b="b"/>
                <a:pathLst>
                  <a:path w="33127" h="540" extrusionOk="0">
                    <a:moveTo>
                      <a:pt x="1" y="1"/>
                    </a:moveTo>
                    <a:lnTo>
                      <a:pt x="1" y="539"/>
                    </a:lnTo>
                    <a:lnTo>
                      <a:pt x="286" y="539"/>
                    </a:lnTo>
                    <a:lnTo>
                      <a:pt x="286" y="1"/>
                    </a:lnTo>
                    <a:close/>
                    <a:moveTo>
                      <a:pt x="3421" y="1"/>
                    </a:moveTo>
                    <a:lnTo>
                      <a:pt x="3421" y="539"/>
                    </a:lnTo>
                    <a:lnTo>
                      <a:pt x="3928" y="539"/>
                    </a:lnTo>
                    <a:lnTo>
                      <a:pt x="3928" y="1"/>
                    </a:lnTo>
                    <a:close/>
                    <a:moveTo>
                      <a:pt x="7063" y="1"/>
                    </a:moveTo>
                    <a:lnTo>
                      <a:pt x="7063" y="539"/>
                    </a:lnTo>
                    <a:lnTo>
                      <a:pt x="7570" y="539"/>
                    </a:lnTo>
                    <a:lnTo>
                      <a:pt x="7570" y="1"/>
                    </a:lnTo>
                    <a:close/>
                    <a:moveTo>
                      <a:pt x="10705" y="1"/>
                    </a:moveTo>
                    <a:lnTo>
                      <a:pt x="10705" y="539"/>
                    </a:lnTo>
                    <a:lnTo>
                      <a:pt x="11243" y="539"/>
                    </a:lnTo>
                    <a:lnTo>
                      <a:pt x="11243" y="1"/>
                    </a:lnTo>
                    <a:close/>
                    <a:moveTo>
                      <a:pt x="14347" y="1"/>
                    </a:moveTo>
                    <a:lnTo>
                      <a:pt x="14347" y="539"/>
                    </a:lnTo>
                    <a:lnTo>
                      <a:pt x="14885" y="539"/>
                    </a:lnTo>
                    <a:lnTo>
                      <a:pt x="14885" y="1"/>
                    </a:lnTo>
                    <a:close/>
                    <a:moveTo>
                      <a:pt x="18020" y="1"/>
                    </a:moveTo>
                    <a:lnTo>
                      <a:pt x="18020" y="539"/>
                    </a:lnTo>
                    <a:lnTo>
                      <a:pt x="18527" y="539"/>
                    </a:lnTo>
                    <a:lnTo>
                      <a:pt x="18527" y="1"/>
                    </a:lnTo>
                    <a:close/>
                    <a:moveTo>
                      <a:pt x="21662" y="1"/>
                    </a:moveTo>
                    <a:lnTo>
                      <a:pt x="21662" y="539"/>
                    </a:lnTo>
                    <a:lnTo>
                      <a:pt x="22169" y="539"/>
                    </a:lnTo>
                    <a:lnTo>
                      <a:pt x="22169" y="1"/>
                    </a:lnTo>
                    <a:close/>
                    <a:moveTo>
                      <a:pt x="25304" y="1"/>
                    </a:moveTo>
                    <a:lnTo>
                      <a:pt x="25304" y="539"/>
                    </a:lnTo>
                    <a:lnTo>
                      <a:pt x="25843" y="539"/>
                    </a:lnTo>
                    <a:lnTo>
                      <a:pt x="25843" y="1"/>
                    </a:lnTo>
                    <a:close/>
                    <a:moveTo>
                      <a:pt x="28946" y="1"/>
                    </a:moveTo>
                    <a:lnTo>
                      <a:pt x="28946" y="539"/>
                    </a:lnTo>
                    <a:lnTo>
                      <a:pt x="29485" y="539"/>
                    </a:lnTo>
                    <a:lnTo>
                      <a:pt x="29485" y="1"/>
                    </a:lnTo>
                    <a:close/>
                    <a:moveTo>
                      <a:pt x="32620" y="1"/>
                    </a:moveTo>
                    <a:lnTo>
                      <a:pt x="32620" y="539"/>
                    </a:lnTo>
                    <a:lnTo>
                      <a:pt x="33127" y="539"/>
                    </a:lnTo>
                    <a:lnTo>
                      <a:pt x="3312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4496;p36">
                <a:extLst>
                  <a:ext uri="{FF2B5EF4-FFF2-40B4-BE49-F238E27FC236}">
                    <a16:creationId xmlns:a16="http://schemas.microsoft.com/office/drawing/2014/main" id="{C8172014-134A-842C-FDFC-4080122CF9F4}"/>
                  </a:ext>
                </a:extLst>
              </p:cNvPr>
              <p:cNvSpPr/>
              <p:nvPr/>
            </p:nvSpPr>
            <p:spPr>
              <a:xfrm>
                <a:off x="2430296" y="3054074"/>
                <a:ext cx="1050292" cy="16074"/>
              </a:xfrm>
              <a:custGeom>
                <a:avLst/>
                <a:gdLst/>
                <a:ahLst/>
                <a:cxnLst/>
                <a:rect l="l" t="t" r="r" b="b"/>
                <a:pathLst>
                  <a:path w="33127" h="507" extrusionOk="0">
                    <a:moveTo>
                      <a:pt x="1" y="0"/>
                    </a:moveTo>
                    <a:lnTo>
                      <a:pt x="1" y="507"/>
                    </a:lnTo>
                    <a:lnTo>
                      <a:pt x="286" y="507"/>
                    </a:lnTo>
                    <a:lnTo>
                      <a:pt x="286" y="0"/>
                    </a:lnTo>
                    <a:close/>
                    <a:moveTo>
                      <a:pt x="3421" y="0"/>
                    </a:moveTo>
                    <a:lnTo>
                      <a:pt x="3421" y="507"/>
                    </a:lnTo>
                    <a:lnTo>
                      <a:pt x="3928" y="507"/>
                    </a:lnTo>
                    <a:lnTo>
                      <a:pt x="3928" y="0"/>
                    </a:lnTo>
                    <a:close/>
                    <a:moveTo>
                      <a:pt x="7063" y="0"/>
                    </a:moveTo>
                    <a:lnTo>
                      <a:pt x="7063" y="507"/>
                    </a:lnTo>
                    <a:lnTo>
                      <a:pt x="7570" y="507"/>
                    </a:lnTo>
                    <a:lnTo>
                      <a:pt x="7570" y="0"/>
                    </a:lnTo>
                    <a:close/>
                    <a:moveTo>
                      <a:pt x="10705" y="0"/>
                    </a:moveTo>
                    <a:lnTo>
                      <a:pt x="10705" y="507"/>
                    </a:lnTo>
                    <a:lnTo>
                      <a:pt x="11243" y="507"/>
                    </a:lnTo>
                    <a:lnTo>
                      <a:pt x="11243" y="0"/>
                    </a:lnTo>
                    <a:close/>
                    <a:moveTo>
                      <a:pt x="14347" y="0"/>
                    </a:moveTo>
                    <a:lnTo>
                      <a:pt x="14347" y="507"/>
                    </a:lnTo>
                    <a:lnTo>
                      <a:pt x="14885" y="507"/>
                    </a:lnTo>
                    <a:lnTo>
                      <a:pt x="14885" y="0"/>
                    </a:lnTo>
                    <a:close/>
                    <a:moveTo>
                      <a:pt x="18020" y="0"/>
                    </a:moveTo>
                    <a:lnTo>
                      <a:pt x="18020" y="507"/>
                    </a:lnTo>
                    <a:lnTo>
                      <a:pt x="18527" y="507"/>
                    </a:lnTo>
                    <a:lnTo>
                      <a:pt x="18527" y="0"/>
                    </a:lnTo>
                    <a:close/>
                    <a:moveTo>
                      <a:pt x="21662" y="0"/>
                    </a:moveTo>
                    <a:lnTo>
                      <a:pt x="21662" y="507"/>
                    </a:lnTo>
                    <a:lnTo>
                      <a:pt x="22169" y="507"/>
                    </a:lnTo>
                    <a:lnTo>
                      <a:pt x="22169" y="0"/>
                    </a:lnTo>
                    <a:close/>
                    <a:moveTo>
                      <a:pt x="25304" y="0"/>
                    </a:moveTo>
                    <a:lnTo>
                      <a:pt x="25304" y="507"/>
                    </a:lnTo>
                    <a:lnTo>
                      <a:pt x="25843" y="507"/>
                    </a:lnTo>
                    <a:lnTo>
                      <a:pt x="25843" y="0"/>
                    </a:lnTo>
                    <a:close/>
                    <a:moveTo>
                      <a:pt x="28946" y="0"/>
                    </a:moveTo>
                    <a:lnTo>
                      <a:pt x="28946" y="507"/>
                    </a:lnTo>
                    <a:lnTo>
                      <a:pt x="29485" y="507"/>
                    </a:lnTo>
                    <a:lnTo>
                      <a:pt x="29485" y="0"/>
                    </a:lnTo>
                    <a:close/>
                    <a:moveTo>
                      <a:pt x="32620" y="0"/>
                    </a:moveTo>
                    <a:lnTo>
                      <a:pt x="32620" y="507"/>
                    </a:lnTo>
                    <a:lnTo>
                      <a:pt x="33127" y="507"/>
                    </a:lnTo>
                    <a:lnTo>
                      <a:pt x="3312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4497;p36">
                <a:extLst>
                  <a:ext uri="{FF2B5EF4-FFF2-40B4-BE49-F238E27FC236}">
                    <a16:creationId xmlns:a16="http://schemas.microsoft.com/office/drawing/2014/main" id="{4F55AC5C-9FE8-6F7B-DD33-926A042395FE}"/>
                  </a:ext>
                </a:extLst>
              </p:cNvPr>
              <p:cNvSpPr/>
              <p:nvPr/>
            </p:nvSpPr>
            <p:spPr>
              <a:xfrm>
                <a:off x="2430296" y="2893425"/>
                <a:ext cx="1050292" cy="16074"/>
              </a:xfrm>
              <a:custGeom>
                <a:avLst/>
                <a:gdLst/>
                <a:ahLst/>
                <a:cxnLst/>
                <a:rect l="l" t="t" r="r" b="b"/>
                <a:pathLst>
                  <a:path w="33127" h="507" extrusionOk="0">
                    <a:moveTo>
                      <a:pt x="1" y="0"/>
                    </a:moveTo>
                    <a:lnTo>
                      <a:pt x="1" y="507"/>
                    </a:lnTo>
                    <a:lnTo>
                      <a:pt x="286" y="507"/>
                    </a:lnTo>
                    <a:lnTo>
                      <a:pt x="286" y="0"/>
                    </a:lnTo>
                    <a:close/>
                    <a:moveTo>
                      <a:pt x="3421" y="0"/>
                    </a:moveTo>
                    <a:lnTo>
                      <a:pt x="3421" y="507"/>
                    </a:lnTo>
                    <a:lnTo>
                      <a:pt x="3928" y="507"/>
                    </a:lnTo>
                    <a:lnTo>
                      <a:pt x="3928" y="0"/>
                    </a:lnTo>
                    <a:close/>
                    <a:moveTo>
                      <a:pt x="7063" y="0"/>
                    </a:moveTo>
                    <a:lnTo>
                      <a:pt x="7063" y="507"/>
                    </a:lnTo>
                    <a:lnTo>
                      <a:pt x="7570" y="507"/>
                    </a:lnTo>
                    <a:lnTo>
                      <a:pt x="7570" y="0"/>
                    </a:lnTo>
                    <a:close/>
                    <a:moveTo>
                      <a:pt x="10705" y="0"/>
                    </a:moveTo>
                    <a:lnTo>
                      <a:pt x="10705" y="507"/>
                    </a:lnTo>
                    <a:lnTo>
                      <a:pt x="11243" y="507"/>
                    </a:lnTo>
                    <a:lnTo>
                      <a:pt x="11243" y="0"/>
                    </a:lnTo>
                    <a:close/>
                    <a:moveTo>
                      <a:pt x="14347" y="0"/>
                    </a:moveTo>
                    <a:lnTo>
                      <a:pt x="14347" y="507"/>
                    </a:lnTo>
                    <a:lnTo>
                      <a:pt x="14885" y="507"/>
                    </a:lnTo>
                    <a:lnTo>
                      <a:pt x="14885" y="0"/>
                    </a:lnTo>
                    <a:close/>
                    <a:moveTo>
                      <a:pt x="18020" y="0"/>
                    </a:moveTo>
                    <a:lnTo>
                      <a:pt x="18020" y="507"/>
                    </a:lnTo>
                    <a:lnTo>
                      <a:pt x="18527" y="507"/>
                    </a:lnTo>
                    <a:lnTo>
                      <a:pt x="18527" y="0"/>
                    </a:lnTo>
                    <a:close/>
                    <a:moveTo>
                      <a:pt x="21662" y="0"/>
                    </a:moveTo>
                    <a:lnTo>
                      <a:pt x="21662" y="507"/>
                    </a:lnTo>
                    <a:lnTo>
                      <a:pt x="22169" y="507"/>
                    </a:lnTo>
                    <a:lnTo>
                      <a:pt x="22169" y="0"/>
                    </a:lnTo>
                    <a:close/>
                    <a:moveTo>
                      <a:pt x="25304" y="0"/>
                    </a:moveTo>
                    <a:lnTo>
                      <a:pt x="25304" y="507"/>
                    </a:lnTo>
                    <a:lnTo>
                      <a:pt x="25843" y="507"/>
                    </a:lnTo>
                    <a:lnTo>
                      <a:pt x="25843" y="0"/>
                    </a:lnTo>
                    <a:close/>
                    <a:moveTo>
                      <a:pt x="28946" y="0"/>
                    </a:moveTo>
                    <a:lnTo>
                      <a:pt x="28946" y="507"/>
                    </a:lnTo>
                    <a:lnTo>
                      <a:pt x="29485" y="507"/>
                    </a:lnTo>
                    <a:lnTo>
                      <a:pt x="29485" y="0"/>
                    </a:lnTo>
                    <a:close/>
                    <a:moveTo>
                      <a:pt x="32620" y="0"/>
                    </a:moveTo>
                    <a:lnTo>
                      <a:pt x="32620" y="507"/>
                    </a:lnTo>
                    <a:lnTo>
                      <a:pt x="33127" y="507"/>
                    </a:lnTo>
                    <a:lnTo>
                      <a:pt x="3312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4498;p36">
                <a:extLst>
                  <a:ext uri="{FF2B5EF4-FFF2-40B4-BE49-F238E27FC236}">
                    <a16:creationId xmlns:a16="http://schemas.microsoft.com/office/drawing/2014/main" id="{35A1DD0C-D89B-7CB1-FF6C-7AA5262A3C1E}"/>
                  </a:ext>
                </a:extLst>
              </p:cNvPr>
              <p:cNvSpPr/>
              <p:nvPr/>
            </p:nvSpPr>
            <p:spPr>
              <a:xfrm>
                <a:off x="2430296" y="2732776"/>
                <a:ext cx="1050292" cy="16074"/>
              </a:xfrm>
              <a:custGeom>
                <a:avLst/>
                <a:gdLst/>
                <a:ahLst/>
                <a:cxnLst/>
                <a:rect l="l" t="t" r="r" b="b"/>
                <a:pathLst>
                  <a:path w="33127" h="507" extrusionOk="0">
                    <a:moveTo>
                      <a:pt x="1" y="0"/>
                    </a:moveTo>
                    <a:lnTo>
                      <a:pt x="1" y="507"/>
                    </a:lnTo>
                    <a:lnTo>
                      <a:pt x="286" y="507"/>
                    </a:lnTo>
                    <a:lnTo>
                      <a:pt x="286" y="0"/>
                    </a:lnTo>
                    <a:close/>
                    <a:moveTo>
                      <a:pt x="3421" y="0"/>
                    </a:moveTo>
                    <a:lnTo>
                      <a:pt x="3421" y="507"/>
                    </a:lnTo>
                    <a:lnTo>
                      <a:pt x="3928" y="507"/>
                    </a:lnTo>
                    <a:lnTo>
                      <a:pt x="3928" y="0"/>
                    </a:lnTo>
                    <a:close/>
                    <a:moveTo>
                      <a:pt x="7063" y="0"/>
                    </a:moveTo>
                    <a:lnTo>
                      <a:pt x="7063" y="507"/>
                    </a:lnTo>
                    <a:lnTo>
                      <a:pt x="7570" y="507"/>
                    </a:lnTo>
                    <a:lnTo>
                      <a:pt x="7570" y="0"/>
                    </a:lnTo>
                    <a:close/>
                    <a:moveTo>
                      <a:pt x="10705" y="0"/>
                    </a:moveTo>
                    <a:lnTo>
                      <a:pt x="10705" y="507"/>
                    </a:lnTo>
                    <a:lnTo>
                      <a:pt x="11243" y="507"/>
                    </a:lnTo>
                    <a:lnTo>
                      <a:pt x="11243" y="0"/>
                    </a:lnTo>
                    <a:close/>
                    <a:moveTo>
                      <a:pt x="14347" y="0"/>
                    </a:moveTo>
                    <a:lnTo>
                      <a:pt x="14347" y="507"/>
                    </a:lnTo>
                    <a:lnTo>
                      <a:pt x="14885" y="507"/>
                    </a:lnTo>
                    <a:lnTo>
                      <a:pt x="14885" y="0"/>
                    </a:lnTo>
                    <a:close/>
                    <a:moveTo>
                      <a:pt x="18020" y="0"/>
                    </a:moveTo>
                    <a:lnTo>
                      <a:pt x="18020" y="507"/>
                    </a:lnTo>
                    <a:lnTo>
                      <a:pt x="18527" y="507"/>
                    </a:lnTo>
                    <a:lnTo>
                      <a:pt x="18527" y="0"/>
                    </a:lnTo>
                    <a:close/>
                    <a:moveTo>
                      <a:pt x="21662" y="0"/>
                    </a:moveTo>
                    <a:lnTo>
                      <a:pt x="21662" y="507"/>
                    </a:lnTo>
                    <a:lnTo>
                      <a:pt x="22169" y="507"/>
                    </a:lnTo>
                    <a:lnTo>
                      <a:pt x="22169" y="0"/>
                    </a:lnTo>
                    <a:close/>
                    <a:moveTo>
                      <a:pt x="25304" y="0"/>
                    </a:moveTo>
                    <a:lnTo>
                      <a:pt x="25304" y="507"/>
                    </a:lnTo>
                    <a:lnTo>
                      <a:pt x="25843" y="507"/>
                    </a:lnTo>
                    <a:lnTo>
                      <a:pt x="25843" y="0"/>
                    </a:lnTo>
                    <a:close/>
                    <a:moveTo>
                      <a:pt x="28946" y="0"/>
                    </a:moveTo>
                    <a:lnTo>
                      <a:pt x="28946" y="507"/>
                    </a:lnTo>
                    <a:lnTo>
                      <a:pt x="29485" y="507"/>
                    </a:lnTo>
                    <a:lnTo>
                      <a:pt x="29485" y="0"/>
                    </a:lnTo>
                    <a:close/>
                    <a:moveTo>
                      <a:pt x="32620" y="0"/>
                    </a:moveTo>
                    <a:lnTo>
                      <a:pt x="32620" y="507"/>
                    </a:lnTo>
                    <a:lnTo>
                      <a:pt x="33127" y="507"/>
                    </a:lnTo>
                    <a:lnTo>
                      <a:pt x="3312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4499;p36">
                <a:extLst>
                  <a:ext uri="{FF2B5EF4-FFF2-40B4-BE49-F238E27FC236}">
                    <a16:creationId xmlns:a16="http://schemas.microsoft.com/office/drawing/2014/main" id="{F044F473-3CF6-B607-095A-7D4BA59AE45D}"/>
                  </a:ext>
                </a:extLst>
              </p:cNvPr>
              <p:cNvSpPr/>
              <p:nvPr/>
            </p:nvSpPr>
            <p:spPr>
              <a:xfrm>
                <a:off x="2430296" y="2572127"/>
                <a:ext cx="1050292" cy="17089"/>
              </a:xfrm>
              <a:custGeom>
                <a:avLst/>
                <a:gdLst/>
                <a:ahLst/>
                <a:cxnLst/>
                <a:rect l="l" t="t" r="r" b="b"/>
                <a:pathLst>
                  <a:path w="33127" h="539" extrusionOk="0">
                    <a:moveTo>
                      <a:pt x="1" y="0"/>
                    </a:moveTo>
                    <a:lnTo>
                      <a:pt x="1" y="539"/>
                    </a:lnTo>
                    <a:lnTo>
                      <a:pt x="286" y="539"/>
                    </a:lnTo>
                    <a:lnTo>
                      <a:pt x="286" y="0"/>
                    </a:lnTo>
                    <a:close/>
                    <a:moveTo>
                      <a:pt x="3421" y="0"/>
                    </a:moveTo>
                    <a:lnTo>
                      <a:pt x="3421" y="539"/>
                    </a:lnTo>
                    <a:lnTo>
                      <a:pt x="3928" y="539"/>
                    </a:lnTo>
                    <a:lnTo>
                      <a:pt x="3928" y="0"/>
                    </a:lnTo>
                    <a:close/>
                    <a:moveTo>
                      <a:pt x="7063" y="0"/>
                    </a:moveTo>
                    <a:lnTo>
                      <a:pt x="7063" y="539"/>
                    </a:lnTo>
                    <a:lnTo>
                      <a:pt x="7570" y="539"/>
                    </a:lnTo>
                    <a:lnTo>
                      <a:pt x="7570" y="0"/>
                    </a:lnTo>
                    <a:close/>
                    <a:moveTo>
                      <a:pt x="10705" y="0"/>
                    </a:moveTo>
                    <a:lnTo>
                      <a:pt x="10705" y="539"/>
                    </a:lnTo>
                    <a:lnTo>
                      <a:pt x="11243" y="539"/>
                    </a:lnTo>
                    <a:lnTo>
                      <a:pt x="11243" y="0"/>
                    </a:lnTo>
                    <a:close/>
                    <a:moveTo>
                      <a:pt x="14347" y="0"/>
                    </a:moveTo>
                    <a:lnTo>
                      <a:pt x="14347" y="539"/>
                    </a:lnTo>
                    <a:lnTo>
                      <a:pt x="14885" y="539"/>
                    </a:lnTo>
                    <a:lnTo>
                      <a:pt x="14885" y="0"/>
                    </a:lnTo>
                    <a:close/>
                    <a:moveTo>
                      <a:pt x="18020" y="0"/>
                    </a:moveTo>
                    <a:lnTo>
                      <a:pt x="18020" y="539"/>
                    </a:lnTo>
                    <a:lnTo>
                      <a:pt x="18527" y="539"/>
                    </a:lnTo>
                    <a:lnTo>
                      <a:pt x="18527" y="0"/>
                    </a:lnTo>
                    <a:close/>
                    <a:moveTo>
                      <a:pt x="21662" y="0"/>
                    </a:moveTo>
                    <a:lnTo>
                      <a:pt x="21662" y="539"/>
                    </a:lnTo>
                    <a:lnTo>
                      <a:pt x="22169" y="539"/>
                    </a:lnTo>
                    <a:lnTo>
                      <a:pt x="22169" y="0"/>
                    </a:lnTo>
                    <a:close/>
                    <a:moveTo>
                      <a:pt x="25304" y="0"/>
                    </a:moveTo>
                    <a:lnTo>
                      <a:pt x="25304" y="539"/>
                    </a:lnTo>
                    <a:lnTo>
                      <a:pt x="25843" y="539"/>
                    </a:lnTo>
                    <a:lnTo>
                      <a:pt x="25843" y="0"/>
                    </a:lnTo>
                    <a:close/>
                    <a:moveTo>
                      <a:pt x="28946" y="0"/>
                    </a:moveTo>
                    <a:lnTo>
                      <a:pt x="28946" y="539"/>
                    </a:lnTo>
                    <a:lnTo>
                      <a:pt x="29485" y="539"/>
                    </a:lnTo>
                    <a:lnTo>
                      <a:pt x="29485" y="0"/>
                    </a:lnTo>
                    <a:close/>
                    <a:moveTo>
                      <a:pt x="32620" y="0"/>
                    </a:moveTo>
                    <a:lnTo>
                      <a:pt x="32620" y="539"/>
                    </a:lnTo>
                    <a:lnTo>
                      <a:pt x="33127" y="539"/>
                    </a:lnTo>
                    <a:lnTo>
                      <a:pt x="3312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4500;p36">
                <a:extLst>
                  <a:ext uri="{FF2B5EF4-FFF2-40B4-BE49-F238E27FC236}">
                    <a16:creationId xmlns:a16="http://schemas.microsoft.com/office/drawing/2014/main" id="{54659531-6213-2A40-7D76-39A8962D821E}"/>
                  </a:ext>
                </a:extLst>
              </p:cNvPr>
              <p:cNvSpPr/>
              <p:nvPr/>
            </p:nvSpPr>
            <p:spPr>
              <a:xfrm>
                <a:off x="2365047" y="2411477"/>
                <a:ext cx="62269" cy="17089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39" extrusionOk="0">
                    <a:moveTo>
                      <a:pt x="0" y="0"/>
                    </a:moveTo>
                    <a:lnTo>
                      <a:pt x="0" y="539"/>
                    </a:lnTo>
                    <a:lnTo>
                      <a:pt x="1964" y="539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4501;p36">
                <a:extLst>
                  <a:ext uri="{FF2B5EF4-FFF2-40B4-BE49-F238E27FC236}">
                    <a16:creationId xmlns:a16="http://schemas.microsoft.com/office/drawing/2014/main" id="{60F3B326-CB91-E049-4392-BA4F5C861CAB}"/>
                  </a:ext>
                </a:extLst>
              </p:cNvPr>
              <p:cNvSpPr/>
              <p:nvPr/>
            </p:nvSpPr>
            <p:spPr>
              <a:xfrm>
                <a:off x="2365047" y="2572127"/>
                <a:ext cx="62269" cy="17089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39" extrusionOk="0">
                    <a:moveTo>
                      <a:pt x="0" y="0"/>
                    </a:moveTo>
                    <a:lnTo>
                      <a:pt x="0" y="539"/>
                    </a:lnTo>
                    <a:lnTo>
                      <a:pt x="1964" y="539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4502;p36">
                <a:extLst>
                  <a:ext uri="{FF2B5EF4-FFF2-40B4-BE49-F238E27FC236}">
                    <a16:creationId xmlns:a16="http://schemas.microsoft.com/office/drawing/2014/main" id="{9732BD91-1B6D-843B-3130-EF89C965CA85}"/>
                  </a:ext>
                </a:extLst>
              </p:cNvPr>
              <p:cNvSpPr/>
              <p:nvPr/>
            </p:nvSpPr>
            <p:spPr>
              <a:xfrm>
                <a:off x="2365047" y="2893425"/>
                <a:ext cx="62269" cy="1607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07" extrusionOk="0">
                    <a:moveTo>
                      <a:pt x="0" y="0"/>
                    </a:moveTo>
                    <a:lnTo>
                      <a:pt x="0" y="507"/>
                    </a:lnTo>
                    <a:lnTo>
                      <a:pt x="1964" y="507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4503;p36">
                <a:extLst>
                  <a:ext uri="{FF2B5EF4-FFF2-40B4-BE49-F238E27FC236}">
                    <a16:creationId xmlns:a16="http://schemas.microsoft.com/office/drawing/2014/main" id="{1212DCBE-2504-41A5-D8D9-3183FF85F0D1}"/>
                  </a:ext>
                </a:extLst>
              </p:cNvPr>
              <p:cNvSpPr/>
              <p:nvPr/>
            </p:nvSpPr>
            <p:spPr>
              <a:xfrm>
                <a:off x="2365047" y="3054074"/>
                <a:ext cx="62269" cy="1607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07" extrusionOk="0">
                    <a:moveTo>
                      <a:pt x="0" y="0"/>
                    </a:moveTo>
                    <a:lnTo>
                      <a:pt x="0" y="507"/>
                    </a:lnTo>
                    <a:lnTo>
                      <a:pt x="1964" y="507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4504;p36">
                <a:extLst>
                  <a:ext uri="{FF2B5EF4-FFF2-40B4-BE49-F238E27FC236}">
                    <a16:creationId xmlns:a16="http://schemas.microsoft.com/office/drawing/2014/main" id="{9A262D30-73FA-38DF-4031-C91E46447287}"/>
                  </a:ext>
                </a:extLst>
              </p:cNvPr>
              <p:cNvSpPr/>
              <p:nvPr/>
            </p:nvSpPr>
            <p:spPr>
              <a:xfrm>
                <a:off x="2365047" y="3213709"/>
                <a:ext cx="62269" cy="17121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40" extrusionOk="0">
                    <a:moveTo>
                      <a:pt x="0" y="1"/>
                    </a:moveTo>
                    <a:lnTo>
                      <a:pt x="0" y="539"/>
                    </a:lnTo>
                    <a:lnTo>
                      <a:pt x="1964" y="539"/>
                    </a:lnTo>
                    <a:lnTo>
                      <a:pt x="1964" y="1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4505;p36">
                <a:extLst>
                  <a:ext uri="{FF2B5EF4-FFF2-40B4-BE49-F238E27FC236}">
                    <a16:creationId xmlns:a16="http://schemas.microsoft.com/office/drawing/2014/main" id="{A5863502-97F7-E58F-4422-9CB18249810C}"/>
                  </a:ext>
                </a:extLst>
              </p:cNvPr>
              <p:cNvSpPr/>
              <p:nvPr/>
            </p:nvSpPr>
            <p:spPr>
              <a:xfrm>
                <a:off x="2365047" y="2732776"/>
                <a:ext cx="62269" cy="1607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07" extrusionOk="0">
                    <a:moveTo>
                      <a:pt x="0" y="0"/>
                    </a:moveTo>
                    <a:lnTo>
                      <a:pt x="0" y="507"/>
                    </a:lnTo>
                    <a:lnTo>
                      <a:pt x="1964" y="507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rgbClr val="D8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4506;p36">
                <a:extLst>
                  <a:ext uri="{FF2B5EF4-FFF2-40B4-BE49-F238E27FC236}">
                    <a16:creationId xmlns:a16="http://schemas.microsoft.com/office/drawing/2014/main" id="{3BE38817-D323-27C4-93CB-564036BAE6B5}"/>
                  </a:ext>
                </a:extLst>
              </p:cNvPr>
              <p:cNvSpPr/>
              <p:nvPr/>
            </p:nvSpPr>
            <p:spPr>
              <a:xfrm>
                <a:off x="2511619" y="3090218"/>
                <a:ext cx="149648" cy="268097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8456" extrusionOk="0">
                    <a:moveTo>
                      <a:pt x="1" y="0"/>
                    </a:moveTo>
                    <a:lnTo>
                      <a:pt x="1" y="8456"/>
                    </a:lnTo>
                    <a:lnTo>
                      <a:pt x="4720" y="8456"/>
                    </a:lnTo>
                    <a:lnTo>
                      <a:pt x="4720" y="0"/>
                    </a:lnTo>
                    <a:close/>
                  </a:path>
                </a:pathLst>
              </a:custGeom>
              <a:solidFill>
                <a:srgbClr val="E27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4507;p36">
                <a:extLst>
                  <a:ext uri="{FF2B5EF4-FFF2-40B4-BE49-F238E27FC236}">
                    <a16:creationId xmlns:a16="http://schemas.microsoft.com/office/drawing/2014/main" id="{673D9899-0115-A368-433D-558BC35573A8}"/>
                  </a:ext>
                </a:extLst>
              </p:cNvPr>
              <p:cNvSpPr/>
              <p:nvPr/>
            </p:nvSpPr>
            <p:spPr>
              <a:xfrm>
                <a:off x="2768683" y="2955662"/>
                <a:ext cx="149616" cy="40265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12700" extrusionOk="0">
                    <a:moveTo>
                      <a:pt x="0" y="1"/>
                    </a:moveTo>
                    <a:lnTo>
                      <a:pt x="0" y="12700"/>
                    </a:lnTo>
                    <a:lnTo>
                      <a:pt x="4719" y="12700"/>
                    </a:lnTo>
                    <a:lnTo>
                      <a:pt x="4719" y="1"/>
                    </a:lnTo>
                    <a:close/>
                  </a:path>
                </a:pathLst>
              </a:custGeom>
              <a:solidFill>
                <a:srgbClr val="E27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4508;p36">
                <a:extLst>
                  <a:ext uri="{FF2B5EF4-FFF2-40B4-BE49-F238E27FC236}">
                    <a16:creationId xmlns:a16="http://schemas.microsoft.com/office/drawing/2014/main" id="{32FDA0F8-9A96-4EA7-4FF9-AD67CE82D1D2}"/>
                  </a:ext>
                </a:extLst>
              </p:cNvPr>
              <p:cNvSpPr/>
              <p:nvPr/>
            </p:nvSpPr>
            <p:spPr>
              <a:xfrm>
                <a:off x="3026730" y="2568100"/>
                <a:ext cx="148633" cy="79123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4956" extrusionOk="0">
                    <a:moveTo>
                      <a:pt x="0" y="1"/>
                    </a:moveTo>
                    <a:lnTo>
                      <a:pt x="0" y="24956"/>
                    </a:lnTo>
                    <a:lnTo>
                      <a:pt x="4687" y="24956"/>
                    </a:lnTo>
                    <a:lnTo>
                      <a:pt x="4687" y="1"/>
                    </a:lnTo>
                    <a:close/>
                  </a:path>
                </a:pathLst>
              </a:custGeom>
              <a:solidFill>
                <a:srgbClr val="43AE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4509;p36">
                <a:extLst>
                  <a:ext uri="{FF2B5EF4-FFF2-40B4-BE49-F238E27FC236}">
                    <a16:creationId xmlns:a16="http://schemas.microsoft.com/office/drawing/2014/main" id="{126266E6-D5BC-C66F-BEA7-BFC8EBF09D39}"/>
                  </a:ext>
                </a:extLst>
              </p:cNvPr>
              <p:cNvSpPr/>
              <p:nvPr/>
            </p:nvSpPr>
            <p:spPr>
              <a:xfrm>
                <a:off x="3283762" y="2783979"/>
                <a:ext cx="149648" cy="574336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18115" extrusionOk="0">
                    <a:moveTo>
                      <a:pt x="0" y="0"/>
                    </a:moveTo>
                    <a:lnTo>
                      <a:pt x="0" y="18115"/>
                    </a:lnTo>
                    <a:lnTo>
                      <a:pt x="4719" y="18115"/>
                    </a:lnTo>
                    <a:lnTo>
                      <a:pt x="4719" y="0"/>
                    </a:lnTo>
                    <a:close/>
                  </a:path>
                </a:pathLst>
              </a:custGeom>
              <a:solidFill>
                <a:srgbClr val="43AE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0" name="Google Shape;5214;p36">
              <a:extLst>
                <a:ext uri="{FF2B5EF4-FFF2-40B4-BE49-F238E27FC236}">
                  <a16:creationId xmlns:a16="http://schemas.microsoft.com/office/drawing/2014/main" id="{E80A1A4F-A6DF-B7AF-8B02-2677889EC2A5}"/>
                </a:ext>
              </a:extLst>
            </p:cNvPr>
            <p:cNvSpPr txBox="1"/>
            <p:nvPr/>
          </p:nvSpPr>
          <p:spPr>
            <a:xfrm>
              <a:off x="562843" y="3632465"/>
              <a:ext cx="2093601" cy="36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Economic Cost Growth</a:t>
              </a:r>
              <a:endParaRPr sz="15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841" name="Google Shape;5215;p36">
              <a:extLst>
                <a:ext uri="{FF2B5EF4-FFF2-40B4-BE49-F238E27FC236}">
                  <a16:creationId xmlns:a16="http://schemas.microsoft.com/office/drawing/2014/main" id="{D925F1F5-0B43-52EB-578E-7D5EA4A42687}"/>
                </a:ext>
              </a:extLst>
            </p:cNvPr>
            <p:cNvSpPr txBox="1"/>
            <p:nvPr/>
          </p:nvSpPr>
          <p:spPr>
            <a:xfrm>
              <a:off x="562843" y="4020460"/>
              <a:ext cx="18789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rose 60% from 2007 to 2017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4741521-EE93-D7BE-BE1C-1B496CDCE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096" y="4514007"/>
            <a:ext cx="1719358" cy="344585"/>
          </a:xfrm>
          <a:prstGeom prst="rect">
            <a:avLst/>
          </a:prstGeom>
          <a:ln w="19050">
            <a:solidFill>
              <a:srgbClr val="003B68"/>
            </a:solidFill>
          </a:ln>
        </p:spPr>
      </p:pic>
      <p:sp>
        <p:nvSpPr>
          <p:cNvPr id="845" name="Google Shape;5215;p36">
            <a:extLst>
              <a:ext uri="{FF2B5EF4-FFF2-40B4-BE49-F238E27FC236}">
                <a16:creationId xmlns:a16="http://schemas.microsoft.com/office/drawing/2014/main" id="{FABA6C2F-8B39-FD5E-6134-9293291CC36B}"/>
              </a:ext>
            </a:extLst>
          </p:cNvPr>
          <p:cNvSpPr txBox="1"/>
          <p:nvPr/>
        </p:nvSpPr>
        <p:spPr>
          <a:xfrm>
            <a:off x="2243286" y="4115415"/>
            <a:ext cx="1394364" cy="42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$90 BILLION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2025BC-708D-0C1A-E060-DA0F75844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782" y="3808093"/>
            <a:ext cx="1598878" cy="3445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0905FE-4BB5-7242-DF5B-11A7EDDA7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196" y="3585944"/>
            <a:ext cx="802547" cy="989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15880B-FB17-7FD4-5822-E24C1A7D8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85" y="1269722"/>
            <a:ext cx="1116362" cy="8957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55" name="Google Shape;5213;p36">
            <a:extLst>
              <a:ext uri="{FF2B5EF4-FFF2-40B4-BE49-F238E27FC236}">
                <a16:creationId xmlns:a16="http://schemas.microsoft.com/office/drawing/2014/main" id="{B1A82F64-B36D-1F52-E9E4-6D5EFA17BFEC}"/>
              </a:ext>
            </a:extLst>
          </p:cNvPr>
          <p:cNvSpPr txBox="1"/>
          <p:nvPr/>
        </p:nvSpPr>
        <p:spPr>
          <a:xfrm>
            <a:off x="1809151" y="812560"/>
            <a:ext cx="670191" cy="14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003B68"/>
                </a:solidFill>
                <a:latin typeface="Arial Narrow" panose="020B0606020202030204" pitchFamily="34" charset="0"/>
                <a:ea typeface="Roboto"/>
                <a:cs typeface="Roboto"/>
                <a:sym typeface="Roboto"/>
              </a:rPr>
              <a:t>1</a:t>
            </a:r>
            <a:endParaRPr sz="12000" dirty="0">
              <a:solidFill>
                <a:srgbClr val="003B68"/>
              </a:solidFill>
              <a:latin typeface="Arial Narrow" panose="020B060602020203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71F2D-79E8-F9DE-8FAD-BED4BB6DB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9835" y="4101966"/>
            <a:ext cx="572137" cy="4854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4E3A06-494A-D8CF-9B2C-7E9727F0D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920" y="3622909"/>
            <a:ext cx="441952" cy="374988"/>
          </a:xfrm>
          <a:prstGeom prst="rect">
            <a:avLst/>
          </a:prstGeom>
        </p:spPr>
      </p:pic>
      <p:sp>
        <p:nvSpPr>
          <p:cNvPr id="860" name="Google Shape;5213;p36">
            <a:extLst>
              <a:ext uri="{FF2B5EF4-FFF2-40B4-BE49-F238E27FC236}">
                <a16:creationId xmlns:a16="http://schemas.microsoft.com/office/drawing/2014/main" id="{A7249F43-2DFF-9794-DDC3-40838A34641B}"/>
              </a:ext>
            </a:extLst>
          </p:cNvPr>
          <p:cNvSpPr txBox="1"/>
          <p:nvPr/>
        </p:nvSpPr>
        <p:spPr>
          <a:xfrm>
            <a:off x="3054164" y="940103"/>
            <a:ext cx="750584" cy="6776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bg1"/>
                </a:solidFill>
                <a:latin typeface="Arial Narrow" panose="020B0606020202030204" pitchFamily="34" charset="0"/>
                <a:ea typeface="Roboto"/>
                <a:cs typeface="Roboto"/>
                <a:sym typeface="Roboto"/>
              </a:rPr>
              <a:t>$4</a:t>
            </a:r>
            <a:endParaRPr sz="7200" b="1" dirty="0">
              <a:solidFill>
                <a:schemeClr val="bg1"/>
              </a:solidFill>
              <a:latin typeface="Arial Narrow" panose="020B060602020203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809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24"/>
          <p:cNvSpPr txBox="1"/>
          <p:nvPr/>
        </p:nvSpPr>
        <p:spPr>
          <a:xfrm>
            <a:off x="100298" y="118773"/>
            <a:ext cx="4161037" cy="1050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dirty="0"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Dataset: </a:t>
            </a:r>
            <a:r>
              <a:rPr lang="en-US" sz="2800" u="sng" dirty="0">
                <a:solidFill>
                  <a:srgbClr val="0000FF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Diabetes Health Indicators</a:t>
            </a:r>
            <a:r>
              <a:rPr lang="en-US" sz="2800" dirty="0">
                <a:solidFill>
                  <a:srgbClr val="1121F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Kaggle</a:t>
            </a:r>
            <a:endParaRPr lang="en-US" sz="2800" dirty="0">
              <a:solidFill>
                <a:schemeClr val="tx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85E04A-A4CC-BFC4-DE00-06E53508F450}"/>
              </a:ext>
            </a:extLst>
          </p:cNvPr>
          <p:cNvGrpSpPr/>
          <p:nvPr/>
        </p:nvGrpSpPr>
        <p:grpSpPr>
          <a:xfrm>
            <a:off x="455597" y="1405789"/>
            <a:ext cx="8232806" cy="3710495"/>
            <a:chOff x="418561" y="1225899"/>
            <a:chExt cx="8232806" cy="3710495"/>
          </a:xfrm>
        </p:grpSpPr>
        <p:sp>
          <p:nvSpPr>
            <p:cNvPr id="1831" name="Google Shape;1831;p24"/>
            <p:cNvSpPr/>
            <p:nvPr/>
          </p:nvSpPr>
          <p:spPr>
            <a:xfrm>
              <a:off x="3816639" y="1225899"/>
              <a:ext cx="1548809" cy="3509227"/>
            </a:xfrm>
            <a:custGeom>
              <a:avLst/>
              <a:gdLst/>
              <a:ahLst/>
              <a:cxnLst/>
              <a:rect l="l" t="t" r="r" b="b"/>
              <a:pathLst>
                <a:path w="51464" h="116605" extrusionOk="0">
                  <a:moveTo>
                    <a:pt x="25732" y="0"/>
                  </a:moveTo>
                  <a:cubicBezTo>
                    <a:pt x="22692" y="0"/>
                    <a:pt x="20222" y="2470"/>
                    <a:pt x="20222" y="5510"/>
                  </a:cubicBezTo>
                  <a:cubicBezTo>
                    <a:pt x="20222" y="5922"/>
                    <a:pt x="20285" y="6302"/>
                    <a:pt x="20348" y="6682"/>
                  </a:cubicBezTo>
                  <a:lnTo>
                    <a:pt x="21045" y="12889"/>
                  </a:lnTo>
                  <a:lnTo>
                    <a:pt x="21489" y="13681"/>
                  </a:lnTo>
                  <a:lnTo>
                    <a:pt x="21489" y="15708"/>
                  </a:lnTo>
                  <a:lnTo>
                    <a:pt x="15915" y="18526"/>
                  </a:lnTo>
                  <a:cubicBezTo>
                    <a:pt x="15915" y="18526"/>
                    <a:pt x="15788" y="18515"/>
                    <a:pt x="15581" y="18515"/>
                  </a:cubicBezTo>
                  <a:cubicBezTo>
                    <a:pt x="15003" y="18515"/>
                    <a:pt x="13803" y="18601"/>
                    <a:pt x="13033" y="19255"/>
                  </a:cubicBezTo>
                  <a:cubicBezTo>
                    <a:pt x="13033" y="19255"/>
                    <a:pt x="7554" y="20901"/>
                    <a:pt x="9043" y="28407"/>
                  </a:cubicBezTo>
                  <a:cubicBezTo>
                    <a:pt x="9043" y="28407"/>
                    <a:pt x="7459" y="31036"/>
                    <a:pt x="7808" y="37433"/>
                  </a:cubicBezTo>
                  <a:cubicBezTo>
                    <a:pt x="7808" y="37433"/>
                    <a:pt x="5527" y="41771"/>
                    <a:pt x="5622" y="47472"/>
                  </a:cubicBezTo>
                  <a:cubicBezTo>
                    <a:pt x="5622" y="47472"/>
                    <a:pt x="5337" y="51905"/>
                    <a:pt x="4197" y="55041"/>
                  </a:cubicBezTo>
                  <a:cubicBezTo>
                    <a:pt x="4197" y="55041"/>
                    <a:pt x="2487" y="56244"/>
                    <a:pt x="2139" y="58809"/>
                  </a:cubicBezTo>
                  <a:cubicBezTo>
                    <a:pt x="2139" y="58809"/>
                    <a:pt x="1442" y="59981"/>
                    <a:pt x="555" y="60076"/>
                  </a:cubicBezTo>
                  <a:cubicBezTo>
                    <a:pt x="555" y="60076"/>
                    <a:pt x="1" y="60776"/>
                    <a:pt x="1666" y="60776"/>
                  </a:cubicBezTo>
                  <a:cubicBezTo>
                    <a:pt x="1735" y="60776"/>
                    <a:pt x="1808" y="60775"/>
                    <a:pt x="1885" y="60773"/>
                  </a:cubicBezTo>
                  <a:lnTo>
                    <a:pt x="1885" y="60773"/>
                  </a:lnTo>
                  <a:lnTo>
                    <a:pt x="1347" y="65776"/>
                  </a:lnTo>
                  <a:cubicBezTo>
                    <a:pt x="1347" y="65776"/>
                    <a:pt x="1433" y="66378"/>
                    <a:pt x="1922" y="66378"/>
                  </a:cubicBezTo>
                  <a:cubicBezTo>
                    <a:pt x="2096" y="66378"/>
                    <a:pt x="2322" y="66301"/>
                    <a:pt x="2614" y="66093"/>
                  </a:cubicBezTo>
                  <a:lnTo>
                    <a:pt x="2614" y="66093"/>
                  </a:lnTo>
                  <a:lnTo>
                    <a:pt x="2582" y="67170"/>
                  </a:lnTo>
                  <a:cubicBezTo>
                    <a:pt x="2582" y="67170"/>
                    <a:pt x="2850" y="67733"/>
                    <a:pt x="3291" y="67733"/>
                  </a:cubicBezTo>
                  <a:cubicBezTo>
                    <a:pt x="3511" y="67733"/>
                    <a:pt x="3775" y="67592"/>
                    <a:pt x="4071" y="67170"/>
                  </a:cubicBezTo>
                  <a:cubicBezTo>
                    <a:pt x="4071" y="67170"/>
                    <a:pt x="4275" y="67289"/>
                    <a:pt x="4527" y="67289"/>
                  </a:cubicBezTo>
                  <a:cubicBezTo>
                    <a:pt x="4911" y="67289"/>
                    <a:pt x="5407" y="67013"/>
                    <a:pt x="5464" y="65618"/>
                  </a:cubicBezTo>
                  <a:cubicBezTo>
                    <a:pt x="5464" y="65618"/>
                    <a:pt x="5575" y="65709"/>
                    <a:pt x="5744" y="65709"/>
                  </a:cubicBezTo>
                  <a:cubicBezTo>
                    <a:pt x="6052" y="65709"/>
                    <a:pt x="6552" y="65405"/>
                    <a:pt x="6921" y="63686"/>
                  </a:cubicBezTo>
                  <a:lnTo>
                    <a:pt x="7459" y="61659"/>
                  </a:lnTo>
                  <a:cubicBezTo>
                    <a:pt x="7459" y="61659"/>
                    <a:pt x="8916" y="57036"/>
                    <a:pt x="7903" y="55927"/>
                  </a:cubicBezTo>
                  <a:lnTo>
                    <a:pt x="8156" y="53584"/>
                  </a:lnTo>
                  <a:cubicBezTo>
                    <a:pt x="8156" y="53584"/>
                    <a:pt x="12146" y="46870"/>
                    <a:pt x="12780" y="42056"/>
                  </a:cubicBezTo>
                  <a:cubicBezTo>
                    <a:pt x="12780" y="42056"/>
                    <a:pt x="13761" y="37718"/>
                    <a:pt x="13730" y="34234"/>
                  </a:cubicBezTo>
                  <a:lnTo>
                    <a:pt x="13730" y="34234"/>
                  </a:lnTo>
                  <a:cubicBezTo>
                    <a:pt x="13730" y="34234"/>
                    <a:pt x="14458" y="37718"/>
                    <a:pt x="16516" y="39966"/>
                  </a:cubicBezTo>
                  <a:cubicBezTo>
                    <a:pt x="16516" y="39966"/>
                    <a:pt x="15851" y="42626"/>
                    <a:pt x="16390" y="43988"/>
                  </a:cubicBezTo>
                  <a:cubicBezTo>
                    <a:pt x="16390" y="43988"/>
                    <a:pt x="15313" y="46490"/>
                    <a:pt x="15946" y="48295"/>
                  </a:cubicBezTo>
                  <a:cubicBezTo>
                    <a:pt x="15946" y="48295"/>
                    <a:pt x="14363" y="50639"/>
                    <a:pt x="14363" y="54344"/>
                  </a:cubicBezTo>
                  <a:cubicBezTo>
                    <a:pt x="14363" y="54344"/>
                    <a:pt x="12146" y="60456"/>
                    <a:pt x="13761" y="65966"/>
                  </a:cubicBezTo>
                  <a:cubicBezTo>
                    <a:pt x="13761" y="65966"/>
                    <a:pt x="14205" y="72363"/>
                    <a:pt x="15788" y="76829"/>
                  </a:cubicBezTo>
                  <a:cubicBezTo>
                    <a:pt x="15788" y="76829"/>
                    <a:pt x="16485" y="79299"/>
                    <a:pt x="16390" y="82434"/>
                  </a:cubicBezTo>
                  <a:lnTo>
                    <a:pt x="16231" y="86836"/>
                  </a:lnTo>
                  <a:cubicBezTo>
                    <a:pt x="16231" y="86836"/>
                    <a:pt x="14901" y="93835"/>
                    <a:pt x="16865" y="97604"/>
                  </a:cubicBezTo>
                  <a:cubicBezTo>
                    <a:pt x="16865" y="97604"/>
                    <a:pt x="18733" y="103272"/>
                    <a:pt x="18987" y="106059"/>
                  </a:cubicBezTo>
                  <a:cubicBezTo>
                    <a:pt x="18987" y="106059"/>
                    <a:pt x="18702" y="107928"/>
                    <a:pt x="19462" y="108561"/>
                  </a:cubicBezTo>
                  <a:cubicBezTo>
                    <a:pt x="19462" y="108561"/>
                    <a:pt x="19050" y="110683"/>
                    <a:pt x="19747" y="111380"/>
                  </a:cubicBezTo>
                  <a:cubicBezTo>
                    <a:pt x="19747" y="111380"/>
                    <a:pt x="19652" y="113375"/>
                    <a:pt x="18607" y="114768"/>
                  </a:cubicBezTo>
                  <a:cubicBezTo>
                    <a:pt x="18607" y="114768"/>
                    <a:pt x="17372" y="114958"/>
                    <a:pt x="17878" y="116605"/>
                  </a:cubicBezTo>
                  <a:lnTo>
                    <a:pt x="23769" y="116605"/>
                  </a:lnTo>
                  <a:cubicBezTo>
                    <a:pt x="23769" y="116605"/>
                    <a:pt x="24877" y="116003"/>
                    <a:pt x="23769" y="114863"/>
                  </a:cubicBezTo>
                  <a:cubicBezTo>
                    <a:pt x="23769" y="114863"/>
                    <a:pt x="24624" y="114071"/>
                    <a:pt x="24244" y="112868"/>
                  </a:cubicBezTo>
                  <a:cubicBezTo>
                    <a:pt x="24244" y="112868"/>
                    <a:pt x="23705" y="112171"/>
                    <a:pt x="23674" y="109733"/>
                  </a:cubicBezTo>
                  <a:cubicBezTo>
                    <a:pt x="23674" y="109733"/>
                    <a:pt x="23864" y="109004"/>
                    <a:pt x="23009" y="108054"/>
                  </a:cubicBezTo>
                  <a:cubicBezTo>
                    <a:pt x="23009" y="108054"/>
                    <a:pt x="22724" y="107453"/>
                    <a:pt x="22914" y="104761"/>
                  </a:cubicBezTo>
                  <a:lnTo>
                    <a:pt x="23515" y="95228"/>
                  </a:lnTo>
                  <a:cubicBezTo>
                    <a:pt x="23515" y="95228"/>
                    <a:pt x="23484" y="90225"/>
                    <a:pt x="22439" y="88040"/>
                  </a:cubicBezTo>
                  <a:cubicBezTo>
                    <a:pt x="22439" y="88040"/>
                    <a:pt x="22724" y="87153"/>
                    <a:pt x="22502" y="86171"/>
                  </a:cubicBezTo>
                  <a:cubicBezTo>
                    <a:pt x="22502" y="86171"/>
                    <a:pt x="24339" y="80376"/>
                    <a:pt x="23579" y="73630"/>
                  </a:cubicBezTo>
                  <a:cubicBezTo>
                    <a:pt x="23579" y="73630"/>
                    <a:pt x="24434" y="67233"/>
                    <a:pt x="24180" y="61944"/>
                  </a:cubicBezTo>
                  <a:lnTo>
                    <a:pt x="24180" y="61944"/>
                  </a:lnTo>
                  <a:cubicBezTo>
                    <a:pt x="24624" y="62071"/>
                    <a:pt x="25162" y="62134"/>
                    <a:pt x="25732" y="62134"/>
                  </a:cubicBezTo>
                  <a:cubicBezTo>
                    <a:pt x="26302" y="62134"/>
                    <a:pt x="26841" y="62071"/>
                    <a:pt x="27284" y="61944"/>
                  </a:cubicBezTo>
                  <a:lnTo>
                    <a:pt x="27284" y="61944"/>
                  </a:lnTo>
                  <a:cubicBezTo>
                    <a:pt x="27031" y="67233"/>
                    <a:pt x="27886" y="73630"/>
                    <a:pt x="27886" y="73630"/>
                  </a:cubicBezTo>
                  <a:cubicBezTo>
                    <a:pt x="27126" y="80376"/>
                    <a:pt x="28962" y="86171"/>
                    <a:pt x="28962" y="86171"/>
                  </a:cubicBezTo>
                  <a:cubicBezTo>
                    <a:pt x="28741" y="87153"/>
                    <a:pt x="29026" y="88040"/>
                    <a:pt x="29026" y="88040"/>
                  </a:cubicBezTo>
                  <a:cubicBezTo>
                    <a:pt x="27981" y="90225"/>
                    <a:pt x="27949" y="95228"/>
                    <a:pt x="27949" y="95228"/>
                  </a:cubicBezTo>
                  <a:lnTo>
                    <a:pt x="28551" y="104761"/>
                  </a:lnTo>
                  <a:cubicBezTo>
                    <a:pt x="28741" y="107453"/>
                    <a:pt x="28456" y="108054"/>
                    <a:pt x="28456" y="108054"/>
                  </a:cubicBezTo>
                  <a:cubicBezTo>
                    <a:pt x="27601" y="109004"/>
                    <a:pt x="27791" y="109733"/>
                    <a:pt x="27791" y="109733"/>
                  </a:cubicBezTo>
                  <a:cubicBezTo>
                    <a:pt x="27759" y="112171"/>
                    <a:pt x="27221" y="112868"/>
                    <a:pt x="27221" y="112868"/>
                  </a:cubicBezTo>
                  <a:cubicBezTo>
                    <a:pt x="26841" y="114071"/>
                    <a:pt x="27696" y="114863"/>
                    <a:pt x="27696" y="114863"/>
                  </a:cubicBezTo>
                  <a:cubicBezTo>
                    <a:pt x="26587" y="116003"/>
                    <a:pt x="27696" y="116605"/>
                    <a:pt x="27696" y="116605"/>
                  </a:cubicBezTo>
                  <a:lnTo>
                    <a:pt x="33586" y="116605"/>
                  </a:lnTo>
                  <a:cubicBezTo>
                    <a:pt x="34093" y="114958"/>
                    <a:pt x="32826" y="114768"/>
                    <a:pt x="32826" y="114768"/>
                  </a:cubicBezTo>
                  <a:cubicBezTo>
                    <a:pt x="31813" y="113375"/>
                    <a:pt x="31718" y="111380"/>
                    <a:pt x="31718" y="111380"/>
                  </a:cubicBezTo>
                  <a:cubicBezTo>
                    <a:pt x="32414" y="110683"/>
                    <a:pt x="32003" y="108561"/>
                    <a:pt x="32003" y="108561"/>
                  </a:cubicBezTo>
                  <a:cubicBezTo>
                    <a:pt x="32763" y="107928"/>
                    <a:pt x="32478" y="106059"/>
                    <a:pt x="32478" y="106059"/>
                  </a:cubicBezTo>
                  <a:cubicBezTo>
                    <a:pt x="32763" y="103272"/>
                    <a:pt x="34600" y="97604"/>
                    <a:pt x="34600" y="97604"/>
                  </a:cubicBezTo>
                  <a:cubicBezTo>
                    <a:pt x="36563" y="93835"/>
                    <a:pt x="35233" y="86836"/>
                    <a:pt x="35233" y="86836"/>
                  </a:cubicBezTo>
                  <a:lnTo>
                    <a:pt x="35075" y="82434"/>
                  </a:lnTo>
                  <a:cubicBezTo>
                    <a:pt x="34980" y="79299"/>
                    <a:pt x="35676" y="76829"/>
                    <a:pt x="35676" y="76829"/>
                  </a:cubicBezTo>
                  <a:cubicBezTo>
                    <a:pt x="37260" y="72363"/>
                    <a:pt x="37703" y="65966"/>
                    <a:pt x="37703" y="65966"/>
                  </a:cubicBezTo>
                  <a:cubicBezTo>
                    <a:pt x="39318" y="60456"/>
                    <a:pt x="37101" y="54344"/>
                    <a:pt x="37101" y="54344"/>
                  </a:cubicBezTo>
                  <a:cubicBezTo>
                    <a:pt x="37101" y="50639"/>
                    <a:pt x="35486" y="48295"/>
                    <a:pt x="35486" y="48295"/>
                  </a:cubicBezTo>
                  <a:cubicBezTo>
                    <a:pt x="36151" y="46490"/>
                    <a:pt x="35075" y="43988"/>
                    <a:pt x="35075" y="43988"/>
                  </a:cubicBezTo>
                  <a:cubicBezTo>
                    <a:pt x="35581" y="42626"/>
                    <a:pt x="34948" y="39966"/>
                    <a:pt x="34948" y="39966"/>
                  </a:cubicBezTo>
                  <a:cubicBezTo>
                    <a:pt x="37006" y="37718"/>
                    <a:pt x="37735" y="34235"/>
                    <a:pt x="37735" y="34234"/>
                  </a:cubicBezTo>
                  <a:lnTo>
                    <a:pt x="37735" y="34234"/>
                  </a:lnTo>
                  <a:cubicBezTo>
                    <a:pt x="37703" y="37718"/>
                    <a:pt x="38685" y="42056"/>
                    <a:pt x="38685" y="42056"/>
                  </a:cubicBezTo>
                  <a:cubicBezTo>
                    <a:pt x="39318" y="46870"/>
                    <a:pt x="43309" y="53584"/>
                    <a:pt x="43309" y="53584"/>
                  </a:cubicBezTo>
                  <a:lnTo>
                    <a:pt x="43562" y="55927"/>
                  </a:lnTo>
                  <a:cubicBezTo>
                    <a:pt x="42548" y="57036"/>
                    <a:pt x="44005" y="61659"/>
                    <a:pt x="44005" y="61659"/>
                  </a:cubicBezTo>
                  <a:lnTo>
                    <a:pt x="44544" y="63686"/>
                  </a:lnTo>
                  <a:cubicBezTo>
                    <a:pt x="44912" y="65405"/>
                    <a:pt x="45413" y="65709"/>
                    <a:pt x="45721" y="65709"/>
                  </a:cubicBezTo>
                  <a:cubicBezTo>
                    <a:pt x="45889" y="65709"/>
                    <a:pt x="46000" y="65618"/>
                    <a:pt x="46000" y="65618"/>
                  </a:cubicBezTo>
                  <a:cubicBezTo>
                    <a:pt x="46058" y="67013"/>
                    <a:pt x="46553" y="67289"/>
                    <a:pt x="46937" y="67289"/>
                  </a:cubicBezTo>
                  <a:cubicBezTo>
                    <a:pt x="47190" y="67289"/>
                    <a:pt x="47394" y="67170"/>
                    <a:pt x="47394" y="67170"/>
                  </a:cubicBezTo>
                  <a:cubicBezTo>
                    <a:pt x="47689" y="67592"/>
                    <a:pt x="47953" y="67733"/>
                    <a:pt x="48174" y="67733"/>
                  </a:cubicBezTo>
                  <a:cubicBezTo>
                    <a:pt x="48615" y="67733"/>
                    <a:pt x="48882" y="67170"/>
                    <a:pt x="48882" y="67170"/>
                  </a:cubicBezTo>
                  <a:lnTo>
                    <a:pt x="48851" y="66093"/>
                  </a:lnTo>
                  <a:lnTo>
                    <a:pt x="48851" y="66093"/>
                  </a:lnTo>
                  <a:cubicBezTo>
                    <a:pt x="49142" y="66301"/>
                    <a:pt x="49368" y="66378"/>
                    <a:pt x="49543" y="66378"/>
                  </a:cubicBezTo>
                  <a:cubicBezTo>
                    <a:pt x="50031" y="66378"/>
                    <a:pt x="50117" y="65776"/>
                    <a:pt x="50117" y="65776"/>
                  </a:cubicBezTo>
                  <a:lnTo>
                    <a:pt x="49579" y="60773"/>
                  </a:lnTo>
                  <a:lnTo>
                    <a:pt x="49579" y="60773"/>
                  </a:lnTo>
                  <a:cubicBezTo>
                    <a:pt x="49656" y="60775"/>
                    <a:pt x="49729" y="60776"/>
                    <a:pt x="49799" y="60776"/>
                  </a:cubicBezTo>
                  <a:cubicBezTo>
                    <a:pt x="51464" y="60776"/>
                    <a:pt x="50909" y="60076"/>
                    <a:pt x="50909" y="60076"/>
                  </a:cubicBezTo>
                  <a:cubicBezTo>
                    <a:pt x="50022" y="59981"/>
                    <a:pt x="49326" y="58809"/>
                    <a:pt x="49326" y="58809"/>
                  </a:cubicBezTo>
                  <a:cubicBezTo>
                    <a:pt x="49009" y="56244"/>
                    <a:pt x="47267" y="55041"/>
                    <a:pt x="47267" y="55041"/>
                  </a:cubicBezTo>
                  <a:cubicBezTo>
                    <a:pt x="46159" y="51905"/>
                    <a:pt x="45874" y="47472"/>
                    <a:pt x="45874" y="47472"/>
                  </a:cubicBezTo>
                  <a:cubicBezTo>
                    <a:pt x="45969" y="41771"/>
                    <a:pt x="43689" y="37433"/>
                    <a:pt x="43689" y="37433"/>
                  </a:cubicBezTo>
                  <a:cubicBezTo>
                    <a:pt x="44005" y="31036"/>
                    <a:pt x="42453" y="28407"/>
                    <a:pt x="42453" y="28407"/>
                  </a:cubicBezTo>
                  <a:cubicBezTo>
                    <a:pt x="43910" y="20901"/>
                    <a:pt x="38431" y="19255"/>
                    <a:pt x="38431" y="19255"/>
                  </a:cubicBezTo>
                  <a:cubicBezTo>
                    <a:pt x="37661" y="18601"/>
                    <a:pt x="36462" y="18515"/>
                    <a:pt x="35883" y="18515"/>
                  </a:cubicBezTo>
                  <a:cubicBezTo>
                    <a:pt x="35677" y="18515"/>
                    <a:pt x="35550" y="18526"/>
                    <a:pt x="35550" y="18526"/>
                  </a:cubicBezTo>
                  <a:lnTo>
                    <a:pt x="29976" y="15708"/>
                  </a:lnTo>
                  <a:lnTo>
                    <a:pt x="29976" y="13681"/>
                  </a:lnTo>
                  <a:lnTo>
                    <a:pt x="30451" y="12889"/>
                  </a:lnTo>
                  <a:lnTo>
                    <a:pt x="31116" y="6682"/>
                  </a:lnTo>
                  <a:cubicBezTo>
                    <a:pt x="31211" y="6302"/>
                    <a:pt x="31243" y="5922"/>
                    <a:pt x="31243" y="5510"/>
                  </a:cubicBezTo>
                  <a:cubicBezTo>
                    <a:pt x="31243" y="2470"/>
                    <a:pt x="28772" y="0"/>
                    <a:pt x="25732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36" name="Google Shape;1836;p24"/>
            <p:cNvSpPr/>
            <p:nvPr/>
          </p:nvSpPr>
          <p:spPr>
            <a:xfrm flipH="1">
              <a:off x="2560640" y="1751422"/>
              <a:ext cx="1458067" cy="349794"/>
            </a:xfrm>
            <a:custGeom>
              <a:avLst/>
              <a:gdLst/>
              <a:ahLst/>
              <a:cxnLst/>
              <a:rect l="l" t="t" r="r" b="b"/>
              <a:pathLst>
                <a:path w="31891" h="11624" extrusionOk="0">
                  <a:moveTo>
                    <a:pt x="11211" y="1"/>
                  </a:moveTo>
                  <a:lnTo>
                    <a:pt x="127" y="11085"/>
                  </a:lnTo>
                  <a:cubicBezTo>
                    <a:pt x="0" y="11212"/>
                    <a:pt x="0" y="11402"/>
                    <a:pt x="127" y="11528"/>
                  </a:cubicBezTo>
                  <a:cubicBezTo>
                    <a:pt x="190" y="11592"/>
                    <a:pt x="254" y="11623"/>
                    <a:pt x="349" y="11623"/>
                  </a:cubicBezTo>
                  <a:cubicBezTo>
                    <a:pt x="444" y="11623"/>
                    <a:pt x="507" y="11592"/>
                    <a:pt x="570" y="11528"/>
                  </a:cubicBezTo>
                  <a:lnTo>
                    <a:pt x="11464" y="634"/>
                  </a:lnTo>
                  <a:lnTo>
                    <a:pt x="31574" y="634"/>
                  </a:lnTo>
                  <a:cubicBezTo>
                    <a:pt x="31764" y="634"/>
                    <a:pt x="31891" y="476"/>
                    <a:pt x="31891" y="317"/>
                  </a:cubicBezTo>
                  <a:cubicBezTo>
                    <a:pt x="31891" y="127"/>
                    <a:pt x="31764" y="1"/>
                    <a:pt x="3157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46" name="Google Shape;1846;p24"/>
            <p:cNvSpPr/>
            <p:nvPr/>
          </p:nvSpPr>
          <p:spPr>
            <a:xfrm flipH="1">
              <a:off x="2275170" y="2704437"/>
              <a:ext cx="1610158" cy="27432"/>
            </a:xfrm>
            <a:custGeom>
              <a:avLst/>
              <a:gdLst/>
              <a:ahLst/>
              <a:cxnLst/>
              <a:rect l="l" t="t" r="r" b="b"/>
              <a:pathLst>
                <a:path w="24639" h="634" extrusionOk="0">
                  <a:moveTo>
                    <a:pt x="317" y="0"/>
                  </a:moveTo>
                  <a:cubicBezTo>
                    <a:pt x="158" y="0"/>
                    <a:pt x="0" y="159"/>
                    <a:pt x="0" y="317"/>
                  </a:cubicBezTo>
                  <a:cubicBezTo>
                    <a:pt x="0" y="507"/>
                    <a:pt x="158" y="634"/>
                    <a:pt x="317" y="634"/>
                  </a:cubicBezTo>
                  <a:lnTo>
                    <a:pt x="24322" y="634"/>
                  </a:lnTo>
                  <a:cubicBezTo>
                    <a:pt x="24512" y="634"/>
                    <a:pt x="24639" y="507"/>
                    <a:pt x="24639" y="317"/>
                  </a:cubicBezTo>
                  <a:cubicBezTo>
                    <a:pt x="24639" y="159"/>
                    <a:pt x="24512" y="0"/>
                    <a:pt x="2432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51" name="Google Shape;1851;p24"/>
            <p:cNvSpPr/>
            <p:nvPr/>
          </p:nvSpPr>
          <p:spPr>
            <a:xfrm rot="1555683" flipH="1">
              <a:off x="5003916" y="3535549"/>
              <a:ext cx="1028591" cy="123322"/>
            </a:xfrm>
            <a:custGeom>
              <a:avLst/>
              <a:gdLst/>
              <a:ahLst/>
              <a:cxnLst/>
              <a:rect l="l" t="t" r="r" b="b"/>
              <a:pathLst>
                <a:path w="27648" h="5668" extrusionOk="0">
                  <a:moveTo>
                    <a:pt x="383" y="0"/>
                  </a:moveTo>
                  <a:cubicBezTo>
                    <a:pt x="270" y="0"/>
                    <a:pt x="161" y="49"/>
                    <a:pt x="96" y="158"/>
                  </a:cubicBezTo>
                  <a:cubicBezTo>
                    <a:pt x="1" y="284"/>
                    <a:pt x="64" y="506"/>
                    <a:pt x="191" y="569"/>
                  </a:cubicBezTo>
                  <a:lnTo>
                    <a:pt x="8456" y="5668"/>
                  </a:lnTo>
                  <a:lnTo>
                    <a:pt x="27331" y="5668"/>
                  </a:lnTo>
                  <a:cubicBezTo>
                    <a:pt x="27521" y="5668"/>
                    <a:pt x="27648" y="5510"/>
                    <a:pt x="27648" y="5351"/>
                  </a:cubicBezTo>
                  <a:cubicBezTo>
                    <a:pt x="27648" y="5161"/>
                    <a:pt x="27521" y="5035"/>
                    <a:pt x="27331" y="5035"/>
                  </a:cubicBezTo>
                  <a:lnTo>
                    <a:pt x="8615" y="5035"/>
                  </a:lnTo>
                  <a:lnTo>
                    <a:pt x="539" y="31"/>
                  </a:lnTo>
                  <a:cubicBezTo>
                    <a:pt x="489" y="11"/>
                    <a:pt x="436" y="0"/>
                    <a:pt x="38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57" name="Google Shape;1857;p24"/>
            <p:cNvSpPr txBox="1"/>
            <p:nvPr/>
          </p:nvSpPr>
          <p:spPr>
            <a:xfrm>
              <a:off x="5952144" y="3259979"/>
              <a:ext cx="142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Health History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858" name="Google Shape;1858;p24"/>
            <p:cNvSpPr txBox="1"/>
            <p:nvPr/>
          </p:nvSpPr>
          <p:spPr>
            <a:xfrm>
              <a:off x="6022680" y="3471545"/>
              <a:ext cx="1316146" cy="725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history of heart disease, stroke, and/or smoking</a:t>
              </a:r>
            </a:p>
          </p:txBody>
        </p:sp>
        <p:sp>
          <p:nvSpPr>
            <p:cNvPr id="1859" name="Google Shape;1859;p24"/>
            <p:cNvSpPr txBox="1"/>
            <p:nvPr/>
          </p:nvSpPr>
          <p:spPr>
            <a:xfrm>
              <a:off x="2055727" y="3920104"/>
              <a:ext cx="2120035" cy="276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Activity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860" name="Google Shape;1860;p24"/>
            <p:cNvSpPr txBox="1"/>
            <p:nvPr/>
          </p:nvSpPr>
          <p:spPr>
            <a:xfrm>
              <a:off x="1996741" y="3985912"/>
              <a:ext cx="1548809" cy="950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Exercise, Difficulty walking upstairs, </a:t>
              </a:r>
            </a:p>
          </p:txBody>
        </p:sp>
        <p:sp>
          <p:nvSpPr>
            <p:cNvPr id="1861" name="Google Shape;1861;p24"/>
            <p:cNvSpPr txBox="1"/>
            <p:nvPr/>
          </p:nvSpPr>
          <p:spPr>
            <a:xfrm>
              <a:off x="520248" y="1396292"/>
              <a:ext cx="142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Demographics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863" name="Google Shape;1863;p24"/>
            <p:cNvSpPr txBox="1"/>
            <p:nvPr/>
          </p:nvSpPr>
          <p:spPr>
            <a:xfrm>
              <a:off x="418561" y="2513635"/>
              <a:ext cx="142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Diet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864" name="Google Shape;1864;p24"/>
            <p:cNvSpPr txBox="1"/>
            <p:nvPr/>
          </p:nvSpPr>
          <p:spPr>
            <a:xfrm>
              <a:off x="516621" y="2731869"/>
              <a:ext cx="1424700" cy="818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Fruit, Veggie, Alcohol Consumption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5" name="Google Shape;1865;p24"/>
            <p:cNvSpPr txBox="1"/>
            <p:nvPr/>
          </p:nvSpPr>
          <p:spPr>
            <a:xfrm>
              <a:off x="7095010" y="1923735"/>
              <a:ext cx="142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Mental Health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866" name="Google Shape;1866;p24"/>
            <p:cNvSpPr txBox="1"/>
            <p:nvPr/>
          </p:nvSpPr>
          <p:spPr>
            <a:xfrm>
              <a:off x="7102766" y="2323040"/>
              <a:ext cx="1548601" cy="36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Mental well-being &amp; overall health ratings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1864;p24">
              <a:extLst>
                <a:ext uri="{FF2B5EF4-FFF2-40B4-BE49-F238E27FC236}">
                  <a16:creationId xmlns:a16="http://schemas.microsoft.com/office/drawing/2014/main" id="{CB974513-0FBB-9739-FF37-726E82B57068}"/>
                </a:ext>
              </a:extLst>
            </p:cNvPr>
            <p:cNvSpPr txBox="1"/>
            <p:nvPr/>
          </p:nvSpPr>
          <p:spPr>
            <a:xfrm>
              <a:off x="478174" y="1704171"/>
              <a:ext cx="1466239" cy="377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Age, Gender, Education, Income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8" name="Picture 4" descr="4,768 Family Tree Illustrations &amp; Clip Art - iStock | Family Tree Design, Family  Tree Examples - iStock">
              <a:extLst>
                <a:ext uri="{FF2B5EF4-FFF2-40B4-BE49-F238E27FC236}">
                  <a16:creationId xmlns:a16="http://schemas.microsoft.com/office/drawing/2014/main" id="{4E88694C-B313-606C-BDEB-CF4F0AA80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22" y="1264019"/>
              <a:ext cx="948705" cy="948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,128 Upset Stomach Stock Vector Illustration and Royalty Free Upset Stomach  Clipart">
              <a:extLst>
                <a:ext uri="{FF2B5EF4-FFF2-40B4-BE49-F238E27FC236}">
                  <a16:creationId xmlns:a16="http://schemas.microsoft.com/office/drawing/2014/main" id="{D8941F8E-002F-4198-6279-E64A1F76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741" y="2522629"/>
              <a:ext cx="794254" cy="794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Google Shape;1830;p24">
            <a:extLst>
              <a:ext uri="{FF2B5EF4-FFF2-40B4-BE49-F238E27FC236}">
                <a16:creationId xmlns:a16="http://schemas.microsoft.com/office/drawing/2014/main" id="{7463E5F3-0ADD-798E-5B83-C04BFA3F3220}"/>
              </a:ext>
            </a:extLst>
          </p:cNvPr>
          <p:cNvSpPr txBox="1"/>
          <p:nvPr/>
        </p:nvSpPr>
        <p:spPr>
          <a:xfrm>
            <a:off x="4609307" y="131544"/>
            <a:ext cx="4161037" cy="1050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0" dirty="0"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250,000+ rows</a:t>
            </a:r>
          </a:p>
          <a:p>
            <a:pPr algn="ctr"/>
            <a:r>
              <a:rPr lang="en-US" sz="2500" dirty="0">
                <a:latin typeface="Fira Sans Extra Condensed" panose="020B0503050000020004" pitchFamily="34" charset="0"/>
                <a:ea typeface="Roboto"/>
                <a:cs typeface="Roboto"/>
                <a:sym typeface="Fira Sans Extra Condensed Medium"/>
              </a:rPr>
              <a:t>21 unique features for targets</a:t>
            </a:r>
            <a:endParaRPr lang="en-US" sz="28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1836;p24">
            <a:extLst>
              <a:ext uri="{FF2B5EF4-FFF2-40B4-BE49-F238E27FC236}">
                <a16:creationId xmlns:a16="http://schemas.microsoft.com/office/drawing/2014/main" id="{5ECEED62-B437-540E-EAF8-5A7642E68304}"/>
              </a:ext>
            </a:extLst>
          </p:cNvPr>
          <p:cNvSpPr/>
          <p:nvPr/>
        </p:nvSpPr>
        <p:spPr>
          <a:xfrm rot="2368363">
            <a:off x="4887356" y="1993306"/>
            <a:ext cx="1143490" cy="340419"/>
          </a:xfrm>
          <a:custGeom>
            <a:avLst/>
            <a:gdLst/>
            <a:ahLst/>
            <a:cxnLst/>
            <a:rect l="l" t="t" r="r" b="b"/>
            <a:pathLst>
              <a:path w="31891" h="11624" extrusionOk="0">
                <a:moveTo>
                  <a:pt x="11211" y="1"/>
                </a:moveTo>
                <a:lnTo>
                  <a:pt x="127" y="11085"/>
                </a:lnTo>
                <a:cubicBezTo>
                  <a:pt x="0" y="11212"/>
                  <a:pt x="0" y="11402"/>
                  <a:pt x="127" y="11528"/>
                </a:cubicBezTo>
                <a:cubicBezTo>
                  <a:pt x="190" y="11592"/>
                  <a:pt x="254" y="11623"/>
                  <a:pt x="349" y="11623"/>
                </a:cubicBezTo>
                <a:cubicBezTo>
                  <a:pt x="444" y="11623"/>
                  <a:pt x="507" y="11592"/>
                  <a:pt x="570" y="11528"/>
                </a:cubicBezTo>
                <a:lnTo>
                  <a:pt x="11464" y="634"/>
                </a:lnTo>
                <a:lnTo>
                  <a:pt x="31574" y="634"/>
                </a:lnTo>
                <a:cubicBezTo>
                  <a:pt x="31764" y="634"/>
                  <a:pt x="31891" y="476"/>
                  <a:pt x="31891" y="317"/>
                </a:cubicBezTo>
                <a:cubicBezTo>
                  <a:pt x="31891" y="127"/>
                  <a:pt x="31764" y="1"/>
                  <a:pt x="31574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96ADA-3E3D-8904-5DFF-94D1D10F3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88" y="4165802"/>
            <a:ext cx="1002561" cy="671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21E50-F8E5-AA5C-34CC-4A41B690C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520" y="2103625"/>
            <a:ext cx="987413" cy="792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5AC76-F3F6-D04F-FC68-EFB6C61C2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7882" y="3480339"/>
            <a:ext cx="929686" cy="725286"/>
          </a:xfrm>
          <a:prstGeom prst="rect">
            <a:avLst/>
          </a:prstGeom>
        </p:spPr>
      </p:pic>
      <p:sp>
        <p:nvSpPr>
          <p:cNvPr id="45" name="Google Shape;1830;p24">
            <a:extLst>
              <a:ext uri="{FF2B5EF4-FFF2-40B4-BE49-F238E27FC236}">
                <a16:creationId xmlns:a16="http://schemas.microsoft.com/office/drawing/2014/main" id="{84FFD536-7661-3DCC-8EB7-E9FCBF135CF9}"/>
              </a:ext>
            </a:extLst>
          </p:cNvPr>
          <p:cNvSpPr txBox="1"/>
          <p:nvPr/>
        </p:nvSpPr>
        <p:spPr>
          <a:xfrm>
            <a:off x="6866303" y="1234223"/>
            <a:ext cx="1904041" cy="6089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Target = status as pre-diabetic or diabetic</a:t>
            </a:r>
            <a:endParaRPr lang="en-US" sz="16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836;p24">
            <a:extLst>
              <a:ext uri="{FF2B5EF4-FFF2-40B4-BE49-F238E27FC236}">
                <a16:creationId xmlns:a16="http://schemas.microsoft.com/office/drawing/2014/main" id="{1381B601-61FB-C091-02D9-DF9894D5487A}"/>
              </a:ext>
            </a:extLst>
          </p:cNvPr>
          <p:cNvSpPr/>
          <p:nvPr/>
        </p:nvSpPr>
        <p:spPr>
          <a:xfrm flipH="1" flipV="1">
            <a:off x="2872905" y="3842982"/>
            <a:ext cx="1458067" cy="428889"/>
          </a:xfrm>
          <a:custGeom>
            <a:avLst/>
            <a:gdLst/>
            <a:ahLst/>
            <a:cxnLst/>
            <a:rect l="l" t="t" r="r" b="b"/>
            <a:pathLst>
              <a:path w="31891" h="11624" extrusionOk="0">
                <a:moveTo>
                  <a:pt x="11211" y="1"/>
                </a:moveTo>
                <a:lnTo>
                  <a:pt x="127" y="11085"/>
                </a:lnTo>
                <a:cubicBezTo>
                  <a:pt x="0" y="11212"/>
                  <a:pt x="0" y="11402"/>
                  <a:pt x="127" y="11528"/>
                </a:cubicBezTo>
                <a:cubicBezTo>
                  <a:pt x="190" y="11592"/>
                  <a:pt x="254" y="11623"/>
                  <a:pt x="349" y="11623"/>
                </a:cubicBezTo>
                <a:cubicBezTo>
                  <a:pt x="444" y="11623"/>
                  <a:pt x="507" y="11592"/>
                  <a:pt x="570" y="11528"/>
                </a:cubicBezTo>
                <a:lnTo>
                  <a:pt x="11464" y="634"/>
                </a:lnTo>
                <a:lnTo>
                  <a:pt x="31574" y="634"/>
                </a:lnTo>
                <a:cubicBezTo>
                  <a:pt x="31764" y="634"/>
                  <a:pt x="31891" y="476"/>
                  <a:pt x="31891" y="317"/>
                </a:cubicBezTo>
                <a:cubicBezTo>
                  <a:pt x="31891" y="127"/>
                  <a:pt x="31764" y="1"/>
                  <a:pt x="31574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7" name="Google Shape;1830;p24">
            <a:extLst>
              <a:ext uri="{FF2B5EF4-FFF2-40B4-BE49-F238E27FC236}">
                <a16:creationId xmlns:a16="http://schemas.microsoft.com/office/drawing/2014/main" id="{2B4F5A45-02AE-2C26-32A9-F26993AABD47}"/>
              </a:ext>
            </a:extLst>
          </p:cNvPr>
          <p:cNvSpPr txBox="1"/>
          <p:nvPr/>
        </p:nvSpPr>
        <p:spPr>
          <a:xfrm>
            <a:off x="6739175" y="4588286"/>
            <a:ext cx="2230237" cy="4446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Recall = primary metric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225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34;p36">
            <a:extLst>
              <a:ext uri="{FF2B5EF4-FFF2-40B4-BE49-F238E27FC236}">
                <a16:creationId xmlns:a16="http://schemas.microsoft.com/office/drawing/2014/main" id="{30154B9A-E1CE-37DC-9FA5-51505AB37D5D}"/>
              </a:ext>
            </a:extLst>
          </p:cNvPr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Subsets &amp; Imbalances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7ED873-BBB3-3868-7F5A-AFB6A9B44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104143"/>
              </p:ext>
            </p:extLst>
          </p:nvPr>
        </p:nvGraphicFramePr>
        <p:xfrm>
          <a:off x="804139" y="961468"/>
          <a:ext cx="3312795" cy="347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B7BC6F-BB44-47BA-9A3E-54A86F536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785038"/>
              </p:ext>
            </p:extLst>
          </p:nvPr>
        </p:nvGraphicFramePr>
        <p:xfrm>
          <a:off x="4873508" y="961468"/>
          <a:ext cx="3514279" cy="351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840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Algorithms, Tools, Steps</a:t>
            </a:r>
          </a:p>
        </p:txBody>
      </p:sp>
      <p:grpSp>
        <p:nvGrpSpPr>
          <p:cNvPr id="1435" name="Google Shape;1435;p22"/>
          <p:cNvGrpSpPr/>
          <p:nvPr/>
        </p:nvGrpSpPr>
        <p:grpSpPr>
          <a:xfrm>
            <a:off x="2341779" y="3187466"/>
            <a:ext cx="1435907" cy="1307313"/>
            <a:chOff x="2080804" y="2779241"/>
            <a:chExt cx="1435907" cy="1307313"/>
          </a:xfrm>
        </p:grpSpPr>
        <p:sp>
          <p:nvSpPr>
            <p:cNvPr id="1436" name="Google Shape;1436;p22"/>
            <p:cNvSpPr/>
            <p:nvPr/>
          </p:nvSpPr>
          <p:spPr>
            <a:xfrm>
              <a:off x="2080804" y="2779241"/>
              <a:ext cx="1435907" cy="1307313"/>
            </a:xfrm>
            <a:custGeom>
              <a:avLst/>
              <a:gdLst/>
              <a:ahLst/>
              <a:cxnLst/>
              <a:rect l="l" t="t" r="r" b="b"/>
              <a:pathLst>
                <a:path w="49310" h="44894" extrusionOk="0">
                  <a:moveTo>
                    <a:pt x="24636" y="0"/>
                  </a:moveTo>
                  <a:cubicBezTo>
                    <a:pt x="14410" y="0"/>
                    <a:pt x="5183" y="7025"/>
                    <a:pt x="2788" y="17396"/>
                  </a:cubicBezTo>
                  <a:cubicBezTo>
                    <a:pt x="1" y="29493"/>
                    <a:pt x="7538" y="41527"/>
                    <a:pt x="19604" y="44314"/>
                  </a:cubicBezTo>
                  <a:cubicBezTo>
                    <a:pt x="21304" y="44706"/>
                    <a:pt x="23003" y="44894"/>
                    <a:pt x="24674" y="44894"/>
                  </a:cubicBezTo>
                  <a:cubicBezTo>
                    <a:pt x="34901" y="44894"/>
                    <a:pt x="44128" y="37869"/>
                    <a:pt x="46523" y="27498"/>
                  </a:cubicBezTo>
                  <a:cubicBezTo>
                    <a:pt x="49310" y="15401"/>
                    <a:pt x="41772" y="3366"/>
                    <a:pt x="29707" y="580"/>
                  </a:cubicBezTo>
                  <a:cubicBezTo>
                    <a:pt x="28007" y="188"/>
                    <a:pt x="26308" y="0"/>
                    <a:pt x="24636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3287071" y="3396440"/>
              <a:ext cx="37827" cy="128215"/>
            </a:xfrm>
            <a:custGeom>
              <a:avLst/>
              <a:gdLst/>
              <a:ahLst/>
              <a:cxnLst/>
              <a:rect l="l" t="t" r="r" b="b"/>
              <a:pathLst>
                <a:path w="1299" h="4403" extrusionOk="0">
                  <a:moveTo>
                    <a:pt x="0" y="1"/>
                  </a:moveTo>
                  <a:lnTo>
                    <a:pt x="63" y="4403"/>
                  </a:lnTo>
                  <a:lnTo>
                    <a:pt x="380" y="4403"/>
                  </a:lnTo>
                  <a:lnTo>
                    <a:pt x="348" y="3611"/>
                  </a:lnTo>
                  <a:lnTo>
                    <a:pt x="507" y="3611"/>
                  </a:lnTo>
                  <a:lnTo>
                    <a:pt x="538" y="4403"/>
                  </a:lnTo>
                  <a:lnTo>
                    <a:pt x="823" y="4371"/>
                  </a:lnTo>
                  <a:lnTo>
                    <a:pt x="823" y="3611"/>
                  </a:lnTo>
                  <a:lnTo>
                    <a:pt x="982" y="3611"/>
                  </a:lnTo>
                  <a:lnTo>
                    <a:pt x="982" y="4371"/>
                  </a:lnTo>
                  <a:lnTo>
                    <a:pt x="1299" y="4371"/>
                  </a:lnTo>
                  <a:lnTo>
                    <a:pt x="1267" y="1"/>
                  </a:lnTo>
                  <a:lnTo>
                    <a:pt x="950" y="1"/>
                  </a:lnTo>
                  <a:lnTo>
                    <a:pt x="950" y="1268"/>
                  </a:lnTo>
                  <a:lnTo>
                    <a:pt x="317" y="126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3296273" y="3378007"/>
              <a:ext cx="18491" cy="55357"/>
            </a:xfrm>
            <a:custGeom>
              <a:avLst/>
              <a:gdLst/>
              <a:ahLst/>
              <a:cxnLst/>
              <a:rect l="l" t="t" r="r" b="b"/>
              <a:pathLst>
                <a:path w="635" h="1901" extrusionOk="0">
                  <a:moveTo>
                    <a:pt x="1" y="1"/>
                  </a:moveTo>
                  <a:lnTo>
                    <a:pt x="1" y="539"/>
                  </a:lnTo>
                  <a:lnTo>
                    <a:pt x="1" y="1901"/>
                  </a:lnTo>
                  <a:lnTo>
                    <a:pt x="634" y="1901"/>
                  </a:lnTo>
                  <a:lnTo>
                    <a:pt x="634" y="53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297205" y="3501592"/>
              <a:ext cx="5562" cy="22160"/>
            </a:xfrm>
            <a:custGeom>
              <a:avLst/>
              <a:gdLst/>
              <a:ahLst/>
              <a:cxnLst/>
              <a:rect l="l" t="t" r="r" b="b"/>
              <a:pathLst>
                <a:path w="191" h="761" extrusionOk="0">
                  <a:moveTo>
                    <a:pt x="0" y="0"/>
                  </a:moveTo>
                  <a:lnTo>
                    <a:pt x="32" y="760"/>
                  </a:lnTo>
                  <a:lnTo>
                    <a:pt x="190" y="76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3311037" y="3500660"/>
              <a:ext cx="4630" cy="23092"/>
            </a:xfrm>
            <a:custGeom>
              <a:avLst/>
              <a:gdLst/>
              <a:ahLst/>
              <a:cxnLst/>
              <a:rect l="l" t="t" r="r" b="b"/>
              <a:pathLst>
                <a:path w="159" h="793" extrusionOk="0">
                  <a:moveTo>
                    <a:pt x="0" y="1"/>
                  </a:moveTo>
                  <a:lnTo>
                    <a:pt x="0" y="792"/>
                  </a:lnTo>
                  <a:lnTo>
                    <a:pt x="159" y="792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3191150" y="3514492"/>
              <a:ext cx="234270" cy="320029"/>
            </a:xfrm>
            <a:custGeom>
              <a:avLst/>
              <a:gdLst/>
              <a:ahLst/>
              <a:cxnLst/>
              <a:rect l="l" t="t" r="r" b="b"/>
              <a:pathLst>
                <a:path w="8045" h="10990" extrusionOk="0">
                  <a:moveTo>
                    <a:pt x="5479" y="2122"/>
                  </a:moveTo>
                  <a:cubicBezTo>
                    <a:pt x="5733" y="2122"/>
                    <a:pt x="5923" y="2312"/>
                    <a:pt x="5923" y="2534"/>
                  </a:cubicBezTo>
                  <a:lnTo>
                    <a:pt x="5923" y="6303"/>
                  </a:lnTo>
                  <a:cubicBezTo>
                    <a:pt x="5923" y="6556"/>
                    <a:pt x="5733" y="6746"/>
                    <a:pt x="5479" y="6746"/>
                  </a:cubicBezTo>
                  <a:lnTo>
                    <a:pt x="1711" y="6746"/>
                  </a:lnTo>
                  <a:cubicBezTo>
                    <a:pt x="1457" y="6746"/>
                    <a:pt x="1267" y="6556"/>
                    <a:pt x="1267" y="6303"/>
                  </a:cubicBezTo>
                  <a:lnTo>
                    <a:pt x="1267" y="2534"/>
                  </a:lnTo>
                  <a:cubicBezTo>
                    <a:pt x="1267" y="2312"/>
                    <a:pt x="1457" y="2122"/>
                    <a:pt x="1711" y="2122"/>
                  </a:cubicBezTo>
                  <a:close/>
                  <a:moveTo>
                    <a:pt x="4532" y="8005"/>
                  </a:moveTo>
                  <a:cubicBezTo>
                    <a:pt x="4555" y="8005"/>
                    <a:pt x="4576" y="8007"/>
                    <a:pt x="4593" y="8013"/>
                  </a:cubicBezTo>
                  <a:lnTo>
                    <a:pt x="5194" y="8330"/>
                  </a:lnTo>
                  <a:lnTo>
                    <a:pt x="5764" y="8615"/>
                  </a:lnTo>
                  <a:cubicBezTo>
                    <a:pt x="5859" y="8678"/>
                    <a:pt x="5891" y="8836"/>
                    <a:pt x="5796" y="8900"/>
                  </a:cubicBezTo>
                  <a:lnTo>
                    <a:pt x="5258" y="9185"/>
                  </a:lnTo>
                  <a:lnTo>
                    <a:pt x="4593" y="9470"/>
                  </a:lnTo>
                  <a:cubicBezTo>
                    <a:pt x="4567" y="9487"/>
                    <a:pt x="4530" y="9494"/>
                    <a:pt x="4490" y="9494"/>
                  </a:cubicBezTo>
                  <a:cubicBezTo>
                    <a:pt x="4380" y="9494"/>
                    <a:pt x="4244" y="9436"/>
                    <a:pt x="4244" y="9343"/>
                  </a:cubicBezTo>
                  <a:lnTo>
                    <a:pt x="4244" y="8773"/>
                  </a:lnTo>
                  <a:lnTo>
                    <a:pt x="4244" y="8171"/>
                  </a:lnTo>
                  <a:cubicBezTo>
                    <a:pt x="4244" y="8066"/>
                    <a:pt x="4418" y="8005"/>
                    <a:pt x="4532" y="8005"/>
                  </a:cubicBezTo>
                  <a:close/>
                  <a:moveTo>
                    <a:pt x="3169" y="8020"/>
                  </a:moveTo>
                  <a:cubicBezTo>
                    <a:pt x="3270" y="8020"/>
                    <a:pt x="3389" y="8078"/>
                    <a:pt x="3389" y="8171"/>
                  </a:cubicBezTo>
                  <a:lnTo>
                    <a:pt x="3389" y="8773"/>
                  </a:lnTo>
                  <a:lnTo>
                    <a:pt x="3389" y="9375"/>
                  </a:lnTo>
                  <a:cubicBezTo>
                    <a:pt x="3389" y="9453"/>
                    <a:pt x="3239" y="9509"/>
                    <a:pt x="3133" y="9509"/>
                  </a:cubicBezTo>
                  <a:cubicBezTo>
                    <a:pt x="3110" y="9509"/>
                    <a:pt x="3089" y="9507"/>
                    <a:pt x="3072" y="9501"/>
                  </a:cubicBezTo>
                  <a:lnTo>
                    <a:pt x="2502" y="9185"/>
                  </a:lnTo>
                  <a:lnTo>
                    <a:pt x="1932" y="8900"/>
                  </a:lnTo>
                  <a:cubicBezTo>
                    <a:pt x="1837" y="8836"/>
                    <a:pt x="1837" y="8678"/>
                    <a:pt x="1932" y="8646"/>
                  </a:cubicBezTo>
                  <a:lnTo>
                    <a:pt x="2439" y="8330"/>
                  </a:lnTo>
                  <a:lnTo>
                    <a:pt x="3072" y="8044"/>
                  </a:lnTo>
                  <a:cubicBezTo>
                    <a:pt x="3098" y="8028"/>
                    <a:pt x="3132" y="8020"/>
                    <a:pt x="3169" y="8020"/>
                  </a:cubicBezTo>
                  <a:close/>
                  <a:moveTo>
                    <a:pt x="3041" y="1"/>
                  </a:moveTo>
                  <a:cubicBezTo>
                    <a:pt x="1362" y="1"/>
                    <a:pt x="1" y="1362"/>
                    <a:pt x="1" y="3041"/>
                  </a:cubicBezTo>
                  <a:lnTo>
                    <a:pt x="1" y="7949"/>
                  </a:lnTo>
                  <a:cubicBezTo>
                    <a:pt x="1" y="9628"/>
                    <a:pt x="1362" y="10990"/>
                    <a:pt x="3041" y="10990"/>
                  </a:cubicBezTo>
                  <a:lnTo>
                    <a:pt x="5004" y="10990"/>
                  </a:lnTo>
                  <a:cubicBezTo>
                    <a:pt x="6683" y="10990"/>
                    <a:pt x="8044" y="9628"/>
                    <a:pt x="8044" y="7949"/>
                  </a:cubicBezTo>
                  <a:lnTo>
                    <a:pt x="8044" y="3041"/>
                  </a:lnTo>
                  <a:cubicBezTo>
                    <a:pt x="8044" y="1362"/>
                    <a:pt x="6683" y="1"/>
                    <a:pt x="5004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3222512" y="3581818"/>
              <a:ext cx="135583" cy="135583"/>
            </a:xfrm>
            <a:custGeom>
              <a:avLst/>
              <a:gdLst/>
              <a:ahLst/>
              <a:cxnLst/>
              <a:rect l="l" t="t" r="r" b="b"/>
              <a:pathLst>
                <a:path w="4656" h="4656" extrusionOk="0">
                  <a:moveTo>
                    <a:pt x="444" y="0"/>
                  </a:moveTo>
                  <a:cubicBezTo>
                    <a:pt x="190" y="0"/>
                    <a:pt x="0" y="222"/>
                    <a:pt x="0" y="444"/>
                  </a:cubicBezTo>
                  <a:lnTo>
                    <a:pt x="0" y="4212"/>
                  </a:lnTo>
                  <a:cubicBezTo>
                    <a:pt x="0" y="4466"/>
                    <a:pt x="190" y="4656"/>
                    <a:pt x="444" y="4656"/>
                  </a:cubicBezTo>
                  <a:lnTo>
                    <a:pt x="4212" y="4656"/>
                  </a:lnTo>
                  <a:cubicBezTo>
                    <a:pt x="4434" y="4656"/>
                    <a:pt x="4656" y="4466"/>
                    <a:pt x="4656" y="4212"/>
                  </a:cubicBezTo>
                  <a:lnTo>
                    <a:pt x="4656" y="444"/>
                  </a:lnTo>
                  <a:cubicBezTo>
                    <a:pt x="4656" y="222"/>
                    <a:pt x="4434" y="0"/>
                    <a:pt x="421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3244643" y="3747569"/>
              <a:ext cx="45223" cy="43418"/>
            </a:xfrm>
            <a:custGeom>
              <a:avLst/>
              <a:gdLst/>
              <a:ahLst/>
              <a:cxnLst/>
              <a:rect l="l" t="t" r="r" b="b"/>
              <a:pathLst>
                <a:path w="1553" h="1491" extrusionOk="0">
                  <a:moveTo>
                    <a:pt x="1294" y="1"/>
                  </a:moveTo>
                  <a:cubicBezTo>
                    <a:pt x="1272" y="1"/>
                    <a:pt x="1252" y="3"/>
                    <a:pt x="1235" y="9"/>
                  </a:cubicBezTo>
                  <a:lnTo>
                    <a:pt x="665" y="326"/>
                  </a:lnTo>
                  <a:lnTo>
                    <a:pt x="95" y="611"/>
                  </a:lnTo>
                  <a:cubicBezTo>
                    <a:pt x="0" y="674"/>
                    <a:pt x="0" y="832"/>
                    <a:pt x="95" y="864"/>
                  </a:cubicBezTo>
                  <a:lnTo>
                    <a:pt x="602" y="1181"/>
                  </a:lnTo>
                  <a:lnTo>
                    <a:pt x="1235" y="1466"/>
                  </a:lnTo>
                  <a:cubicBezTo>
                    <a:pt x="1261" y="1483"/>
                    <a:pt x="1295" y="1490"/>
                    <a:pt x="1332" y="1490"/>
                  </a:cubicBezTo>
                  <a:cubicBezTo>
                    <a:pt x="1433" y="1490"/>
                    <a:pt x="1552" y="1432"/>
                    <a:pt x="1552" y="1339"/>
                  </a:cubicBezTo>
                  <a:lnTo>
                    <a:pt x="1552" y="769"/>
                  </a:lnTo>
                  <a:lnTo>
                    <a:pt x="1552" y="167"/>
                  </a:lnTo>
                  <a:cubicBezTo>
                    <a:pt x="1552" y="62"/>
                    <a:pt x="1400" y="1"/>
                    <a:pt x="1294" y="1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3314735" y="3747569"/>
              <a:ext cx="47961" cy="43855"/>
            </a:xfrm>
            <a:custGeom>
              <a:avLst/>
              <a:gdLst/>
              <a:ahLst/>
              <a:cxnLst/>
              <a:rect l="l" t="t" r="r" b="b"/>
              <a:pathLst>
                <a:path w="1647" h="1506" extrusionOk="0">
                  <a:moveTo>
                    <a:pt x="288" y="1"/>
                  </a:moveTo>
                  <a:cubicBezTo>
                    <a:pt x="174" y="1"/>
                    <a:pt x="0" y="62"/>
                    <a:pt x="0" y="167"/>
                  </a:cubicBezTo>
                  <a:lnTo>
                    <a:pt x="0" y="769"/>
                  </a:lnTo>
                  <a:lnTo>
                    <a:pt x="0" y="1371"/>
                  </a:lnTo>
                  <a:cubicBezTo>
                    <a:pt x="0" y="1449"/>
                    <a:pt x="172" y="1505"/>
                    <a:pt x="285" y="1505"/>
                  </a:cubicBezTo>
                  <a:cubicBezTo>
                    <a:pt x="310" y="1505"/>
                    <a:pt x="332" y="1503"/>
                    <a:pt x="349" y="1497"/>
                  </a:cubicBezTo>
                  <a:lnTo>
                    <a:pt x="950" y="1181"/>
                  </a:lnTo>
                  <a:lnTo>
                    <a:pt x="1520" y="896"/>
                  </a:lnTo>
                  <a:cubicBezTo>
                    <a:pt x="1615" y="832"/>
                    <a:pt x="1647" y="674"/>
                    <a:pt x="1552" y="611"/>
                  </a:cubicBezTo>
                  <a:lnTo>
                    <a:pt x="1014" y="326"/>
                  </a:lnTo>
                  <a:lnTo>
                    <a:pt x="349" y="9"/>
                  </a:lnTo>
                  <a:cubicBezTo>
                    <a:pt x="332" y="3"/>
                    <a:pt x="311" y="1"/>
                    <a:pt x="288" y="1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2668504" y="3261818"/>
              <a:ext cx="356691" cy="349673"/>
            </a:xfrm>
            <a:custGeom>
              <a:avLst/>
              <a:gdLst/>
              <a:ahLst/>
              <a:cxnLst/>
              <a:rect l="l" t="t" r="r" b="b"/>
              <a:pathLst>
                <a:path w="12249" h="12008" extrusionOk="0">
                  <a:moveTo>
                    <a:pt x="6073" y="0"/>
                  </a:moveTo>
                  <a:cubicBezTo>
                    <a:pt x="6073" y="0"/>
                    <a:pt x="1702" y="539"/>
                    <a:pt x="2304" y="2565"/>
                  </a:cubicBezTo>
                  <a:cubicBezTo>
                    <a:pt x="2811" y="4307"/>
                    <a:pt x="6326" y="5352"/>
                    <a:pt x="7276" y="5606"/>
                  </a:cubicBezTo>
                  <a:cubicBezTo>
                    <a:pt x="7339" y="5637"/>
                    <a:pt x="7371" y="5732"/>
                    <a:pt x="7308" y="5764"/>
                  </a:cubicBezTo>
                  <a:cubicBezTo>
                    <a:pt x="6548" y="6207"/>
                    <a:pt x="5851" y="7347"/>
                    <a:pt x="5503" y="8044"/>
                  </a:cubicBezTo>
                  <a:cubicBezTo>
                    <a:pt x="5326" y="8338"/>
                    <a:pt x="5014" y="8523"/>
                    <a:pt x="4692" y="8523"/>
                  </a:cubicBezTo>
                  <a:cubicBezTo>
                    <a:pt x="4666" y="8523"/>
                    <a:pt x="4641" y="8522"/>
                    <a:pt x="4616" y="8519"/>
                  </a:cubicBezTo>
                  <a:cubicBezTo>
                    <a:pt x="4353" y="8496"/>
                    <a:pt x="4104" y="8484"/>
                    <a:pt x="3870" y="8484"/>
                  </a:cubicBezTo>
                  <a:cubicBezTo>
                    <a:pt x="1290" y="8484"/>
                    <a:pt x="441" y="9849"/>
                    <a:pt x="150" y="10894"/>
                  </a:cubicBezTo>
                  <a:cubicBezTo>
                    <a:pt x="0" y="11465"/>
                    <a:pt x="449" y="12008"/>
                    <a:pt x="1009" y="12008"/>
                  </a:cubicBezTo>
                  <a:cubicBezTo>
                    <a:pt x="1039" y="12008"/>
                    <a:pt x="1070" y="12006"/>
                    <a:pt x="1101" y="12003"/>
                  </a:cubicBezTo>
                  <a:lnTo>
                    <a:pt x="6864" y="11528"/>
                  </a:lnTo>
                  <a:cubicBezTo>
                    <a:pt x="7181" y="11496"/>
                    <a:pt x="7498" y="11338"/>
                    <a:pt x="7688" y="11084"/>
                  </a:cubicBezTo>
                  <a:lnTo>
                    <a:pt x="11836" y="5479"/>
                  </a:lnTo>
                  <a:cubicBezTo>
                    <a:pt x="12185" y="5004"/>
                    <a:pt x="12248" y="4339"/>
                    <a:pt x="11995" y="3801"/>
                  </a:cubicBezTo>
                  <a:cubicBezTo>
                    <a:pt x="11425" y="2629"/>
                    <a:pt x="10475" y="697"/>
                    <a:pt x="10411" y="602"/>
                  </a:cubicBezTo>
                  <a:lnTo>
                    <a:pt x="6073" y="0"/>
                  </a:ln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2686704" y="3226757"/>
              <a:ext cx="332026" cy="411932"/>
            </a:xfrm>
            <a:custGeom>
              <a:avLst/>
              <a:gdLst/>
              <a:ahLst/>
              <a:cxnLst/>
              <a:rect l="l" t="t" r="r" b="b"/>
              <a:pathLst>
                <a:path w="11402" h="14146" extrusionOk="0">
                  <a:moveTo>
                    <a:pt x="8108" y="1"/>
                  </a:moveTo>
                  <a:lnTo>
                    <a:pt x="3864" y="1046"/>
                  </a:lnTo>
                  <a:cubicBezTo>
                    <a:pt x="3864" y="1046"/>
                    <a:pt x="1" y="3199"/>
                    <a:pt x="1299" y="4846"/>
                  </a:cubicBezTo>
                  <a:cubicBezTo>
                    <a:pt x="2014" y="5740"/>
                    <a:pt x="3726" y="5949"/>
                    <a:pt x="5138" y="5949"/>
                  </a:cubicBezTo>
                  <a:cubicBezTo>
                    <a:pt x="5976" y="5949"/>
                    <a:pt x="6709" y="5875"/>
                    <a:pt x="7063" y="5828"/>
                  </a:cubicBezTo>
                  <a:cubicBezTo>
                    <a:pt x="7126" y="5828"/>
                    <a:pt x="7189" y="5891"/>
                    <a:pt x="7158" y="5955"/>
                  </a:cubicBezTo>
                  <a:cubicBezTo>
                    <a:pt x="6619" y="6651"/>
                    <a:pt x="6398" y="7950"/>
                    <a:pt x="6303" y="8742"/>
                  </a:cubicBezTo>
                  <a:cubicBezTo>
                    <a:pt x="6271" y="9090"/>
                    <a:pt x="6018" y="9407"/>
                    <a:pt x="5669" y="9502"/>
                  </a:cubicBezTo>
                  <a:cubicBezTo>
                    <a:pt x="2629" y="10420"/>
                    <a:pt x="2281" y="12193"/>
                    <a:pt x="2407" y="13365"/>
                  </a:cubicBezTo>
                  <a:cubicBezTo>
                    <a:pt x="2481" y="13831"/>
                    <a:pt x="2897" y="14145"/>
                    <a:pt x="3331" y="14145"/>
                  </a:cubicBezTo>
                  <a:cubicBezTo>
                    <a:pt x="3457" y="14145"/>
                    <a:pt x="3585" y="14119"/>
                    <a:pt x="3706" y="14062"/>
                  </a:cubicBezTo>
                  <a:lnTo>
                    <a:pt x="8900" y="11465"/>
                  </a:lnTo>
                  <a:cubicBezTo>
                    <a:pt x="9185" y="11307"/>
                    <a:pt x="9406" y="11053"/>
                    <a:pt x="9470" y="10737"/>
                  </a:cubicBezTo>
                  <a:lnTo>
                    <a:pt x="11243" y="3991"/>
                  </a:lnTo>
                  <a:cubicBezTo>
                    <a:pt x="11401" y="3421"/>
                    <a:pt x="11211" y="2788"/>
                    <a:pt x="10768" y="2376"/>
                  </a:cubicBezTo>
                  <a:cubicBezTo>
                    <a:pt x="9818" y="1521"/>
                    <a:pt x="8203" y="64"/>
                    <a:pt x="8108" y="1"/>
                  </a:cubicBezTo>
                  <a:close/>
                </a:path>
              </a:pathLst>
            </a:custGeom>
            <a:solidFill>
              <a:srgbClr val="DE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2081736" y="3145221"/>
              <a:ext cx="1278135" cy="197783"/>
            </a:xfrm>
            <a:custGeom>
              <a:avLst/>
              <a:gdLst/>
              <a:ahLst/>
              <a:cxnLst/>
              <a:rect l="l" t="t" r="r" b="b"/>
              <a:pathLst>
                <a:path w="43892" h="6792" extrusionOk="0">
                  <a:moveTo>
                    <a:pt x="21365" y="0"/>
                  </a:moveTo>
                  <a:cubicBezTo>
                    <a:pt x="18284" y="0"/>
                    <a:pt x="15822" y="258"/>
                    <a:pt x="14790" y="1027"/>
                  </a:cubicBezTo>
                  <a:cubicBezTo>
                    <a:pt x="11116" y="3814"/>
                    <a:pt x="1" y="3624"/>
                    <a:pt x="127" y="3814"/>
                  </a:cubicBezTo>
                  <a:lnTo>
                    <a:pt x="222" y="6791"/>
                  </a:lnTo>
                  <a:cubicBezTo>
                    <a:pt x="222" y="6791"/>
                    <a:pt x="26191" y="6728"/>
                    <a:pt x="28281" y="5524"/>
                  </a:cubicBezTo>
                  <a:cubicBezTo>
                    <a:pt x="29208" y="5005"/>
                    <a:pt x="30471" y="4890"/>
                    <a:pt x="32059" y="4890"/>
                  </a:cubicBezTo>
                  <a:cubicBezTo>
                    <a:pt x="33317" y="4890"/>
                    <a:pt x="34780" y="4962"/>
                    <a:pt x="36440" y="4962"/>
                  </a:cubicBezTo>
                  <a:cubicBezTo>
                    <a:pt x="37411" y="4962"/>
                    <a:pt x="38450" y="4937"/>
                    <a:pt x="39555" y="4859"/>
                  </a:cubicBezTo>
                  <a:cubicBezTo>
                    <a:pt x="43102" y="4606"/>
                    <a:pt x="43799" y="2928"/>
                    <a:pt x="43862" y="1787"/>
                  </a:cubicBezTo>
                  <a:cubicBezTo>
                    <a:pt x="43892" y="1345"/>
                    <a:pt x="43537" y="958"/>
                    <a:pt x="43079" y="958"/>
                  </a:cubicBezTo>
                  <a:cubicBezTo>
                    <a:pt x="43045" y="958"/>
                    <a:pt x="43010" y="960"/>
                    <a:pt x="42976" y="964"/>
                  </a:cubicBezTo>
                  <a:cubicBezTo>
                    <a:pt x="42474" y="1035"/>
                    <a:pt x="41820" y="1065"/>
                    <a:pt x="41046" y="1065"/>
                  </a:cubicBezTo>
                  <a:cubicBezTo>
                    <a:pt x="36452" y="1065"/>
                    <a:pt x="27628" y="0"/>
                    <a:pt x="21365" y="0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2086337" y="3242832"/>
              <a:ext cx="864136" cy="317874"/>
            </a:xfrm>
            <a:custGeom>
              <a:avLst/>
              <a:gdLst/>
              <a:ahLst/>
              <a:cxnLst/>
              <a:rect l="l" t="t" r="r" b="b"/>
              <a:pathLst>
                <a:path w="29675" h="10916" extrusionOk="0">
                  <a:moveTo>
                    <a:pt x="25707" y="0"/>
                  </a:moveTo>
                  <a:cubicBezTo>
                    <a:pt x="22981" y="0"/>
                    <a:pt x="19304" y="1273"/>
                    <a:pt x="18084" y="1761"/>
                  </a:cubicBezTo>
                  <a:cubicBezTo>
                    <a:pt x="16184" y="2521"/>
                    <a:pt x="1141" y="3566"/>
                    <a:pt x="1141" y="3566"/>
                  </a:cubicBezTo>
                  <a:lnTo>
                    <a:pt x="1" y="8696"/>
                  </a:lnTo>
                  <a:cubicBezTo>
                    <a:pt x="3320" y="10333"/>
                    <a:pt x="6024" y="10916"/>
                    <a:pt x="8201" y="10916"/>
                  </a:cubicBezTo>
                  <a:cubicBezTo>
                    <a:pt x="12129" y="10916"/>
                    <a:pt x="14342" y="9018"/>
                    <a:pt x="15360" y="7999"/>
                  </a:cubicBezTo>
                  <a:cubicBezTo>
                    <a:pt x="16926" y="6465"/>
                    <a:pt x="18670" y="5971"/>
                    <a:pt x="21083" y="5971"/>
                  </a:cubicBezTo>
                  <a:cubicBezTo>
                    <a:pt x="21159" y="5971"/>
                    <a:pt x="21236" y="5972"/>
                    <a:pt x="21314" y="5973"/>
                  </a:cubicBezTo>
                  <a:cubicBezTo>
                    <a:pt x="23879" y="5973"/>
                    <a:pt x="29675" y="4358"/>
                    <a:pt x="28788" y="1539"/>
                  </a:cubicBezTo>
                  <a:cubicBezTo>
                    <a:pt x="28448" y="395"/>
                    <a:pt x="27225" y="0"/>
                    <a:pt x="25707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2088201" y="3254916"/>
              <a:ext cx="857671" cy="319534"/>
            </a:xfrm>
            <a:custGeom>
              <a:avLst/>
              <a:gdLst/>
              <a:ahLst/>
              <a:cxnLst/>
              <a:rect l="l" t="t" r="r" b="b"/>
              <a:pathLst>
                <a:path w="29453" h="10973" extrusionOk="0">
                  <a:moveTo>
                    <a:pt x="25798" y="0"/>
                  </a:moveTo>
                  <a:cubicBezTo>
                    <a:pt x="23163" y="0"/>
                    <a:pt x="19441" y="1316"/>
                    <a:pt x="18178" y="1821"/>
                  </a:cubicBezTo>
                  <a:cubicBezTo>
                    <a:pt x="17321" y="2149"/>
                    <a:pt x="13540" y="2239"/>
                    <a:pt x="9647" y="2239"/>
                  </a:cubicBezTo>
                  <a:cubicBezTo>
                    <a:pt x="4907" y="2239"/>
                    <a:pt x="1" y="2106"/>
                    <a:pt x="0" y="2106"/>
                  </a:cubicBezTo>
                  <a:lnTo>
                    <a:pt x="0" y="2106"/>
                  </a:lnTo>
                  <a:lnTo>
                    <a:pt x="64" y="8186"/>
                  </a:lnTo>
                  <a:cubicBezTo>
                    <a:pt x="95" y="8535"/>
                    <a:pt x="285" y="8820"/>
                    <a:pt x="602" y="8978"/>
                  </a:cubicBezTo>
                  <a:cubicBezTo>
                    <a:pt x="3698" y="10444"/>
                    <a:pt x="6243" y="10973"/>
                    <a:pt x="8311" y="10973"/>
                  </a:cubicBezTo>
                  <a:cubicBezTo>
                    <a:pt x="12230" y="10973"/>
                    <a:pt x="14439" y="9075"/>
                    <a:pt x="15455" y="8060"/>
                  </a:cubicBezTo>
                  <a:cubicBezTo>
                    <a:pt x="17070" y="6444"/>
                    <a:pt x="18875" y="6001"/>
                    <a:pt x="21409" y="6001"/>
                  </a:cubicBezTo>
                  <a:cubicBezTo>
                    <a:pt x="23974" y="6001"/>
                    <a:pt x="29453" y="4069"/>
                    <a:pt x="28502" y="1282"/>
                  </a:cubicBezTo>
                  <a:cubicBezTo>
                    <a:pt x="28184" y="336"/>
                    <a:pt x="27129" y="0"/>
                    <a:pt x="25798" y="0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764163" y="3267584"/>
              <a:ext cx="156811" cy="119683"/>
            </a:xfrm>
            <a:custGeom>
              <a:avLst/>
              <a:gdLst/>
              <a:ahLst/>
              <a:cxnLst/>
              <a:rect l="l" t="t" r="r" b="b"/>
              <a:pathLst>
                <a:path w="5385" h="4110" extrusionOk="0">
                  <a:moveTo>
                    <a:pt x="3465" y="0"/>
                  </a:moveTo>
                  <a:cubicBezTo>
                    <a:pt x="2089" y="0"/>
                    <a:pt x="317" y="752"/>
                    <a:pt x="317" y="752"/>
                  </a:cubicBezTo>
                  <a:cubicBezTo>
                    <a:pt x="317" y="752"/>
                    <a:pt x="1" y="3191"/>
                    <a:pt x="1331" y="4109"/>
                  </a:cubicBezTo>
                  <a:cubicBezTo>
                    <a:pt x="1331" y="4109"/>
                    <a:pt x="5384" y="3159"/>
                    <a:pt x="5036" y="1037"/>
                  </a:cubicBezTo>
                  <a:cubicBezTo>
                    <a:pt x="4920" y="250"/>
                    <a:pt x="4259" y="0"/>
                    <a:pt x="3465" y="0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3256175" y="3171691"/>
              <a:ext cx="77022" cy="4630"/>
            </a:xfrm>
            <a:custGeom>
              <a:avLst/>
              <a:gdLst/>
              <a:ahLst/>
              <a:cxnLst/>
              <a:rect l="l" t="t" r="r" b="b"/>
              <a:pathLst>
                <a:path w="2645" h="159" extrusionOk="0">
                  <a:moveTo>
                    <a:pt x="1446" y="0"/>
                  </a:moveTo>
                  <a:cubicBezTo>
                    <a:pt x="983" y="0"/>
                    <a:pt x="459" y="27"/>
                    <a:pt x="16" y="118"/>
                  </a:cubicBezTo>
                  <a:cubicBezTo>
                    <a:pt x="0" y="134"/>
                    <a:pt x="444" y="158"/>
                    <a:pt x="998" y="158"/>
                  </a:cubicBezTo>
                  <a:cubicBezTo>
                    <a:pt x="1552" y="158"/>
                    <a:pt x="2217" y="134"/>
                    <a:pt x="2645" y="55"/>
                  </a:cubicBezTo>
                  <a:cubicBezTo>
                    <a:pt x="2645" y="55"/>
                    <a:pt x="2108" y="0"/>
                    <a:pt x="1446" y="0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2790924" y="3602988"/>
              <a:ext cx="68286" cy="34187"/>
            </a:xfrm>
            <a:custGeom>
              <a:avLst/>
              <a:gdLst/>
              <a:ahLst/>
              <a:cxnLst/>
              <a:rect l="l" t="t" r="r" b="b"/>
              <a:pathLst>
                <a:path w="2345" h="1174" extrusionOk="0">
                  <a:moveTo>
                    <a:pt x="2343" y="1"/>
                  </a:moveTo>
                  <a:cubicBezTo>
                    <a:pt x="2302" y="1"/>
                    <a:pt x="681" y="678"/>
                    <a:pt x="0" y="1174"/>
                  </a:cubicBezTo>
                  <a:cubicBezTo>
                    <a:pt x="0" y="1174"/>
                    <a:pt x="1457" y="667"/>
                    <a:pt x="2344" y="2"/>
                  </a:cubicBezTo>
                  <a:cubicBezTo>
                    <a:pt x="2344" y="1"/>
                    <a:pt x="2344" y="1"/>
                    <a:pt x="2343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2700536" y="3607560"/>
              <a:ext cx="51018" cy="4397"/>
            </a:xfrm>
            <a:custGeom>
              <a:avLst/>
              <a:gdLst/>
              <a:ahLst/>
              <a:cxnLst/>
              <a:rect l="l" t="t" r="r" b="b"/>
              <a:pathLst>
                <a:path w="1752" h="151" extrusionOk="0">
                  <a:moveTo>
                    <a:pt x="1516" y="1"/>
                  </a:moveTo>
                  <a:cubicBezTo>
                    <a:pt x="1151" y="1"/>
                    <a:pt x="430" y="17"/>
                    <a:pt x="1" y="130"/>
                  </a:cubicBezTo>
                  <a:cubicBezTo>
                    <a:pt x="1" y="130"/>
                    <a:pt x="216" y="150"/>
                    <a:pt x="521" y="150"/>
                  </a:cubicBezTo>
                  <a:cubicBezTo>
                    <a:pt x="875" y="150"/>
                    <a:pt x="1350" y="123"/>
                    <a:pt x="1742" y="3"/>
                  </a:cubicBezTo>
                  <a:cubicBezTo>
                    <a:pt x="1751" y="3"/>
                    <a:pt x="1662" y="1"/>
                    <a:pt x="1516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285207" y="3269185"/>
              <a:ext cx="32323" cy="87651"/>
            </a:xfrm>
            <a:custGeom>
              <a:avLst/>
              <a:gdLst/>
              <a:ahLst/>
              <a:cxnLst/>
              <a:rect l="l" t="t" r="r" b="b"/>
              <a:pathLst>
                <a:path w="1110" h="3010" extrusionOk="0">
                  <a:moveTo>
                    <a:pt x="571" y="1"/>
                  </a:moveTo>
                  <a:cubicBezTo>
                    <a:pt x="571" y="1"/>
                    <a:pt x="1" y="2154"/>
                    <a:pt x="1" y="2471"/>
                  </a:cubicBezTo>
                  <a:cubicBezTo>
                    <a:pt x="1" y="2756"/>
                    <a:pt x="254" y="3009"/>
                    <a:pt x="571" y="3009"/>
                  </a:cubicBezTo>
                  <a:cubicBezTo>
                    <a:pt x="856" y="3009"/>
                    <a:pt x="1109" y="2756"/>
                    <a:pt x="1109" y="2471"/>
                  </a:cubicBezTo>
                  <a:cubicBezTo>
                    <a:pt x="1109" y="2154"/>
                    <a:pt x="571" y="1"/>
                    <a:pt x="571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2"/>
          <p:cNvGrpSpPr/>
          <p:nvPr/>
        </p:nvGrpSpPr>
        <p:grpSpPr>
          <a:xfrm>
            <a:off x="7144845" y="1214461"/>
            <a:ext cx="1416542" cy="1306935"/>
            <a:chOff x="5960520" y="1214449"/>
            <a:chExt cx="1416542" cy="1306935"/>
          </a:xfrm>
        </p:grpSpPr>
        <p:sp>
          <p:nvSpPr>
            <p:cNvPr id="1456" name="Google Shape;1456;p22"/>
            <p:cNvSpPr/>
            <p:nvPr/>
          </p:nvSpPr>
          <p:spPr>
            <a:xfrm>
              <a:off x="5960520" y="1214449"/>
              <a:ext cx="1416542" cy="1290074"/>
            </a:xfrm>
            <a:custGeom>
              <a:avLst/>
              <a:gdLst/>
              <a:ahLst/>
              <a:cxnLst/>
              <a:rect l="l" t="t" r="r" b="b"/>
              <a:pathLst>
                <a:path w="48645" h="44302" extrusionOk="0">
                  <a:moveTo>
                    <a:pt x="24297" y="0"/>
                  </a:moveTo>
                  <a:cubicBezTo>
                    <a:pt x="14227" y="0"/>
                    <a:pt x="5124" y="6935"/>
                    <a:pt x="2756" y="17168"/>
                  </a:cubicBezTo>
                  <a:cubicBezTo>
                    <a:pt x="1" y="29075"/>
                    <a:pt x="7443" y="40983"/>
                    <a:pt x="19351" y="43738"/>
                  </a:cubicBezTo>
                  <a:cubicBezTo>
                    <a:pt x="21019" y="44119"/>
                    <a:pt x="22687" y="44301"/>
                    <a:pt x="24329" y="44301"/>
                  </a:cubicBezTo>
                  <a:cubicBezTo>
                    <a:pt x="34432" y="44301"/>
                    <a:pt x="43551" y="37382"/>
                    <a:pt x="45921" y="27112"/>
                  </a:cubicBezTo>
                  <a:cubicBezTo>
                    <a:pt x="48644" y="15204"/>
                    <a:pt x="41234" y="3329"/>
                    <a:pt x="29295" y="573"/>
                  </a:cubicBezTo>
                  <a:cubicBezTo>
                    <a:pt x="27620" y="186"/>
                    <a:pt x="25946" y="0"/>
                    <a:pt x="2429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6697372" y="1459843"/>
              <a:ext cx="239803" cy="389189"/>
            </a:xfrm>
            <a:custGeom>
              <a:avLst/>
              <a:gdLst/>
              <a:ahLst/>
              <a:cxnLst/>
              <a:rect l="l" t="t" r="r" b="b"/>
              <a:pathLst>
                <a:path w="8235" h="13365" extrusionOk="0">
                  <a:moveTo>
                    <a:pt x="6207" y="0"/>
                  </a:moveTo>
                  <a:lnTo>
                    <a:pt x="2724" y="602"/>
                  </a:lnTo>
                  <a:lnTo>
                    <a:pt x="1172" y="4307"/>
                  </a:lnTo>
                  <a:cubicBezTo>
                    <a:pt x="1172" y="4307"/>
                    <a:pt x="0" y="7316"/>
                    <a:pt x="887" y="9216"/>
                  </a:cubicBezTo>
                  <a:cubicBezTo>
                    <a:pt x="1805" y="11148"/>
                    <a:pt x="5036" y="13365"/>
                    <a:pt x="5036" y="13365"/>
                  </a:cubicBezTo>
                  <a:lnTo>
                    <a:pt x="8013" y="9659"/>
                  </a:lnTo>
                  <a:lnTo>
                    <a:pt x="8234" y="3896"/>
                  </a:lnTo>
                  <a:lnTo>
                    <a:pt x="7126" y="1457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2"/>
            <p:cNvSpPr/>
            <p:nvPr/>
          </p:nvSpPr>
          <p:spPr>
            <a:xfrm>
              <a:off x="6531359" y="1424783"/>
              <a:ext cx="182641" cy="116276"/>
            </a:xfrm>
            <a:custGeom>
              <a:avLst/>
              <a:gdLst/>
              <a:ahLst/>
              <a:cxnLst/>
              <a:rect l="l" t="t" r="r" b="b"/>
              <a:pathLst>
                <a:path w="6272" h="3993" extrusionOk="0">
                  <a:moveTo>
                    <a:pt x="6271" y="1"/>
                  </a:moveTo>
                  <a:lnTo>
                    <a:pt x="1" y="2946"/>
                  </a:lnTo>
                  <a:cubicBezTo>
                    <a:pt x="1" y="2946"/>
                    <a:pt x="252" y="3993"/>
                    <a:pt x="1759" y="3993"/>
                  </a:cubicBezTo>
                  <a:cubicBezTo>
                    <a:pt x="2105" y="3993"/>
                    <a:pt x="2518" y="3937"/>
                    <a:pt x="3009" y="3801"/>
                  </a:cubicBezTo>
                  <a:cubicBezTo>
                    <a:pt x="5670" y="3073"/>
                    <a:pt x="6271" y="2914"/>
                    <a:pt x="6271" y="2914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2"/>
            <p:cNvSpPr/>
            <p:nvPr/>
          </p:nvSpPr>
          <p:spPr>
            <a:xfrm>
              <a:off x="6543357" y="1450612"/>
              <a:ext cx="179874" cy="137039"/>
            </a:xfrm>
            <a:custGeom>
              <a:avLst/>
              <a:gdLst/>
              <a:ahLst/>
              <a:cxnLst/>
              <a:rect l="l" t="t" r="r" b="b"/>
              <a:pathLst>
                <a:path w="6177" h="4706" extrusionOk="0">
                  <a:moveTo>
                    <a:pt x="5701" y="1"/>
                  </a:moveTo>
                  <a:lnTo>
                    <a:pt x="1" y="3928"/>
                  </a:lnTo>
                  <a:cubicBezTo>
                    <a:pt x="1" y="3928"/>
                    <a:pt x="332" y="4706"/>
                    <a:pt x="1449" y="4706"/>
                  </a:cubicBezTo>
                  <a:cubicBezTo>
                    <a:pt x="1877" y="4706"/>
                    <a:pt x="2420" y="4592"/>
                    <a:pt x="3104" y="4276"/>
                  </a:cubicBezTo>
                  <a:cubicBezTo>
                    <a:pt x="5606" y="3136"/>
                    <a:pt x="6176" y="2882"/>
                    <a:pt x="6176" y="2882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DE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2"/>
            <p:cNvSpPr/>
            <p:nvPr/>
          </p:nvSpPr>
          <p:spPr>
            <a:xfrm>
              <a:off x="6376441" y="1661790"/>
              <a:ext cx="161412" cy="124546"/>
            </a:xfrm>
            <a:custGeom>
              <a:avLst/>
              <a:gdLst/>
              <a:ahLst/>
              <a:cxnLst/>
              <a:rect l="l" t="t" r="r" b="b"/>
              <a:pathLst>
                <a:path w="5543" h="4277" extrusionOk="0">
                  <a:moveTo>
                    <a:pt x="4719" y="1"/>
                  </a:moveTo>
                  <a:lnTo>
                    <a:pt x="0" y="2946"/>
                  </a:lnTo>
                  <a:lnTo>
                    <a:pt x="222" y="3263"/>
                  </a:lnTo>
                  <a:lnTo>
                    <a:pt x="1552" y="2439"/>
                  </a:lnTo>
                  <a:lnTo>
                    <a:pt x="1996" y="3104"/>
                  </a:lnTo>
                  <a:lnTo>
                    <a:pt x="634" y="3959"/>
                  </a:lnTo>
                  <a:lnTo>
                    <a:pt x="856" y="4276"/>
                  </a:lnTo>
                  <a:lnTo>
                    <a:pt x="5543" y="1331"/>
                  </a:lnTo>
                  <a:lnTo>
                    <a:pt x="5353" y="1014"/>
                  </a:lnTo>
                  <a:lnTo>
                    <a:pt x="4497" y="1521"/>
                  </a:lnTo>
                  <a:lnTo>
                    <a:pt x="4402" y="1363"/>
                  </a:lnTo>
                  <a:lnTo>
                    <a:pt x="5226" y="824"/>
                  </a:lnTo>
                  <a:lnTo>
                    <a:pt x="5036" y="507"/>
                  </a:lnTo>
                  <a:lnTo>
                    <a:pt x="4181" y="1014"/>
                  </a:lnTo>
                  <a:lnTo>
                    <a:pt x="4086" y="856"/>
                  </a:lnTo>
                  <a:lnTo>
                    <a:pt x="4941" y="317"/>
                  </a:lnTo>
                  <a:lnTo>
                    <a:pt x="4719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2"/>
            <p:cNvSpPr/>
            <p:nvPr/>
          </p:nvSpPr>
          <p:spPr>
            <a:xfrm>
              <a:off x="6363541" y="1732814"/>
              <a:ext cx="71024" cy="56289"/>
            </a:xfrm>
            <a:custGeom>
              <a:avLst/>
              <a:gdLst/>
              <a:ahLst/>
              <a:cxnLst/>
              <a:rect l="l" t="t" r="r" b="b"/>
              <a:pathLst>
                <a:path w="2439" h="1933" extrusionOk="0">
                  <a:moveTo>
                    <a:pt x="1995" y="0"/>
                  </a:moveTo>
                  <a:lnTo>
                    <a:pt x="570" y="887"/>
                  </a:lnTo>
                  <a:lnTo>
                    <a:pt x="0" y="1267"/>
                  </a:lnTo>
                  <a:lnTo>
                    <a:pt x="412" y="1932"/>
                  </a:lnTo>
                  <a:lnTo>
                    <a:pt x="982" y="1584"/>
                  </a:lnTo>
                  <a:lnTo>
                    <a:pt x="2439" y="665"/>
                  </a:lnTo>
                  <a:lnTo>
                    <a:pt x="1995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>
              <a:off x="6504627" y="1685785"/>
              <a:ext cx="27693" cy="20297"/>
            </a:xfrm>
            <a:custGeom>
              <a:avLst/>
              <a:gdLst/>
              <a:ahLst/>
              <a:cxnLst/>
              <a:rect l="l" t="t" r="r" b="b"/>
              <a:pathLst>
                <a:path w="951" h="697" extrusionOk="0">
                  <a:moveTo>
                    <a:pt x="824" y="0"/>
                  </a:moveTo>
                  <a:lnTo>
                    <a:pt x="0" y="539"/>
                  </a:lnTo>
                  <a:lnTo>
                    <a:pt x="95" y="697"/>
                  </a:lnTo>
                  <a:lnTo>
                    <a:pt x="951" y="15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2"/>
            <p:cNvSpPr/>
            <p:nvPr/>
          </p:nvSpPr>
          <p:spPr>
            <a:xfrm>
              <a:off x="6495396" y="1671021"/>
              <a:ext cx="26790" cy="20326"/>
            </a:xfrm>
            <a:custGeom>
              <a:avLst/>
              <a:gdLst/>
              <a:ahLst/>
              <a:cxnLst/>
              <a:rect l="l" t="t" r="r" b="b"/>
              <a:pathLst>
                <a:path w="920" h="698" extrusionOk="0">
                  <a:moveTo>
                    <a:pt x="824" y="0"/>
                  </a:moveTo>
                  <a:lnTo>
                    <a:pt x="1" y="539"/>
                  </a:lnTo>
                  <a:lnTo>
                    <a:pt x="96" y="697"/>
                  </a:lnTo>
                  <a:lnTo>
                    <a:pt x="919" y="15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2"/>
            <p:cNvSpPr/>
            <p:nvPr/>
          </p:nvSpPr>
          <p:spPr>
            <a:xfrm>
              <a:off x="7014606" y="1282619"/>
              <a:ext cx="136515" cy="104541"/>
            </a:xfrm>
            <a:custGeom>
              <a:avLst/>
              <a:gdLst/>
              <a:ahLst/>
              <a:cxnLst/>
              <a:rect l="l" t="t" r="r" b="b"/>
              <a:pathLst>
                <a:path w="4688" h="3590" extrusionOk="0">
                  <a:moveTo>
                    <a:pt x="3427" y="1"/>
                  </a:moveTo>
                  <a:cubicBezTo>
                    <a:pt x="3228" y="1"/>
                    <a:pt x="3028" y="53"/>
                    <a:pt x="2851" y="164"/>
                  </a:cubicBezTo>
                  <a:lnTo>
                    <a:pt x="666" y="1526"/>
                  </a:lnTo>
                  <a:cubicBezTo>
                    <a:pt x="159" y="1874"/>
                    <a:pt x="0" y="2539"/>
                    <a:pt x="317" y="3078"/>
                  </a:cubicBezTo>
                  <a:cubicBezTo>
                    <a:pt x="544" y="3407"/>
                    <a:pt x="904" y="3589"/>
                    <a:pt x="1277" y="3589"/>
                  </a:cubicBezTo>
                  <a:cubicBezTo>
                    <a:pt x="1477" y="3589"/>
                    <a:pt x="1681" y="3537"/>
                    <a:pt x="1869" y="3426"/>
                  </a:cubicBezTo>
                  <a:lnTo>
                    <a:pt x="4022" y="2064"/>
                  </a:lnTo>
                  <a:cubicBezTo>
                    <a:pt x="4529" y="1716"/>
                    <a:pt x="4687" y="1051"/>
                    <a:pt x="4371" y="513"/>
                  </a:cubicBezTo>
                  <a:cubicBezTo>
                    <a:pt x="4165" y="183"/>
                    <a:pt x="3798" y="1"/>
                    <a:pt x="3427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6432701" y="1637825"/>
              <a:ext cx="129118" cy="122683"/>
            </a:xfrm>
            <a:custGeom>
              <a:avLst/>
              <a:gdLst/>
              <a:ahLst/>
              <a:cxnLst/>
              <a:rect l="l" t="t" r="r" b="b"/>
              <a:pathLst>
                <a:path w="4434" h="4213" extrusionOk="0">
                  <a:moveTo>
                    <a:pt x="2977" y="0"/>
                  </a:moveTo>
                  <a:lnTo>
                    <a:pt x="0" y="1869"/>
                  </a:lnTo>
                  <a:lnTo>
                    <a:pt x="1489" y="4212"/>
                  </a:lnTo>
                  <a:lnTo>
                    <a:pt x="4434" y="234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2"/>
            <p:cNvSpPr/>
            <p:nvPr/>
          </p:nvSpPr>
          <p:spPr>
            <a:xfrm>
              <a:off x="6487097" y="1307575"/>
              <a:ext cx="607764" cy="425268"/>
            </a:xfrm>
            <a:custGeom>
              <a:avLst/>
              <a:gdLst/>
              <a:ahLst/>
              <a:cxnLst/>
              <a:rect l="l" t="t" r="r" b="b"/>
              <a:pathLst>
                <a:path w="20871" h="14604" extrusionOk="0">
                  <a:moveTo>
                    <a:pt x="19081" y="0"/>
                  </a:moveTo>
                  <a:cubicBezTo>
                    <a:pt x="18915" y="0"/>
                    <a:pt x="18745" y="42"/>
                    <a:pt x="18591" y="131"/>
                  </a:cubicBezTo>
                  <a:lnTo>
                    <a:pt x="11718" y="4469"/>
                  </a:lnTo>
                  <a:cubicBezTo>
                    <a:pt x="11497" y="4596"/>
                    <a:pt x="11243" y="4691"/>
                    <a:pt x="10990" y="4723"/>
                  </a:cubicBezTo>
                  <a:lnTo>
                    <a:pt x="10832" y="4723"/>
                  </a:lnTo>
                  <a:cubicBezTo>
                    <a:pt x="10547" y="4754"/>
                    <a:pt x="10293" y="4849"/>
                    <a:pt x="10040" y="5008"/>
                  </a:cubicBezTo>
                  <a:lnTo>
                    <a:pt x="1" y="11816"/>
                  </a:lnTo>
                  <a:cubicBezTo>
                    <a:pt x="222" y="12576"/>
                    <a:pt x="634" y="13653"/>
                    <a:pt x="1616" y="14603"/>
                  </a:cubicBezTo>
                  <a:lnTo>
                    <a:pt x="12162" y="8523"/>
                  </a:lnTo>
                  <a:cubicBezTo>
                    <a:pt x="12447" y="8365"/>
                    <a:pt x="12668" y="8143"/>
                    <a:pt x="12827" y="7858"/>
                  </a:cubicBezTo>
                  <a:lnTo>
                    <a:pt x="12890" y="7731"/>
                  </a:lnTo>
                  <a:cubicBezTo>
                    <a:pt x="13048" y="7478"/>
                    <a:pt x="13270" y="7256"/>
                    <a:pt x="13523" y="7098"/>
                  </a:cubicBezTo>
                  <a:lnTo>
                    <a:pt x="20396" y="2759"/>
                  </a:lnTo>
                  <a:cubicBezTo>
                    <a:pt x="20776" y="2537"/>
                    <a:pt x="20871" y="2062"/>
                    <a:pt x="20649" y="1682"/>
                  </a:cubicBezTo>
                  <a:lnTo>
                    <a:pt x="19857" y="416"/>
                  </a:lnTo>
                  <a:cubicBezTo>
                    <a:pt x="19692" y="147"/>
                    <a:pt x="19393" y="0"/>
                    <a:pt x="19081" y="0"/>
                  </a:cubicBezTo>
                  <a:close/>
                </a:path>
              </a:pathLst>
            </a:custGeom>
            <a:solidFill>
              <a:srgbClr val="FB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6563653" y="1430228"/>
              <a:ext cx="354157" cy="237910"/>
            </a:xfrm>
            <a:custGeom>
              <a:avLst/>
              <a:gdLst/>
              <a:ahLst/>
              <a:cxnLst/>
              <a:rect l="l" t="t" r="r" b="b"/>
              <a:pathLst>
                <a:path w="12162" h="8170" extrusionOk="0">
                  <a:moveTo>
                    <a:pt x="11141" y="0"/>
                  </a:moveTo>
                  <a:cubicBezTo>
                    <a:pt x="10979" y="0"/>
                    <a:pt x="10816" y="42"/>
                    <a:pt x="10673" y="131"/>
                  </a:cubicBezTo>
                  <a:lnTo>
                    <a:pt x="539" y="6528"/>
                  </a:lnTo>
                  <a:cubicBezTo>
                    <a:pt x="127" y="6781"/>
                    <a:pt x="0" y="7319"/>
                    <a:pt x="254" y="7763"/>
                  </a:cubicBezTo>
                  <a:cubicBezTo>
                    <a:pt x="434" y="8023"/>
                    <a:pt x="716" y="8170"/>
                    <a:pt x="1003" y="8170"/>
                  </a:cubicBezTo>
                  <a:cubicBezTo>
                    <a:pt x="1170" y="8170"/>
                    <a:pt x="1338" y="8121"/>
                    <a:pt x="1489" y="8016"/>
                  </a:cubicBezTo>
                  <a:lnTo>
                    <a:pt x="11623" y="1651"/>
                  </a:lnTo>
                  <a:cubicBezTo>
                    <a:pt x="12035" y="1397"/>
                    <a:pt x="12161" y="827"/>
                    <a:pt x="11908" y="416"/>
                  </a:cubicBezTo>
                  <a:cubicBezTo>
                    <a:pt x="11743" y="147"/>
                    <a:pt x="11443" y="0"/>
                    <a:pt x="11141" y="0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6583018" y="1616538"/>
              <a:ext cx="46126" cy="36109"/>
            </a:xfrm>
            <a:custGeom>
              <a:avLst/>
              <a:gdLst/>
              <a:ahLst/>
              <a:cxnLst/>
              <a:rect l="l" t="t" r="r" b="b"/>
              <a:pathLst>
                <a:path w="1584" h="1240" extrusionOk="0">
                  <a:moveTo>
                    <a:pt x="1255" y="0"/>
                  </a:moveTo>
                  <a:cubicBezTo>
                    <a:pt x="1225" y="0"/>
                    <a:pt x="1196" y="10"/>
                    <a:pt x="1172" y="35"/>
                  </a:cubicBezTo>
                  <a:lnTo>
                    <a:pt x="95" y="700"/>
                  </a:lnTo>
                  <a:cubicBezTo>
                    <a:pt x="32" y="731"/>
                    <a:pt x="0" y="858"/>
                    <a:pt x="32" y="921"/>
                  </a:cubicBezTo>
                  <a:lnTo>
                    <a:pt x="190" y="1143"/>
                  </a:lnTo>
                  <a:cubicBezTo>
                    <a:pt x="231" y="1204"/>
                    <a:pt x="285" y="1239"/>
                    <a:pt x="336" y="1239"/>
                  </a:cubicBezTo>
                  <a:cubicBezTo>
                    <a:pt x="363" y="1239"/>
                    <a:pt x="390" y="1229"/>
                    <a:pt x="412" y="1206"/>
                  </a:cubicBezTo>
                  <a:lnTo>
                    <a:pt x="1489" y="541"/>
                  </a:lnTo>
                  <a:cubicBezTo>
                    <a:pt x="1552" y="478"/>
                    <a:pt x="1584" y="383"/>
                    <a:pt x="1520" y="288"/>
                  </a:cubicBezTo>
                  <a:lnTo>
                    <a:pt x="1394" y="66"/>
                  </a:lnTo>
                  <a:cubicBezTo>
                    <a:pt x="1355" y="27"/>
                    <a:pt x="1303" y="0"/>
                    <a:pt x="125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6584853" y="1455213"/>
              <a:ext cx="459281" cy="723457"/>
            </a:xfrm>
            <a:custGeom>
              <a:avLst/>
              <a:gdLst/>
              <a:ahLst/>
              <a:cxnLst/>
              <a:rect l="l" t="t" r="r" b="b"/>
              <a:pathLst>
                <a:path w="15772" h="24844" extrusionOk="0">
                  <a:moveTo>
                    <a:pt x="13365" y="1"/>
                  </a:moveTo>
                  <a:lnTo>
                    <a:pt x="10325" y="1933"/>
                  </a:lnTo>
                  <a:cubicBezTo>
                    <a:pt x="11180" y="3421"/>
                    <a:pt x="10736" y="7887"/>
                    <a:pt x="10135" y="9217"/>
                  </a:cubicBezTo>
                  <a:cubicBezTo>
                    <a:pt x="9705" y="10166"/>
                    <a:pt x="8711" y="10744"/>
                    <a:pt x="7797" y="10744"/>
                  </a:cubicBezTo>
                  <a:cubicBezTo>
                    <a:pt x="7431" y="10744"/>
                    <a:pt x="7077" y="10651"/>
                    <a:pt x="6778" y="10452"/>
                  </a:cubicBezTo>
                  <a:cubicBezTo>
                    <a:pt x="5733" y="9755"/>
                    <a:pt x="6113" y="8045"/>
                    <a:pt x="5574" y="7380"/>
                  </a:cubicBezTo>
                  <a:cubicBezTo>
                    <a:pt x="5215" y="6961"/>
                    <a:pt x="4541" y="6529"/>
                    <a:pt x="3639" y="6529"/>
                  </a:cubicBezTo>
                  <a:cubicBezTo>
                    <a:pt x="3111" y="6529"/>
                    <a:pt x="2505" y="6677"/>
                    <a:pt x="1837" y="7063"/>
                  </a:cubicBezTo>
                  <a:cubicBezTo>
                    <a:pt x="1" y="8108"/>
                    <a:pt x="1109" y="9502"/>
                    <a:pt x="1837" y="9723"/>
                  </a:cubicBezTo>
                  <a:cubicBezTo>
                    <a:pt x="2819" y="10072"/>
                    <a:pt x="2503" y="11465"/>
                    <a:pt x="2218" y="12288"/>
                  </a:cubicBezTo>
                  <a:cubicBezTo>
                    <a:pt x="2028" y="12859"/>
                    <a:pt x="1964" y="13492"/>
                    <a:pt x="2059" y="14094"/>
                  </a:cubicBezTo>
                  <a:cubicBezTo>
                    <a:pt x="2724" y="18401"/>
                    <a:pt x="6936" y="22961"/>
                    <a:pt x="8393" y="24418"/>
                  </a:cubicBezTo>
                  <a:cubicBezTo>
                    <a:pt x="8663" y="24688"/>
                    <a:pt x="9026" y="24843"/>
                    <a:pt x="9403" y="24843"/>
                  </a:cubicBezTo>
                  <a:cubicBezTo>
                    <a:pt x="9467" y="24843"/>
                    <a:pt x="9532" y="24839"/>
                    <a:pt x="9596" y="24829"/>
                  </a:cubicBezTo>
                  <a:cubicBezTo>
                    <a:pt x="12605" y="24513"/>
                    <a:pt x="14347" y="22644"/>
                    <a:pt x="15234" y="21282"/>
                  </a:cubicBezTo>
                  <a:cubicBezTo>
                    <a:pt x="15772" y="20459"/>
                    <a:pt x="15740" y="19414"/>
                    <a:pt x="15170" y="18622"/>
                  </a:cubicBezTo>
                  <a:lnTo>
                    <a:pt x="15139" y="18559"/>
                  </a:lnTo>
                  <a:cubicBezTo>
                    <a:pt x="14537" y="17736"/>
                    <a:pt x="14252" y="16722"/>
                    <a:pt x="14347" y="15709"/>
                  </a:cubicBezTo>
                  <a:lnTo>
                    <a:pt x="14790" y="10578"/>
                  </a:lnTo>
                  <a:cubicBezTo>
                    <a:pt x="14980" y="8583"/>
                    <a:pt x="14822" y="6588"/>
                    <a:pt x="14347" y="4656"/>
                  </a:cubicBezTo>
                  <a:lnTo>
                    <a:pt x="13365" y="1"/>
                  </a:ln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2"/>
            <p:cNvSpPr/>
            <p:nvPr/>
          </p:nvSpPr>
          <p:spPr>
            <a:xfrm>
              <a:off x="6855581" y="1401399"/>
              <a:ext cx="309837" cy="140912"/>
            </a:xfrm>
            <a:custGeom>
              <a:avLst/>
              <a:gdLst/>
              <a:ahLst/>
              <a:cxnLst/>
              <a:rect l="l" t="t" r="r" b="b"/>
              <a:pathLst>
                <a:path w="10640" h="4839" extrusionOk="0">
                  <a:moveTo>
                    <a:pt x="10509" y="1"/>
                  </a:moveTo>
                  <a:cubicBezTo>
                    <a:pt x="10496" y="1"/>
                    <a:pt x="10481" y="4"/>
                    <a:pt x="10465" y="12"/>
                  </a:cubicBezTo>
                  <a:cubicBezTo>
                    <a:pt x="6918" y="1342"/>
                    <a:pt x="3466" y="2894"/>
                    <a:pt x="109" y="4636"/>
                  </a:cubicBezTo>
                  <a:cubicBezTo>
                    <a:pt x="0" y="4690"/>
                    <a:pt x="79" y="4839"/>
                    <a:pt x="184" y="4839"/>
                  </a:cubicBezTo>
                  <a:cubicBezTo>
                    <a:pt x="201" y="4839"/>
                    <a:pt x="218" y="4835"/>
                    <a:pt x="236" y="4826"/>
                  </a:cubicBezTo>
                  <a:cubicBezTo>
                    <a:pt x="3561" y="3084"/>
                    <a:pt x="7013" y="1564"/>
                    <a:pt x="10529" y="202"/>
                  </a:cubicBezTo>
                  <a:cubicBezTo>
                    <a:pt x="10640" y="174"/>
                    <a:pt x="10605" y="1"/>
                    <a:pt x="10509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2"/>
            <p:cNvSpPr/>
            <p:nvPr/>
          </p:nvSpPr>
          <p:spPr>
            <a:xfrm>
              <a:off x="6870345" y="1436402"/>
              <a:ext cx="152268" cy="93912"/>
            </a:xfrm>
            <a:custGeom>
              <a:avLst/>
              <a:gdLst/>
              <a:ahLst/>
              <a:cxnLst/>
              <a:rect l="l" t="t" r="r" b="b"/>
              <a:pathLst>
                <a:path w="5229" h="3225" extrusionOk="0">
                  <a:moveTo>
                    <a:pt x="4942" y="1"/>
                  </a:moveTo>
                  <a:cubicBezTo>
                    <a:pt x="4926" y="1"/>
                    <a:pt x="4909" y="5"/>
                    <a:pt x="4891" y="14"/>
                  </a:cubicBezTo>
                  <a:cubicBezTo>
                    <a:pt x="3914" y="532"/>
                    <a:pt x="2950" y="1075"/>
                    <a:pt x="1998" y="1636"/>
                  </a:cubicBezTo>
                  <a:lnTo>
                    <a:pt x="1998" y="1636"/>
                  </a:lnTo>
                  <a:cubicBezTo>
                    <a:pt x="1427" y="1943"/>
                    <a:pt x="870" y="2278"/>
                    <a:pt x="331" y="2642"/>
                  </a:cubicBezTo>
                  <a:cubicBezTo>
                    <a:pt x="258" y="2696"/>
                    <a:pt x="269" y="2771"/>
                    <a:pt x="315" y="2814"/>
                  </a:cubicBezTo>
                  <a:lnTo>
                    <a:pt x="315" y="2814"/>
                  </a:lnTo>
                  <a:cubicBezTo>
                    <a:pt x="246" y="2852"/>
                    <a:pt x="178" y="2889"/>
                    <a:pt x="109" y="2927"/>
                  </a:cubicBezTo>
                  <a:cubicBezTo>
                    <a:pt x="0" y="2982"/>
                    <a:pt x="55" y="3130"/>
                    <a:pt x="153" y="3130"/>
                  </a:cubicBezTo>
                  <a:cubicBezTo>
                    <a:pt x="164" y="3130"/>
                    <a:pt x="175" y="3128"/>
                    <a:pt x="186" y="3125"/>
                  </a:cubicBezTo>
                  <a:lnTo>
                    <a:pt x="186" y="3125"/>
                  </a:lnTo>
                  <a:cubicBezTo>
                    <a:pt x="199" y="3176"/>
                    <a:pt x="250" y="3225"/>
                    <a:pt x="310" y="3225"/>
                  </a:cubicBezTo>
                  <a:cubicBezTo>
                    <a:pt x="327" y="3225"/>
                    <a:pt x="345" y="3221"/>
                    <a:pt x="362" y="3212"/>
                  </a:cubicBezTo>
                  <a:cubicBezTo>
                    <a:pt x="1946" y="2357"/>
                    <a:pt x="3529" y="1534"/>
                    <a:pt x="5113" y="679"/>
                  </a:cubicBezTo>
                  <a:cubicBezTo>
                    <a:pt x="5228" y="621"/>
                    <a:pt x="5160" y="484"/>
                    <a:pt x="5051" y="484"/>
                  </a:cubicBezTo>
                  <a:cubicBezTo>
                    <a:pt x="5040" y="484"/>
                    <a:pt x="5029" y="486"/>
                    <a:pt x="5018" y="489"/>
                  </a:cubicBezTo>
                  <a:cubicBezTo>
                    <a:pt x="4845" y="567"/>
                    <a:pt x="4673" y="645"/>
                    <a:pt x="4501" y="723"/>
                  </a:cubicBezTo>
                  <a:lnTo>
                    <a:pt x="4501" y="723"/>
                  </a:lnTo>
                  <a:cubicBezTo>
                    <a:pt x="4553" y="659"/>
                    <a:pt x="4517" y="541"/>
                    <a:pt x="4435" y="539"/>
                  </a:cubicBezTo>
                  <a:lnTo>
                    <a:pt x="4435" y="539"/>
                  </a:lnTo>
                  <a:cubicBezTo>
                    <a:pt x="4618" y="427"/>
                    <a:pt x="4802" y="315"/>
                    <a:pt x="4986" y="204"/>
                  </a:cubicBezTo>
                  <a:lnTo>
                    <a:pt x="4986" y="204"/>
                  </a:lnTo>
                  <a:cubicBezTo>
                    <a:pt x="4986" y="204"/>
                    <a:pt x="4986" y="204"/>
                    <a:pt x="4986" y="204"/>
                  </a:cubicBezTo>
                  <a:cubicBezTo>
                    <a:pt x="5095" y="149"/>
                    <a:pt x="5040" y="1"/>
                    <a:pt x="4942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2"/>
            <p:cNvSpPr/>
            <p:nvPr/>
          </p:nvSpPr>
          <p:spPr>
            <a:xfrm>
              <a:off x="7004472" y="1878501"/>
              <a:ext cx="9231" cy="6494"/>
            </a:xfrm>
            <a:custGeom>
              <a:avLst/>
              <a:gdLst/>
              <a:ahLst/>
              <a:cxnLst/>
              <a:rect l="l" t="t" r="r" b="b"/>
              <a:pathLst>
                <a:path w="317" h="223" extrusionOk="0">
                  <a:moveTo>
                    <a:pt x="127" y="1"/>
                  </a:moveTo>
                  <a:cubicBezTo>
                    <a:pt x="0" y="1"/>
                    <a:pt x="0" y="191"/>
                    <a:pt x="127" y="223"/>
                  </a:cubicBezTo>
                  <a:lnTo>
                    <a:pt x="158" y="223"/>
                  </a:lnTo>
                  <a:cubicBezTo>
                    <a:pt x="317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2"/>
            <p:cNvSpPr/>
            <p:nvPr/>
          </p:nvSpPr>
          <p:spPr>
            <a:xfrm>
              <a:off x="6570089" y="1727893"/>
              <a:ext cx="149327" cy="258061"/>
            </a:xfrm>
            <a:custGeom>
              <a:avLst/>
              <a:gdLst/>
              <a:ahLst/>
              <a:cxnLst/>
              <a:rect l="l" t="t" r="r" b="b"/>
              <a:pathLst>
                <a:path w="5128" h="8862" extrusionOk="0">
                  <a:moveTo>
                    <a:pt x="4467" y="1"/>
                  </a:moveTo>
                  <a:cubicBezTo>
                    <a:pt x="4414" y="1"/>
                    <a:pt x="4331" y="25"/>
                    <a:pt x="4213" y="74"/>
                  </a:cubicBezTo>
                  <a:cubicBezTo>
                    <a:pt x="3493" y="362"/>
                    <a:pt x="2996" y="441"/>
                    <a:pt x="2668" y="441"/>
                  </a:cubicBezTo>
                  <a:cubicBezTo>
                    <a:pt x="2274" y="441"/>
                    <a:pt x="2123" y="328"/>
                    <a:pt x="2123" y="328"/>
                  </a:cubicBezTo>
                  <a:lnTo>
                    <a:pt x="824" y="43"/>
                  </a:lnTo>
                  <a:lnTo>
                    <a:pt x="1" y="2766"/>
                  </a:lnTo>
                  <a:cubicBezTo>
                    <a:pt x="1" y="2766"/>
                    <a:pt x="2539" y="8862"/>
                    <a:pt x="2759" y="8862"/>
                  </a:cubicBezTo>
                  <a:cubicBezTo>
                    <a:pt x="2810" y="8862"/>
                    <a:pt x="2735" y="8529"/>
                    <a:pt x="2471" y="7706"/>
                  </a:cubicBezTo>
                  <a:cubicBezTo>
                    <a:pt x="1181" y="3691"/>
                    <a:pt x="5128" y="1"/>
                    <a:pt x="4467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2"/>
            <p:cNvSpPr/>
            <p:nvPr/>
          </p:nvSpPr>
          <p:spPr>
            <a:xfrm>
              <a:off x="6649412" y="1894197"/>
              <a:ext cx="467580" cy="329260"/>
            </a:xfrm>
            <a:custGeom>
              <a:avLst/>
              <a:gdLst/>
              <a:ahLst/>
              <a:cxnLst/>
              <a:rect l="l" t="t" r="r" b="b"/>
              <a:pathLst>
                <a:path w="16057" h="11307" extrusionOk="0">
                  <a:moveTo>
                    <a:pt x="12510" y="0"/>
                  </a:moveTo>
                  <a:cubicBezTo>
                    <a:pt x="12510" y="0"/>
                    <a:pt x="11560" y="4244"/>
                    <a:pt x="8773" y="6841"/>
                  </a:cubicBezTo>
                  <a:cubicBezTo>
                    <a:pt x="8291" y="7024"/>
                    <a:pt x="7773" y="7111"/>
                    <a:pt x="7226" y="7111"/>
                  </a:cubicBezTo>
                  <a:cubicBezTo>
                    <a:pt x="6731" y="7111"/>
                    <a:pt x="6211" y="7040"/>
                    <a:pt x="5669" y="6904"/>
                  </a:cubicBezTo>
                  <a:cubicBezTo>
                    <a:pt x="3516" y="6302"/>
                    <a:pt x="64" y="602"/>
                    <a:pt x="1" y="602"/>
                  </a:cubicBezTo>
                  <a:lnTo>
                    <a:pt x="1" y="602"/>
                  </a:lnTo>
                  <a:lnTo>
                    <a:pt x="887" y="3864"/>
                  </a:lnTo>
                  <a:lnTo>
                    <a:pt x="2281" y="7031"/>
                  </a:lnTo>
                  <a:lnTo>
                    <a:pt x="3769" y="9026"/>
                  </a:lnTo>
                  <a:cubicBezTo>
                    <a:pt x="1172" y="9944"/>
                    <a:pt x="12573" y="11306"/>
                    <a:pt x="12573" y="11306"/>
                  </a:cubicBezTo>
                  <a:lnTo>
                    <a:pt x="16057" y="5067"/>
                  </a:lnTo>
                  <a:lnTo>
                    <a:pt x="13682" y="1045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2"/>
            <p:cNvSpPr/>
            <p:nvPr/>
          </p:nvSpPr>
          <p:spPr>
            <a:xfrm>
              <a:off x="6662312" y="1365290"/>
              <a:ext cx="278533" cy="137534"/>
            </a:xfrm>
            <a:custGeom>
              <a:avLst/>
              <a:gdLst/>
              <a:ahLst/>
              <a:cxnLst/>
              <a:rect l="l" t="t" r="r" b="b"/>
              <a:pathLst>
                <a:path w="9565" h="4723" extrusionOk="0">
                  <a:moveTo>
                    <a:pt x="6000" y="1"/>
                  </a:moveTo>
                  <a:cubicBezTo>
                    <a:pt x="4972" y="1"/>
                    <a:pt x="4050" y="20"/>
                    <a:pt x="3770" y="80"/>
                  </a:cubicBezTo>
                  <a:cubicBezTo>
                    <a:pt x="3009" y="270"/>
                    <a:pt x="1" y="3817"/>
                    <a:pt x="381" y="4134"/>
                  </a:cubicBezTo>
                  <a:cubicBezTo>
                    <a:pt x="599" y="4334"/>
                    <a:pt x="1131" y="4722"/>
                    <a:pt x="1892" y="4722"/>
                  </a:cubicBezTo>
                  <a:cubicBezTo>
                    <a:pt x="2456" y="4722"/>
                    <a:pt x="3146" y="4509"/>
                    <a:pt x="3928" y="3849"/>
                  </a:cubicBezTo>
                  <a:cubicBezTo>
                    <a:pt x="5765" y="2297"/>
                    <a:pt x="7158" y="1664"/>
                    <a:pt x="7158" y="1664"/>
                  </a:cubicBezTo>
                  <a:lnTo>
                    <a:pt x="9565" y="49"/>
                  </a:lnTo>
                  <a:cubicBezTo>
                    <a:pt x="9565" y="49"/>
                    <a:pt x="7646" y="1"/>
                    <a:pt x="6000" y="1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2"/>
            <p:cNvSpPr/>
            <p:nvPr/>
          </p:nvSpPr>
          <p:spPr>
            <a:xfrm>
              <a:off x="6798477" y="1285473"/>
              <a:ext cx="202559" cy="188144"/>
            </a:xfrm>
            <a:custGeom>
              <a:avLst/>
              <a:gdLst/>
              <a:ahLst/>
              <a:cxnLst/>
              <a:rect l="l" t="t" r="r" b="b"/>
              <a:pathLst>
                <a:path w="6956" h="6461" extrusionOk="0">
                  <a:moveTo>
                    <a:pt x="6804" y="1"/>
                  </a:moveTo>
                  <a:cubicBezTo>
                    <a:pt x="6777" y="1"/>
                    <a:pt x="6750" y="11"/>
                    <a:pt x="6726" y="35"/>
                  </a:cubicBezTo>
                  <a:cubicBezTo>
                    <a:pt x="4572" y="2188"/>
                    <a:pt x="2355" y="4247"/>
                    <a:pt x="75" y="6273"/>
                  </a:cubicBezTo>
                  <a:cubicBezTo>
                    <a:pt x="1" y="6348"/>
                    <a:pt x="82" y="6461"/>
                    <a:pt x="166" y="6461"/>
                  </a:cubicBezTo>
                  <a:cubicBezTo>
                    <a:pt x="189" y="6461"/>
                    <a:pt x="213" y="6452"/>
                    <a:pt x="234" y="6432"/>
                  </a:cubicBezTo>
                  <a:cubicBezTo>
                    <a:pt x="2514" y="4405"/>
                    <a:pt x="4731" y="2315"/>
                    <a:pt x="6884" y="161"/>
                  </a:cubicBezTo>
                  <a:cubicBezTo>
                    <a:pt x="6955" y="90"/>
                    <a:pt x="6884" y="1"/>
                    <a:pt x="6804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2"/>
            <p:cNvSpPr/>
            <p:nvPr/>
          </p:nvSpPr>
          <p:spPr>
            <a:xfrm>
              <a:off x="6787615" y="1300790"/>
              <a:ext cx="217352" cy="167294"/>
            </a:xfrm>
            <a:custGeom>
              <a:avLst/>
              <a:gdLst/>
              <a:ahLst/>
              <a:cxnLst/>
              <a:rect l="l" t="t" r="r" b="b"/>
              <a:pathLst>
                <a:path w="7464" h="5745" extrusionOk="0">
                  <a:moveTo>
                    <a:pt x="7275" y="1"/>
                  </a:moveTo>
                  <a:cubicBezTo>
                    <a:pt x="7258" y="1"/>
                    <a:pt x="7241" y="5"/>
                    <a:pt x="7225" y="15"/>
                  </a:cubicBezTo>
                  <a:cubicBezTo>
                    <a:pt x="4850" y="1884"/>
                    <a:pt x="2475" y="3721"/>
                    <a:pt x="100" y="5557"/>
                  </a:cubicBezTo>
                  <a:cubicBezTo>
                    <a:pt x="1" y="5632"/>
                    <a:pt x="76" y="5745"/>
                    <a:pt x="159" y="5745"/>
                  </a:cubicBezTo>
                  <a:cubicBezTo>
                    <a:pt x="182" y="5745"/>
                    <a:pt x="206" y="5736"/>
                    <a:pt x="227" y="5716"/>
                  </a:cubicBezTo>
                  <a:cubicBezTo>
                    <a:pt x="2633" y="3879"/>
                    <a:pt x="5009" y="2042"/>
                    <a:pt x="7384" y="174"/>
                  </a:cubicBezTo>
                  <a:cubicBezTo>
                    <a:pt x="7463" y="120"/>
                    <a:pt x="7365" y="1"/>
                    <a:pt x="7275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2"/>
            <p:cNvSpPr/>
            <p:nvPr/>
          </p:nvSpPr>
          <p:spPr>
            <a:xfrm>
              <a:off x="6843584" y="1350585"/>
              <a:ext cx="116043" cy="87651"/>
            </a:xfrm>
            <a:custGeom>
              <a:avLst/>
              <a:gdLst/>
              <a:ahLst/>
              <a:cxnLst/>
              <a:rect l="l" t="t" r="r" b="b"/>
              <a:pathLst>
                <a:path w="3985" h="3010" extrusionOk="0">
                  <a:moveTo>
                    <a:pt x="3830" y="1"/>
                  </a:moveTo>
                  <a:cubicBezTo>
                    <a:pt x="3814" y="1"/>
                    <a:pt x="3798" y="5"/>
                    <a:pt x="3783" y="15"/>
                  </a:cubicBezTo>
                  <a:cubicBezTo>
                    <a:pt x="3776" y="19"/>
                    <a:pt x="3769" y="23"/>
                    <a:pt x="3763" y="27"/>
                  </a:cubicBezTo>
                  <a:lnTo>
                    <a:pt x="3763" y="27"/>
                  </a:lnTo>
                  <a:cubicBezTo>
                    <a:pt x="3759" y="23"/>
                    <a:pt x="3755" y="19"/>
                    <a:pt x="3752" y="15"/>
                  </a:cubicBezTo>
                  <a:cubicBezTo>
                    <a:pt x="3716" y="41"/>
                    <a:pt x="3680" y="66"/>
                    <a:pt x="3644" y="91"/>
                  </a:cubicBezTo>
                  <a:lnTo>
                    <a:pt x="3644" y="91"/>
                  </a:lnTo>
                  <a:cubicBezTo>
                    <a:pt x="3285" y="288"/>
                    <a:pt x="2945" y="484"/>
                    <a:pt x="2580" y="680"/>
                  </a:cubicBezTo>
                  <a:cubicBezTo>
                    <a:pt x="2422" y="807"/>
                    <a:pt x="2232" y="902"/>
                    <a:pt x="2073" y="997"/>
                  </a:cubicBezTo>
                  <a:cubicBezTo>
                    <a:pt x="1947" y="1092"/>
                    <a:pt x="1851" y="1155"/>
                    <a:pt x="1851" y="1314"/>
                  </a:cubicBezTo>
                  <a:cubicBezTo>
                    <a:pt x="1851" y="1349"/>
                    <a:pt x="1865" y="1376"/>
                    <a:pt x="1885" y="1394"/>
                  </a:cubicBezTo>
                  <a:lnTo>
                    <a:pt x="1885" y="1394"/>
                  </a:lnTo>
                  <a:cubicBezTo>
                    <a:pt x="1277" y="1863"/>
                    <a:pt x="678" y="2345"/>
                    <a:pt x="78" y="2834"/>
                  </a:cubicBezTo>
                  <a:cubicBezTo>
                    <a:pt x="1" y="2911"/>
                    <a:pt x="91" y="3009"/>
                    <a:pt x="195" y="3009"/>
                  </a:cubicBezTo>
                  <a:cubicBezTo>
                    <a:pt x="220" y="3009"/>
                    <a:pt x="244" y="3004"/>
                    <a:pt x="268" y="2992"/>
                  </a:cubicBezTo>
                  <a:cubicBezTo>
                    <a:pt x="420" y="2862"/>
                    <a:pt x="573" y="2732"/>
                    <a:pt x="728" y="2604"/>
                  </a:cubicBezTo>
                  <a:lnTo>
                    <a:pt x="728" y="2604"/>
                  </a:lnTo>
                  <a:cubicBezTo>
                    <a:pt x="743" y="2600"/>
                    <a:pt x="758" y="2593"/>
                    <a:pt x="775" y="2581"/>
                  </a:cubicBezTo>
                  <a:cubicBezTo>
                    <a:pt x="1630" y="1916"/>
                    <a:pt x="2485" y="1282"/>
                    <a:pt x="3372" y="617"/>
                  </a:cubicBezTo>
                  <a:cubicBezTo>
                    <a:pt x="3394" y="595"/>
                    <a:pt x="3406" y="569"/>
                    <a:pt x="3409" y="544"/>
                  </a:cubicBezTo>
                  <a:lnTo>
                    <a:pt x="3409" y="544"/>
                  </a:lnTo>
                  <a:cubicBezTo>
                    <a:pt x="3565" y="431"/>
                    <a:pt x="3722" y="318"/>
                    <a:pt x="3878" y="205"/>
                  </a:cubicBezTo>
                  <a:cubicBezTo>
                    <a:pt x="3985" y="125"/>
                    <a:pt x="3912" y="1"/>
                    <a:pt x="3830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2"/>
            <p:cNvSpPr/>
            <p:nvPr/>
          </p:nvSpPr>
          <p:spPr>
            <a:xfrm>
              <a:off x="6839391" y="1384772"/>
              <a:ext cx="71431" cy="46505"/>
            </a:xfrm>
            <a:custGeom>
              <a:avLst/>
              <a:gdLst/>
              <a:ahLst/>
              <a:cxnLst/>
              <a:rect l="l" t="t" r="r" b="b"/>
              <a:pathLst>
                <a:path w="2453" h="1597" extrusionOk="0">
                  <a:moveTo>
                    <a:pt x="2300" y="0"/>
                  </a:moveTo>
                  <a:cubicBezTo>
                    <a:pt x="2284" y="0"/>
                    <a:pt x="2267" y="4"/>
                    <a:pt x="2249" y="13"/>
                  </a:cubicBezTo>
                  <a:cubicBezTo>
                    <a:pt x="1489" y="425"/>
                    <a:pt x="792" y="900"/>
                    <a:pt x="95" y="1375"/>
                  </a:cubicBezTo>
                  <a:cubicBezTo>
                    <a:pt x="0" y="1470"/>
                    <a:pt x="64" y="1597"/>
                    <a:pt x="190" y="1597"/>
                  </a:cubicBezTo>
                  <a:cubicBezTo>
                    <a:pt x="349" y="1565"/>
                    <a:pt x="475" y="1470"/>
                    <a:pt x="570" y="1312"/>
                  </a:cubicBezTo>
                  <a:cubicBezTo>
                    <a:pt x="571" y="1310"/>
                    <a:pt x="572" y="1309"/>
                    <a:pt x="572" y="1308"/>
                  </a:cubicBezTo>
                  <a:lnTo>
                    <a:pt x="572" y="1308"/>
                  </a:lnTo>
                  <a:cubicBezTo>
                    <a:pt x="1139" y="906"/>
                    <a:pt x="1741" y="544"/>
                    <a:pt x="2344" y="203"/>
                  </a:cubicBezTo>
                  <a:cubicBezTo>
                    <a:pt x="2453" y="149"/>
                    <a:pt x="2398" y="0"/>
                    <a:pt x="2300" y="0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2"/>
            <p:cNvSpPr/>
            <p:nvPr/>
          </p:nvSpPr>
          <p:spPr>
            <a:xfrm>
              <a:off x="6864900" y="1390741"/>
              <a:ext cx="38468" cy="34012"/>
            </a:xfrm>
            <a:custGeom>
              <a:avLst/>
              <a:gdLst/>
              <a:ahLst/>
              <a:cxnLst/>
              <a:rect l="l" t="t" r="r" b="b"/>
              <a:pathLst>
                <a:path w="1321" h="1168" extrusionOk="0">
                  <a:moveTo>
                    <a:pt x="1168" y="1"/>
                  </a:moveTo>
                  <a:cubicBezTo>
                    <a:pt x="1143" y="1"/>
                    <a:pt x="1115" y="9"/>
                    <a:pt x="1088" y="30"/>
                  </a:cubicBezTo>
                  <a:lnTo>
                    <a:pt x="74" y="980"/>
                  </a:lnTo>
                  <a:cubicBezTo>
                    <a:pt x="0" y="1054"/>
                    <a:pt x="81" y="1168"/>
                    <a:pt x="165" y="1168"/>
                  </a:cubicBezTo>
                  <a:cubicBezTo>
                    <a:pt x="189" y="1168"/>
                    <a:pt x="212" y="1159"/>
                    <a:pt x="233" y="1138"/>
                  </a:cubicBezTo>
                  <a:lnTo>
                    <a:pt x="1246" y="188"/>
                  </a:lnTo>
                  <a:cubicBezTo>
                    <a:pt x="1321" y="114"/>
                    <a:pt x="1259" y="1"/>
                    <a:pt x="1168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2"/>
            <p:cNvSpPr/>
            <p:nvPr/>
          </p:nvSpPr>
          <p:spPr>
            <a:xfrm>
              <a:off x="6586716" y="1666566"/>
              <a:ext cx="130341" cy="55212"/>
            </a:xfrm>
            <a:custGeom>
              <a:avLst/>
              <a:gdLst/>
              <a:ahLst/>
              <a:cxnLst/>
              <a:rect l="l" t="t" r="r" b="b"/>
              <a:pathLst>
                <a:path w="4476" h="1896" extrusionOk="0">
                  <a:moveTo>
                    <a:pt x="3280" y="0"/>
                  </a:moveTo>
                  <a:cubicBezTo>
                    <a:pt x="2725" y="0"/>
                    <a:pt x="2092" y="130"/>
                    <a:pt x="1742" y="407"/>
                  </a:cubicBezTo>
                  <a:cubicBezTo>
                    <a:pt x="0" y="1769"/>
                    <a:pt x="2154" y="1895"/>
                    <a:pt x="2154" y="1895"/>
                  </a:cubicBezTo>
                  <a:cubicBezTo>
                    <a:pt x="2217" y="1864"/>
                    <a:pt x="4085" y="1104"/>
                    <a:pt x="4339" y="502"/>
                  </a:cubicBezTo>
                  <a:cubicBezTo>
                    <a:pt x="4475" y="177"/>
                    <a:pt x="3930" y="0"/>
                    <a:pt x="3280" y="0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2"/>
            <p:cNvSpPr/>
            <p:nvPr/>
          </p:nvSpPr>
          <p:spPr>
            <a:xfrm>
              <a:off x="6667466" y="1431247"/>
              <a:ext cx="38235" cy="51717"/>
            </a:xfrm>
            <a:custGeom>
              <a:avLst/>
              <a:gdLst/>
              <a:ahLst/>
              <a:cxnLst/>
              <a:rect l="l" t="t" r="r" b="b"/>
              <a:pathLst>
                <a:path w="1313" h="1776" extrusionOk="0">
                  <a:moveTo>
                    <a:pt x="1281" y="1"/>
                  </a:moveTo>
                  <a:cubicBezTo>
                    <a:pt x="0" y="1372"/>
                    <a:pt x="128" y="1776"/>
                    <a:pt x="140" y="1776"/>
                  </a:cubicBezTo>
                  <a:cubicBezTo>
                    <a:pt x="140" y="1776"/>
                    <a:pt x="141" y="1775"/>
                    <a:pt x="141" y="1774"/>
                  </a:cubicBezTo>
                  <a:cubicBezTo>
                    <a:pt x="267" y="1742"/>
                    <a:pt x="1312" y="317"/>
                    <a:pt x="1312" y="317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6541522" y="1530838"/>
              <a:ext cx="51659" cy="35992"/>
            </a:xfrm>
            <a:custGeom>
              <a:avLst/>
              <a:gdLst/>
              <a:ahLst/>
              <a:cxnLst/>
              <a:rect l="l" t="t" r="r" b="b"/>
              <a:pathLst>
                <a:path w="1774" h="1236" extrusionOk="0">
                  <a:moveTo>
                    <a:pt x="1774" y="1"/>
                  </a:moveTo>
                  <a:lnTo>
                    <a:pt x="1774" y="1"/>
                  </a:lnTo>
                  <a:cubicBezTo>
                    <a:pt x="0" y="824"/>
                    <a:pt x="32" y="1236"/>
                    <a:pt x="32" y="1236"/>
                  </a:cubicBezTo>
                  <a:cubicBezTo>
                    <a:pt x="159" y="1236"/>
                    <a:pt x="1679" y="349"/>
                    <a:pt x="1679" y="349"/>
                  </a:cubicBezTo>
                  <a:lnTo>
                    <a:pt x="1774" y="1"/>
                  </a:ln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6633745" y="1717118"/>
              <a:ext cx="92252" cy="26441"/>
            </a:xfrm>
            <a:custGeom>
              <a:avLst/>
              <a:gdLst/>
              <a:ahLst/>
              <a:cxnLst/>
              <a:rect l="l" t="t" r="r" b="b"/>
              <a:pathLst>
                <a:path w="3168" h="908" extrusionOk="0">
                  <a:moveTo>
                    <a:pt x="3167" y="1"/>
                  </a:moveTo>
                  <a:lnTo>
                    <a:pt x="3167" y="1"/>
                  </a:lnTo>
                  <a:cubicBezTo>
                    <a:pt x="2945" y="159"/>
                    <a:pt x="2724" y="318"/>
                    <a:pt x="2470" y="444"/>
                  </a:cubicBezTo>
                  <a:cubicBezTo>
                    <a:pt x="2217" y="571"/>
                    <a:pt x="1932" y="698"/>
                    <a:pt x="1679" y="761"/>
                  </a:cubicBezTo>
                  <a:cubicBezTo>
                    <a:pt x="1394" y="824"/>
                    <a:pt x="1109" y="856"/>
                    <a:pt x="824" y="856"/>
                  </a:cubicBezTo>
                  <a:cubicBezTo>
                    <a:pt x="539" y="824"/>
                    <a:pt x="253" y="793"/>
                    <a:pt x="0" y="698"/>
                  </a:cubicBezTo>
                  <a:lnTo>
                    <a:pt x="0" y="698"/>
                  </a:lnTo>
                  <a:cubicBezTo>
                    <a:pt x="297" y="846"/>
                    <a:pt x="637" y="908"/>
                    <a:pt x="976" y="908"/>
                  </a:cubicBezTo>
                  <a:cubicBezTo>
                    <a:pt x="1216" y="908"/>
                    <a:pt x="1456" y="877"/>
                    <a:pt x="1679" y="824"/>
                  </a:cubicBezTo>
                  <a:cubicBezTo>
                    <a:pt x="1964" y="761"/>
                    <a:pt x="2217" y="634"/>
                    <a:pt x="2470" y="508"/>
                  </a:cubicBezTo>
                  <a:cubicBezTo>
                    <a:pt x="2724" y="349"/>
                    <a:pt x="2945" y="191"/>
                    <a:pt x="3167" y="1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6669708" y="1800139"/>
              <a:ext cx="57192" cy="12230"/>
            </a:xfrm>
            <a:custGeom>
              <a:avLst/>
              <a:gdLst/>
              <a:ahLst/>
              <a:cxnLst/>
              <a:rect l="l" t="t" r="r" b="b"/>
              <a:pathLst>
                <a:path w="1964" h="420" extrusionOk="0">
                  <a:moveTo>
                    <a:pt x="1964" y="0"/>
                  </a:moveTo>
                  <a:lnTo>
                    <a:pt x="1964" y="0"/>
                  </a:lnTo>
                  <a:cubicBezTo>
                    <a:pt x="1679" y="190"/>
                    <a:pt x="1362" y="348"/>
                    <a:pt x="1014" y="348"/>
                  </a:cubicBezTo>
                  <a:cubicBezTo>
                    <a:pt x="919" y="364"/>
                    <a:pt x="832" y="372"/>
                    <a:pt x="748" y="372"/>
                  </a:cubicBezTo>
                  <a:cubicBezTo>
                    <a:pt x="665" y="372"/>
                    <a:pt x="586" y="364"/>
                    <a:pt x="507" y="348"/>
                  </a:cubicBezTo>
                  <a:cubicBezTo>
                    <a:pt x="317" y="285"/>
                    <a:pt x="159" y="253"/>
                    <a:pt x="0" y="190"/>
                  </a:cubicBezTo>
                  <a:lnTo>
                    <a:pt x="0" y="190"/>
                  </a:lnTo>
                  <a:cubicBezTo>
                    <a:pt x="239" y="349"/>
                    <a:pt x="544" y="420"/>
                    <a:pt x="842" y="420"/>
                  </a:cubicBezTo>
                  <a:cubicBezTo>
                    <a:pt x="900" y="420"/>
                    <a:pt x="957" y="417"/>
                    <a:pt x="1014" y="412"/>
                  </a:cubicBezTo>
                  <a:cubicBezTo>
                    <a:pt x="1172" y="412"/>
                    <a:pt x="1362" y="348"/>
                    <a:pt x="1520" y="285"/>
                  </a:cubicBezTo>
                  <a:cubicBezTo>
                    <a:pt x="1679" y="222"/>
                    <a:pt x="1805" y="127"/>
                    <a:pt x="1964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6779433" y="1420182"/>
              <a:ext cx="22160" cy="53523"/>
            </a:xfrm>
            <a:custGeom>
              <a:avLst/>
              <a:gdLst/>
              <a:ahLst/>
              <a:cxnLst/>
              <a:rect l="l" t="t" r="r" b="b"/>
              <a:pathLst>
                <a:path w="761" h="1838" extrusionOk="0">
                  <a:moveTo>
                    <a:pt x="698" y="1"/>
                  </a:moveTo>
                  <a:cubicBezTo>
                    <a:pt x="729" y="349"/>
                    <a:pt x="729" y="697"/>
                    <a:pt x="603" y="1014"/>
                  </a:cubicBezTo>
                  <a:cubicBezTo>
                    <a:pt x="539" y="1172"/>
                    <a:pt x="444" y="1331"/>
                    <a:pt x="349" y="1457"/>
                  </a:cubicBezTo>
                  <a:cubicBezTo>
                    <a:pt x="254" y="1616"/>
                    <a:pt x="128" y="1742"/>
                    <a:pt x="1" y="1837"/>
                  </a:cubicBezTo>
                  <a:cubicBezTo>
                    <a:pt x="286" y="1679"/>
                    <a:pt x="539" y="1362"/>
                    <a:pt x="666" y="1046"/>
                  </a:cubicBezTo>
                  <a:cubicBezTo>
                    <a:pt x="729" y="887"/>
                    <a:pt x="761" y="697"/>
                    <a:pt x="761" y="539"/>
                  </a:cubicBezTo>
                  <a:cubicBezTo>
                    <a:pt x="761" y="349"/>
                    <a:pt x="729" y="191"/>
                    <a:pt x="698" y="1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2"/>
            <p:cNvSpPr/>
            <p:nvPr/>
          </p:nvSpPr>
          <p:spPr>
            <a:xfrm>
              <a:off x="6193858" y="1803809"/>
              <a:ext cx="179845" cy="344926"/>
            </a:xfrm>
            <a:custGeom>
              <a:avLst/>
              <a:gdLst/>
              <a:ahLst/>
              <a:cxnLst/>
              <a:rect l="l" t="t" r="r" b="b"/>
              <a:pathLst>
                <a:path w="6176" h="11845" extrusionOk="0">
                  <a:moveTo>
                    <a:pt x="2121" y="1"/>
                  </a:moveTo>
                  <a:cubicBezTo>
                    <a:pt x="1871" y="1"/>
                    <a:pt x="1641" y="167"/>
                    <a:pt x="1552" y="412"/>
                  </a:cubicBezTo>
                  <a:lnTo>
                    <a:pt x="887" y="2598"/>
                  </a:lnTo>
                  <a:cubicBezTo>
                    <a:pt x="0" y="6240"/>
                    <a:pt x="1267" y="8963"/>
                    <a:pt x="2534" y="10673"/>
                  </a:cubicBezTo>
                  <a:cubicBezTo>
                    <a:pt x="3230" y="11117"/>
                    <a:pt x="3959" y="11497"/>
                    <a:pt x="4624" y="11845"/>
                  </a:cubicBezTo>
                  <a:cubicBezTo>
                    <a:pt x="4877" y="11623"/>
                    <a:pt x="5890" y="10737"/>
                    <a:pt x="6175" y="10547"/>
                  </a:cubicBezTo>
                  <a:cubicBezTo>
                    <a:pt x="4022" y="7633"/>
                    <a:pt x="602" y="4308"/>
                    <a:pt x="1520" y="3326"/>
                  </a:cubicBezTo>
                  <a:cubicBezTo>
                    <a:pt x="1783" y="3063"/>
                    <a:pt x="2101" y="2945"/>
                    <a:pt x="2475" y="2945"/>
                  </a:cubicBezTo>
                  <a:cubicBezTo>
                    <a:pt x="2732" y="2945"/>
                    <a:pt x="3016" y="3001"/>
                    <a:pt x="3325" y="3104"/>
                  </a:cubicBezTo>
                  <a:cubicBezTo>
                    <a:pt x="3547" y="1173"/>
                    <a:pt x="2977" y="412"/>
                    <a:pt x="2439" y="96"/>
                  </a:cubicBezTo>
                  <a:cubicBezTo>
                    <a:pt x="2335" y="30"/>
                    <a:pt x="2227" y="1"/>
                    <a:pt x="2121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6080407" y="1862864"/>
              <a:ext cx="248102" cy="377191"/>
            </a:xfrm>
            <a:custGeom>
              <a:avLst/>
              <a:gdLst/>
              <a:ahLst/>
              <a:cxnLst/>
              <a:rect l="l" t="t" r="r" b="b"/>
              <a:pathLst>
                <a:path w="8520" h="12953" extrusionOk="0">
                  <a:moveTo>
                    <a:pt x="878" y="1"/>
                  </a:moveTo>
                  <a:cubicBezTo>
                    <a:pt x="542" y="1"/>
                    <a:pt x="249" y="257"/>
                    <a:pt x="222" y="601"/>
                  </a:cubicBezTo>
                  <a:lnTo>
                    <a:pt x="1" y="3166"/>
                  </a:lnTo>
                  <a:cubicBezTo>
                    <a:pt x="1" y="3832"/>
                    <a:pt x="64" y="4465"/>
                    <a:pt x="127" y="5067"/>
                  </a:cubicBezTo>
                  <a:cubicBezTo>
                    <a:pt x="222" y="5035"/>
                    <a:pt x="309" y="5019"/>
                    <a:pt x="397" y="5019"/>
                  </a:cubicBezTo>
                  <a:cubicBezTo>
                    <a:pt x="484" y="5019"/>
                    <a:pt x="571" y="5035"/>
                    <a:pt x="666" y="5067"/>
                  </a:cubicBezTo>
                  <a:cubicBezTo>
                    <a:pt x="1362" y="5288"/>
                    <a:pt x="2154" y="6175"/>
                    <a:pt x="1616" y="8962"/>
                  </a:cubicBezTo>
                  <a:cubicBezTo>
                    <a:pt x="3009" y="11210"/>
                    <a:pt x="4973" y="12445"/>
                    <a:pt x="5923" y="12952"/>
                  </a:cubicBezTo>
                  <a:cubicBezTo>
                    <a:pt x="5954" y="12921"/>
                    <a:pt x="6176" y="12762"/>
                    <a:pt x="6588" y="12572"/>
                  </a:cubicBezTo>
                  <a:cubicBezTo>
                    <a:pt x="6905" y="11875"/>
                    <a:pt x="7348" y="11052"/>
                    <a:pt x="8013" y="10324"/>
                  </a:cubicBezTo>
                  <a:cubicBezTo>
                    <a:pt x="8171" y="10165"/>
                    <a:pt x="8330" y="9975"/>
                    <a:pt x="8520" y="9817"/>
                  </a:cubicBezTo>
                  <a:cubicBezTo>
                    <a:pt x="7855" y="9469"/>
                    <a:pt x="7126" y="9089"/>
                    <a:pt x="6430" y="8645"/>
                  </a:cubicBezTo>
                  <a:cubicBezTo>
                    <a:pt x="4561" y="7410"/>
                    <a:pt x="2914" y="5795"/>
                    <a:pt x="2851" y="3863"/>
                  </a:cubicBezTo>
                  <a:cubicBezTo>
                    <a:pt x="2756" y="1108"/>
                    <a:pt x="1806" y="253"/>
                    <a:pt x="1077" y="31"/>
                  </a:cubicBezTo>
                  <a:cubicBezTo>
                    <a:pt x="1010" y="11"/>
                    <a:pt x="943" y="1"/>
                    <a:pt x="878" y="1"/>
                  </a:cubicBezTo>
                  <a:close/>
                </a:path>
              </a:pathLst>
            </a:custGeom>
            <a:solidFill>
              <a:srgbClr val="DE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6349709" y="1868164"/>
              <a:ext cx="81157" cy="147784"/>
            </a:xfrm>
            <a:custGeom>
              <a:avLst/>
              <a:gdLst/>
              <a:ahLst/>
              <a:cxnLst/>
              <a:rect l="l" t="t" r="r" b="b"/>
              <a:pathLst>
                <a:path w="2787" h="5075" extrusionOk="0">
                  <a:moveTo>
                    <a:pt x="1678" y="1"/>
                  </a:moveTo>
                  <a:cubicBezTo>
                    <a:pt x="1501" y="1"/>
                    <a:pt x="1329" y="92"/>
                    <a:pt x="1235" y="261"/>
                  </a:cubicBezTo>
                  <a:lnTo>
                    <a:pt x="253" y="1908"/>
                  </a:lnTo>
                  <a:cubicBezTo>
                    <a:pt x="158" y="2129"/>
                    <a:pt x="63" y="2351"/>
                    <a:pt x="0" y="2541"/>
                  </a:cubicBezTo>
                  <a:cubicBezTo>
                    <a:pt x="570" y="3270"/>
                    <a:pt x="1172" y="4125"/>
                    <a:pt x="1774" y="5075"/>
                  </a:cubicBezTo>
                  <a:cubicBezTo>
                    <a:pt x="1679" y="4473"/>
                    <a:pt x="1710" y="3871"/>
                    <a:pt x="1964" y="3301"/>
                  </a:cubicBezTo>
                  <a:cubicBezTo>
                    <a:pt x="2787" y="1401"/>
                    <a:pt x="2407" y="514"/>
                    <a:pt x="2027" y="134"/>
                  </a:cubicBezTo>
                  <a:cubicBezTo>
                    <a:pt x="1924" y="44"/>
                    <a:pt x="1799" y="1"/>
                    <a:pt x="1678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6273152" y="2112743"/>
              <a:ext cx="148978" cy="116247"/>
            </a:xfrm>
            <a:custGeom>
              <a:avLst/>
              <a:gdLst/>
              <a:ahLst/>
              <a:cxnLst/>
              <a:rect l="l" t="t" r="r" b="b"/>
              <a:pathLst>
                <a:path w="5116" h="3992" extrusionOk="0">
                  <a:moveTo>
                    <a:pt x="3294" y="1"/>
                  </a:moveTo>
                  <a:cubicBezTo>
                    <a:pt x="3009" y="191"/>
                    <a:pt x="2154" y="1014"/>
                    <a:pt x="1901" y="1236"/>
                  </a:cubicBezTo>
                  <a:cubicBezTo>
                    <a:pt x="1711" y="1394"/>
                    <a:pt x="1552" y="1553"/>
                    <a:pt x="1394" y="1743"/>
                  </a:cubicBezTo>
                  <a:cubicBezTo>
                    <a:pt x="729" y="2471"/>
                    <a:pt x="286" y="3294"/>
                    <a:pt x="1" y="3991"/>
                  </a:cubicBezTo>
                  <a:cubicBezTo>
                    <a:pt x="590" y="3708"/>
                    <a:pt x="1549" y="3390"/>
                    <a:pt x="2772" y="3390"/>
                  </a:cubicBezTo>
                  <a:cubicBezTo>
                    <a:pt x="3191" y="3390"/>
                    <a:pt x="3641" y="3427"/>
                    <a:pt x="4118" y="3516"/>
                  </a:cubicBezTo>
                  <a:cubicBezTo>
                    <a:pt x="4143" y="3524"/>
                    <a:pt x="4170" y="3527"/>
                    <a:pt x="4200" y="3527"/>
                  </a:cubicBezTo>
                  <a:cubicBezTo>
                    <a:pt x="4540" y="3527"/>
                    <a:pt x="5116" y="3053"/>
                    <a:pt x="4941" y="2819"/>
                  </a:cubicBezTo>
                  <a:cubicBezTo>
                    <a:pt x="4878" y="2724"/>
                    <a:pt x="4751" y="2566"/>
                    <a:pt x="4688" y="2471"/>
                  </a:cubicBezTo>
                  <a:cubicBezTo>
                    <a:pt x="4529" y="2313"/>
                    <a:pt x="4624" y="1711"/>
                    <a:pt x="4466" y="1521"/>
                  </a:cubicBezTo>
                  <a:cubicBezTo>
                    <a:pt x="4118" y="1078"/>
                    <a:pt x="3674" y="539"/>
                    <a:pt x="3294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6037076" y="1889159"/>
              <a:ext cx="1007989" cy="632224"/>
            </a:xfrm>
            <a:custGeom>
              <a:avLst/>
              <a:gdLst/>
              <a:ahLst/>
              <a:cxnLst/>
              <a:rect l="l" t="t" r="r" b="b"/>
              <a:pathLst>
                <a:path w="34615" h="21711" extrusionOk="0">
                  <a:moveTo>
                    <a:pt x="7861" y="1"/>
                  </a:moveTo>
                  <a:cubicBezTo>
                    <a:pt x="7476" y="1"/>
                    <a:pt x="7150" y="130"/>
                    <a:pt x="6904" y="395"/>
                  </a:cubicBezTo>
                  <a:cubicBezTo>
                    <a:pt x="5986" y="1377"/>
                    <a:pt x="7949" y="4417"/>
                    <a:pt x="10578" y="7141"/>
                  </a:cubicBezTo>
                  <a:cubicBezTo>
                    <a:pt x="11021" y="7647"/>
                    <a:pt x="12510" y="10529"/>
                    <a:pt x="12573" y="10624"/>
                  </a:cubicBezTo>
                  <a:cubicBezTo>
                    <a:pt x="12772" y="10852"/>
                    <a:pt x="12587" y="11208"/>
                    <a:pt x="12318" y="11208"/>
                  </a:cubicBezTo>
                  <a:cubicBezTo>
                    <a:pt x="12287" y="11208"/>
                    <a:pt x="12256" y="11204"/>
                    <a:pt x="12225" y="11194"/>
                  </a:cubicBezTo>
                  <a:cubicBezTo>
                    <a:pt x="11748" y="11105"/>
                    <a:pt x="11298" y="11068"/>
                    <a:pt x="10879" y="11068"/>
                  </a:cubicBezTo>
                  <a:cubicBezTo>
                    <a:pt x="9656" y="11068"/>
                    <a:pt x="8697" y="11386"/>
                    <a:pt x="8108" y="11669"/>
                  </a:cubicBezTo>
                  <a:cubicBezTo>
                    <a:pt x="7696" y="11859"/>
                    <a:pt x="7442" y="12018"/>
                    <a:pt x="7411" y="12049"/>
                  </a:cubicBezTo>
                  <a:cubicBezTo>
                    <a:pt x="7314" y="12054"/>
                    <a:pt x="7219" y="12056"/>
                    <a:pt x="7126" y="12056"/>
                  </a:cubicBezTo>
                  <a:cubicBezTo>
                    <a:pt x="3163" y="12056"/>
                    <a:pt x="3072" y="8186"/>
                    <a:pt x="3072" y="8186"/>
                  </a:cubicBezTo>
                  <a:cubicBezTo>
                    <a:pt x="3104" y="8154"/>
                    <a:pt x="3104" y="8122"/>
                    <a:pt x="3104" y="8059"/>
                  </a:cubicBezTo>
                  <a:cubicBezTo>
                    <a:pt x="3674" y="5272"/>
                    <a:pt x="2882" y="4385"/>
                    <a:pt x="2154" y="4164"/>
                  </a:cubicBezTo>
                  <a:cubicBezTo>
                    <a:pt x="2061" y="4127"/>
                    <a:pt x="1957" y="4111"/>
                    <a:pt x="1856" y="4111"/>
                  </a:cubicBezTo>
                  <a:cubicBezTo>
                    <a:pt x="1784" y="4111"/>
                    <a:pt x="1713" y="4119"/>
                    <a:pt x="1647" y="4132"/>
                  </a:cubicBezTo>
                  <a:cubicBezTo>
                    <a:pt x="1362" y="4227"/>
                    <a:pt x="1140" y="4417"/>
                    <a:pt x="1045" y="4702"/>
                  </a:cubicBezTo>
                  <a:lnTo>
                    <a:pt x="570" y="6000"/>
                  </a:lnTo>
                  <a:cubicBezTo>
                    <a:pt x="95" y="7362"/>
                    <a:pt x="0" y="8787"/>
                    <a:pt x="317" y="10212"/>
                  </a:cubicBezTo>
                  <a:cubicBezTo>
                    <a:pt x="412" y="10719"/>
                    <a:pt x="539" y="11226"/>
                    <a:pt x="634" y="11701"/>
                  </a:cubicBezTo>
                  <a:cubicBezTo>
                    <a:pt x="982" y="13094"/>
                    <a:pt x="1964" y="14266"/>
                    <a:pt x="3294" y="14868"/>
                  </a:cubicBezTo>
                  <a:lnTo>
                    <a:pt x="9311" y="17465"/>
                  </a:lnTo>
                  <a:cubicBezTo>
                    <a:pt x="10075" y="17788"/>
                    <a:pt x="10921" y="17975"/>
                    <a:pt x="11772" y="17975"/>
                  </a:cubicBezTo>
                  <a:cubicBezTo>
                    <a:pt x="11839" y="17975"/>
                    <a:pt x="11905" y="17974"/>
                    <a:pt x="11971" y="17971"/>
                  </a:cubicBezTo>
                  <a:lnTo>
                    <a:pt x="15201" y="17908"/>
                  </a:lnTo>
                  <a:cubicBezTo>
                    <a:pt x="22264" y="18288"/>
                    <a:pt x="25811" y="20790"/>
                    <a:pt x="26666" y="21487"/>
                  </a:cubicBezTo>
                  <a:cubicBezTo>
                    <a:pt x="26856" y="21613"/>
                    <a:pt x="27046" y="21708"/>
                    <a:pt x="27267" y="21708"/>
                  </a:cubicBezTo>
                  <a:cubicBezTo>
                    <a:pt x="27312" y="21709"/>
                    <a:pt x="27356" y="21710"/>
                    <a:pt x="27400" y="21710"/>
                  </a:cubicBezTo>
                  <a:cubicBezTo>
                    <a:pt x="30693" y="21710"/>
                    <a:pt x="33267" y="18234"/>
                    <a:pt x="34298" y="16546"/>
                  </a:cubicBezTo>
                  <a:cubicBezTo>
                    <a:pt x="34615" y="16039"/>
                    <a:pt x="34551" y="15406"/>
                    <a:pt x="34171" y="14963"/>
                  </a:cubicBezTo>
                  <a:cubicBezTo>
                    <a:pt x="33538" y="14234"/>
                    <a:pt x="32303" y="12746"/>
                    <a:pt x="30023" y="9832"/>
                  </a:cubicBezTo>
                  <a:cubicBezTo>
                    <a:pt x="27996" y="7261"/>
                    <a:pt x="24785" y="6590"/>
                    <a:pt x="21983" y="6590"/>
                  </a:cubicBezTo>
                  <a:cubicBezTo>
                    <a:pt x="18918" y="6590"/>
                    <a:pt x="16341" y="7394"/>
                    <a:pt x="16341" y="7394"/>
                  </a:cubicBezTo>
                  <a:cubicBezTo>
                    <a:pt x="15391" y="6254"/>
                    <a:pt x="13745" y="5240"/>
                    <a:pt x="12826" y="4290"/>
                  </a:cubicBezTo>
                  <a:cubicBezTo>
                    <a:pt x="12003" y="3467"/>
                    <a:pt x="11528" y="1978"/>
                    <a:pt x="10799" y="1408"/>
                  </a:cubicBezTo>
                  <a:cubicBezTo>
                    <a:pt x="10008" y="807"/>
                    <a:pt x="9311" y="395"/>
                    <a:pt x="8709" y="173"/>
                  </a:cubicBezTo>
                  <a:cubicBezTo>
                    <a:pt x="8404" y="59"/>
                    <a:pt x="8119" y="1"/>
                    <a:pt x="7861" y="1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6500929" y="1978121"/>
              <a:ext cx="402438" cy="146765"/>
            </a:xfrm>
            <a:custGeom>
              <a:avLst/>
              <a:gdLst/>
              <a:ahLst/>
              <a:cxnLst/>
              <a:rect l="l" t="t" r="r" b="b"/>
              <a:pathLst>
                <a:path w="13820" h="5040" extrusionOk="0">
                  <a:moveTo>
                    <a:pt x="3516" y="0"/>
                  </a:moveTo>
                  <a:lnTo>
                    <a:pt x="1" y="3325"/>
                  </a:lnTo>
                  <a:cubicBezTo>
                    <a:pt x="1" y="3325"/>
                    <a:pt x="1" y="4972"/>
                    <a:pt x="2123" y="5036"/>
                  </a:cubicBezTo>
                  <a:cubicBezTo>
                    <a:pt x="2189" y="5039"/>
                    <a:pt x="2258" y="5040"/>
                    <a:pt x="2331" y="5040"/>
                  </a:cubicBezTo>
                  <a:cubicBezTo>
                    <a:pt x="4195" y="5040"/>
                    <a:pt x="8139" y="4100"/>
                    <a:pt x="10892" y="4100"/>
                  </a:cubicBezTo>
                  <a:cubicBezTo>
                    <a:pt x="11474" y="4100"/>
                    <a:pt x="12002" y="4142"/>
                    <a:pt x="12447" y="4244"/>
                  </a:cubicBezTo>
                  <a:cubicBezTo>
                    <a:pt x="12594" y="4276"/>
                    <a:pt x="12696" y="4291"/>
                    <a:pt x="12759" y="4291"/>
                  </a:cubicBezTo>
                  <a:cubicBezTo>
                    <a:pt x="13819" y="4291"/>
                    <a:pt x="3516" y="0"/>
                    <a:pt x="3516" y="0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6074845" y="2065714"/>
              <a:ext cx="283163" cy="195046"/>
            </a:xfrm>
            <a:custGeom>
              <a:avLst/>
              <a:gdLst/>
              <a:ahLst/>
              <a:cxnLst/>
              <a:rect l="l" t="t" r="r" b="b"/>
              <a:pathLst>
                <a:path w="9724" h="6698" extrusionOk="0">
                  <a:moveTo>
                    <a:pt x="2155" y="1"/>
                  </a:moveTo>
                  <a:cubicBezTo>
                    <a:pt x="2155" y="1"/>
                    <a:pt x="2250" y="1933"/>
                    <a:pt x="983" y="2598"/>
                  </a:cubicBezTo>
                  <a:cubicBezTo>
                    <a:pt x="1" y="3113"/>
                    <a:pt x="1743" y="6697"/>
                    <a:pt x="4141" y="6697"/>
                  </a:cubicBezTo>
                  <a:cubicBezTo>
                    <a:pt x="4834" y="6697"/>
                    <a:pt x="5583" y="6398"/>
                    <a:pt x="6336" y="5638"/>
                  </a:cubicBezTo>
                  <a:cubicBezTo>
                    <a:pt x="9724" y="2281"/>
                    <a:pt x="2156" y="1"/>
                    <a:pt x="2155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6214126" y="1898682"/>
              <a:ext cx="113481" cy="85001"/>
            </a:xfrm>
            <a:custGeom>
              <a:avLst/>
              <a:gdLst/>
              <a:ahLst/>
              <a:cxnLst/>
              <a:rect l="l" t="t" r="r" b="b"/>
              <a:pathLst>
                <a:path w="3897" h="2919" extrusionOk="0">
                  <a:moveTo>
                    <a:pt x="1843" y="1"/>
                  </a:moveTo>
                  <a:cubicBezTo>
                    <a:pt x="1676" y="1"/>
                    <a:pt x="1505" y="31"/>
                    <a:pt x="1331" y="100"/>
                  </a:cubicBezTo>
                  <a:cubicBezTo>
                    <a:pt x="1" y="606"/>
                    <a:pt x="1996" y="2918"/>
                    <a:pt x="1996" y="2918"/>
                  </a:cubicBezTo>
                  <a:cubicBezTo>
                    <a:pt x="1996" y="2918"/>
                    <a:pt x="3548" y="2855"/>
                    <a:pt x="3896" y="1398"/>
                  </a:cubicBezTo>
                  <a:cubicBezTo>
                    <a:pt x="3896" y="1398"/>
                    <a:pt x="2981" y="1"/>
                    <a:pt x="1843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6050908" y="2014987"/>
              <a:ext cx="24927" cy="57221"/>
            </a:xfrm>
            <a:custGeom>
              <a:avLst/>
              <a:gdLst/>
              <a:ahLst/>
              <a:cxnLst/>
              <a:rect l="l" t="t" r="r" b="b"/>
              <a:pathLst>
                <a:path w="856" h="1965" extrusionOk="0">
                  <a:moveTo>
                    <a:pt x="824" y="1"/>
                  </a:moveTo>
                  <a:cubicBezTo>
                    <a:pt x="824" y="1"/>
                    <a:pt x="444" y="33"/>
                    <a:pt x="0" y="1964"/>
                  </a:cubicBezTo>
                  <a:lnTo>
                    <a:pt x="317" y="1806"/>
                  </a:lnTo>
                  <a:cubicBezTo>
                    <a:pt x="317" y="1806"/>
                    <a:pt x="855" y="128"/>
                    <a:pt x="824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2"/>
            <p:cNvSpPr/>
            <p:nvPr/>
          </p:nvSpPr>
          <p:spPr>
            <a:xfrm>
              <a:off x="6343244" y="2021451"/>
              <a:ext cx="38759" cy="41525"/>
            </a:xfrm>
            <a:custGeom>
              <a:avLst/>
              <a:gdLst/>
              <a:ahLst/>
              <a:cxnLst/>
              <a:rect l="l" t="t" r="r" b="b"/>
              <a:pathLst>
                <a:path w="1331" h="1426" extrusionOk="0">
                  <a:moveTo>
                    <a:pt x="1330" y="1"/>
                  </a:moveTo>
                  <a:cubicBezTo>
                    <a:pt x="1267" y="349"/>
                    <a:pt x="1109" y="666"/>
                    <a:pt x="855" y="887"/>
                  </a:cubicBezTo>
                  <a:cubicBezTo>
                    <a:pt x="760" y="1014"/>
                    <a:pt x="602" y="1141"/>
                    <a:pt x="475" y="1236"/>
                  </a:cubicBezTo>
                  <a:cubicBezTo>
                    <a:pt x="317" y="1299"/>
                    <a:pt x="159" y="1394"/>
                    <a:pt x="0" y="1426"/>
                  </a:cubicBezTo>
                  <a:cubicBezTo>
                    <a:pt x="349" y="1394"/>
                    <a:pt x="665" y="1204"/>
                    <a:pt x="919" y="951"/>
                  </a:cubicBezTo>
                  <a:cubicBezTo>
                    <a:pt x="1045" y="824"/>
                    <a:pt x="1140" y="666"/>
                    <a:pt x="1204" y="507"/>
                  </a:cubicBezTo>
                  <a:cubicBezTo>
                    <a:pt x="1299" y="349"/>
                    <a:pt x="1330" y="191"/>
                    <a:pt x="1330" y="1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6399504" y="2092475"/>
              <a:ext cx="39661" cy="41525"/>
            </a:xfrm>
            <a:custGeom>
              <a:avLst/>
              <a:gdLst/>
              <a:ahLst/>
              <a:cxnLst/>
              <a:rect l="l" t="t" r="r" b="b"/>
              <a:pathLst>
                <a:path w="1362" h="1426" extrusionOk="0">
                  <a:moveTo>
                    <a:pt x="1362" y="0"/>
                  </a:moveTo>
                  <a:cubicBezTo>
                    <a:pt x="1267" y="349"/>
                    <a:pt x="1140" y="665"/>
                    <a:pt x="887" y="919"/>
                  </a:cubicBezTo>
                  <a:cubicBezTo>
                    <a:pt x="760" y="1045"/>
                    <a:pt x="634" y="1140"/>
                    <a:pt x="475" y="1235"/>
                  </a:cubicBezTo>
                  <a:cubicBezTo>
                    <a:pt x="349" y="1330"/>
                    <a:pt x="190" y="1394"/>
                    <a:pt x="0" y="1425"/>
                  </a:cubicBezTo>
                  <a:cubicBezTo>
                    <a:pt x="349" y="1394"/>
                    <a:pt x="697" y="1204"/>
                    <a:pt x="950" y="950"/>
                  </a:cubicBezTo>
                  <a:cubicBezTo>
                    <a:pt x="1045" y="824"/>
                    <a:pt x="1140" y="665"/>
                    <a:pt x="1235" y="507"/>
                  </a:cubicBezTo>
                  <a:cubicBezTo>
                    <a:pt x="1299" y="349"/>
                    <a:pt x="1330" y="190"/>
                    <a:pt x="1362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6191995" y="2098008"/>
              <a:ext cx="39691" cy="41525"/>
            </a:xfrm>
            <a:custGeom>
              <a:avLst/>
              <a:gdLst/>
              <a:ahLst/>
              <a:cxnLst/>
              <a:rect l="l" t="t" r="r" b="b"/>
              <a:pathLst>
                <a:path w="1363" h="1426" extrusionOk="0">
                  <a:moveTo>
                    <a:pt x="1362" y="0"/>
                  </a:moveTo>
                  <a:cubicBezTo>
                    <a:pt x="1267" y="317"/>
                    <a:pt x="1109" y="634"/>
                    <a:pt x="887" y="887"/>
                  </a:cubicBezTo>
                  <a:cubicBezTo>
                    <a:pt x="761" y="1014"/>
                    <a:pt x="634" y="1109"/>
                    <a:pt x="476" y="1204"/>
                  </a:cubicBezTo>
                  <a:cubicBezTo>
                    <a:pt x="317" y="1299"/>
                    <a:pt x="159" y="1362"/>
                    <a:pt x="1" y="1425"/>
                  </a:cubicBezTo>
                  <a:cubicBezTo>
                    <a:pt x="349" y="1362"/>
                    <a:pt x="666" y="1172"/>
                    <a:pt x="919" y="919"/>
                  </a:cubicBezTo>
                  <a:cubicBezTo>
                    <a:pt x="1046" y="792"/>
                    <a:pt x="1141" y="665"/>
                    <a:pt x="1204" y="475"/>
                  </a:cubicBezTo>
                  <a:cubicBezTo>
                    <a:pt x="1299" y="317"/>
                    <a:pt x="1331" y="159"/>
                    <a:pt x="1362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6131134" y="1986420"/>
              <a:ext cx="30460" cy="33226"/>
            </a:xfrm>
            <a:custGeom>
              <a:avLst/>
              <a:gdLst/>
              <a:ahLst/>
              <a:cxnLst/>
              <a:rect l="l" t="t" r="r" b="b"/>
              <a:pathLst>
                <a:path w="1046" h="1141" extrusionOk="0">
                  <a:moveTo>
                    <a:pt x="1046" y="0"/>
                  </a:moveTo>
                  <a:lnTo>
                    <a:pt x="1046" y="0"/>
                  </a:lnTo>
                  <a:cubicBezTo>
                    <a:pt x="982" y="254"/>
                    <a:pt x="919" y="539"/>
                    <a:pt x="729" y="729"/>
                  </a:cubicBezTo>
                  <a:cubicBezTo>
                    <a:pt x="539" y="950"/>
                    <a:pt x="286" y="1077"/>
                    <a:pt x="1" y="1140"/>
                  </a:cubicBezTo>
                  <a:cubicBezTo>
                    <a:pt x="286" y="1109"/>
                    <a:pt x="571" y="982"/>
                    <a:pt x="761" y="760"/>
                  </a:cubicBezTo>
                  <a:cubicBezTo>
                    <a:pt x="856" y="665"/>
                    <a:pt x="919" y="539"/>
                    <a:pt x="982" y="412"/>
                  </a:cubicBezTo>
                  <a:cubicBezTo>
                    <a:pt x="1014" y="254"/>
                    <a:pt x="1046" y="127"/>
                    <a:pt x="1046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6099772" y="2109074"/>
              <a:ext cx="29557" cy="34129"/>
            </a:xfrm>
            <a:custGeom>
              <a:avLst/>
              <a:gdLst/>
              <a:ahLst/>
              <a:cxnLst/>
              <a:rect l="l" t="t" r="r" b="b"/>
              <a:pathLst>
                <a:path w="1015" h="1172" extrusionOk="0">
                  <a:moveTo>
                    <a:pt x="1014" y="0"/>
                  </a:moveTo>
                  <a:lnTo>
                    <a:pt x="1014" y="0"/>
                  </a:lnTo>
                  <a:cubicBezTo>
                    <a:pt x="982" y="285"/>
                    <a:pt x="887" y="570"/>
                    <a:pt x="697" y="760"/>
                  </a:cubicBezTo>
                  <a:cubicBezTo>
                    <a:pt x="539" y="982"/>
                    <a:pt x="254" y="1109"/>
                    <a:pt x="1" y="1172"/>
                  </a:cubicBezTo>
                  <a:cubicBezTo>
                    <a:pt x="254" y="1140"/>
                    <a:pt x="539" y="1014"/>
                    <a:pt x="729" y="792"/>
                  </a:cubicBezTo>
                  <a:cubicBezTo>
                    <a:pt x="824" y="697"/>
                    <a:pt x="919" y="570"/>
                    <a:pt x="951" y="444"/>
                  </a:cubicBezTo>
                  <a:cubicBezTo>
                    <a:pt x="1014" y="285"/>
                    <a:pt x="1014" y="159"/>
                    <a:pt x="1014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6124669" y="2206829"/>
              <a:ext cx="30460" cy="33226"/>
            </a:xfrm>
            <a:custGeom>
              <a:avLst/>
              <a:gdLst/>
              <a:ahLst/>
              <a:cxnLst/>
              <a:rect l="l" t="t" r="r" b="b"/>
              <a:pathLst>
                <a:path w="1046" h="1141" extrusionOk="0">
                  <a:moveTo>
                    <a:pt x="1046" y="0"/>
                  </a:moveTo>
                  <a:lnTo>
                    <a:pt x="1046" y="0"/>
                  </a:lnTo>
                  <a:cubicBezTo>
                    <a:pt x="983" y="285"/>
                    <a:pt x="919" y="538"/>
                    <a:pt x="729" y="760"/>
                  </a:cubicBezTo>
                  <a:cubicBezTo>
                    <a:pt x="539" y="950"/>
                    <a:pt x="286" y="1077"/>
                    <a:pt x="1" y="1140"/>
                  </a:cubicBezTo>
                  <a:cubicBezTo>
                    <a:pt x="286" y="1140"/>
                    <a:pt x="571" y="1014"/>
                    <a:pt x="761" y="792"/>
                  </a:cubicBezTo>
                  <a:cubicBezTo>
                    <a:pt x="856" y="697"/>
                    <a:pt x="919" y="570"/>
                    <a:pt x="983" y="412"/>
                  </a:cubicBezTo>
                  <a:cubicBezTo>
                    <a:pt x="1014" y="285"/>
                    <a:pt x="1046" y="158"/>
                    <a:pt x="1046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6239955" y="2222496"/>
              <a:ext cx="47990" cy="42457"/>
            </a:xfrm>
            <a:custGeom>
              <a:avLst/>
              <a:gdLst/>
              <a:ahLst/>
              <a:cxnLst/>
              <a:rect l="l" t="t" r="r" b="b"/>
              <a:pathLst>
                <a:path w="1648" h="1458" extrusionOk="0">
                  <a:moveTo>
                    <a:pt x="1647" y="0"/>
                  </a:moveTo>
                  <a:lnTo>
                    <a:pt x="1647" y="0"/>
                  </a:lnTo>
                  <a:cubicBezTo>
                    <a:pt x="1267" y="64"/>
                    <a:pt x="919" y="254"/>
                    <a:pt x="602" y="476"/>
                  </a:cubicBezTo>
                  <a:cubicBezTo>
                    <a:pt x="475" y="634"/>
                    <a:pt x="349" y="761"/>
                    <a:pt x="254" y="919"/>
                  </a:cubicBezTo>
                  <a:cubicBezTo>
                    <a:pt x="127" y="1077"/>
                    <a:pt x="64" y="1267"/>
                    <a:pt x="0" y="1457"/>
                  </a:cubicBezTo>
                  <a:cubicBezTo>
                    <a:pt x="95" y="1267"/>
                    <a:pt x="159" y="1109"/>
                    <a:pt x="285" y="951"/>
                  </a:cubicBezTo>
                  <a:cubicBezTo>
                    <a:pt x="380" y="792"/>
                    <a:pt x="507" y="666"/>
                    <a:pt x="666" y="539"/>
                  </a:cubicBezTo>
                  <a:cubicBezTo>
                    <a:pt x="951" y="285"/>
                    <a:pt x="1299" y="127"/>
                    <a:pt x="1647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22"/>
          <p:cNvGrpSpPr/>
          <p:nvPr/>
        </p:nvGrpSpPr>
        <p:grpSpPr>
          <a:xfrm>
            <a:off x="541148" y="1214536"/>
            <a:ext cx="1499534" cy="1306789"/>
            <a:chOff x="831048" y="1214536"/>
            <a:chExt cx="1499534" cy="1306789"/>
          </a:xfrm>
        </p:grpSpPr>
        <p:sp>
          <p:nvSpPr>
            <p:cNvPr id="1504" name="Google Shape;1504;p22"/>
            <p:cNvSpPr/>
            <p:nvPr/>
          </p:nvSpPr>
          <p:spPr>
            <a:xfrm>
              <a:off x="907604" y="1214536"/>
              <a:ext cx="1306789" cy="1306789"/>
            </a:xfrm>
            <a:custGeom>
              <a:avLst/>
              <a:gdLst/>
              <a:ahLst/>
              <a:cxnLst/>
              <a:rect l="l" t="t" r="r" b="b"/>
              <a:pathLst>
                <a:path w="44876" h="44876" extrusionOk="0">
                  <a:moveTo>
                    <a:pt x="22422" y="0"/>
                  </a:moveTo>
                  <a:cubicBezTo>
                    <a:pt x="10039" y="0"/>
                    <a:pt x="0" y="10039"/>
                    <a:pt x="0" y="22422"/>
                  </a:cubicBezTo>
                  <a:cubicBezTo>
                    <a:pt x="0" y="34836"/>
                    <a:pt x="10039" y="44875"/>
                    <a:pt x="22422" y="44875"/>
                  </a:cubicBezTo>
                  <a:cubicBezTo>
                    <a:pt x="34805" y="44875"/>
                    <a:pt x="44875" y="34836"/>
                    <a:pt x="44875" y="22422"/>
                  </a:cubicBezTo>
                  <a:cubicBezTo>
                    <a:pt x="44875" y="10039"/>
                    <a:pt x="34805" y="0"/>
                    <a:pt x="2242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831048" y="1341791"/>
              <a:ext cx="1499534" cy="1038419"/>
            </a:xfrm>
            <a:custGeom>
              <a:avLst/>
              <a:gdLst/>
              <a:ahLst/>
              <a:cxnLst/>
              <a:rect l="l" t="t" r="r" b="b"/>
              <a:pathLst>
                <a:path w="51495" h="35660" extrusionOk="0">
                  <a:moveTo>
                    <a:pt x="1616" y="1"/>
                  </a:moveTo>
                  <a:cubicBezTo>
                    <a:pt x="507" y="1"/>
                    <a:pt x="1" y="1236"/>
                    <a:pt x="1" y="2344"/>
                  </a:cubicBezTo>
                  <a:lnTo>
                    <a:pt x="1" y="34108"/>
                  </a:lnTo>
                  <a:cubicBezTo>
                    <a:pt x="1" y="35185"/>
                    <a:pt x="507" y="35660"/>
                    <a:pt x="1616" y="35660"/>
                  </a:cubicBezTo>
                  <a:lnTo>
                    <a:pt x="23404" y="35660"/>
                  </a:lnTo>
                  <a:cubicBezTo>
                    <a:pt x="24386" y="35660"/>
                    <a:pt x="25209" y="34963"/>
                    <a:pt x="25336" y="34013"/>
                  </a:cubicBezTo>
                  <a:cubicBezTo>
                    <a:pt x="25494" y="34963"/>
                    <a:pt x="26318" y="35660"/>
                    <a:pt x="27299" y="35660"/>
                  </a:cubicBezTo>
                  <a:lnTo>
                    <a:pt x="49088" y="35660"/>
                  </a:lnTo>
                  <a:cubicBezTo>
                    <a:pt x="50165" y="35660"/>
                    <a:pt x="51495" y="35185"/>
                    <a:pt x="51495" y="34108"/>
                  </a:cubicBezTo>
                  <a:lnTo>
                    <a:pt x="51495" y="2344"/>
                  </a:lnTo>
                  <a:cubicBezTo>
                    <a:pt x="51495" y="1267"/>
                    <a:pt x="50165" y="1"/>
                    <a:pt x="49088" y="1"/>
                  </a:cubicBezTo>
                  <a:lnTo>
                    <a:pt x="27299" y="1"/>
                  </a:lnTo>
                  <a:cubicBezTo>
                    <a:pt x="26318" y="1"/>
                    <a:pt x="25494" y="729"/>
                    <a:pt x="25336" y="1647"/>
                  </a:cubicBezTo>
                  <a:cubicBezTo>
                    <a:pt x="25209" y="729"/>
                    <a:pt x="24386" y="1"/>
                    <a:pt x="2340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2"/>
            <p:cNvSpPr/>
            <p:nvPr/>
          </p:nvSpPr>
          <p:spPr>
            <a:xfrm>
              <a:off x="2330553" y="1631360"/>
              <a:ext cx="29" cy="961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cubicBezTo>
                    <a:pt x="1" y="32"/>
                    <a:pt x="1" y="3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877174" y="1923696"/>
              <a:ext cx="229640" cy="222273"/>
            </a:xfrm>
            <a:custGeom>
              <a:avLst/>
              <a:gdLst/>
              <a:ahLst/>
              <a:cxnLst/>
              <a:rect l="l" t="t" r="r" b="b"/>
              <a:pathLst>
                <a:path w="7886" h="7633" extrusionOk="0">
                  <a:moveTo>
                    <a:pt x="4814" y="1"/>
                  </a:moveTo>
                  <a:cubicBezTo>
                    <a:pt x="3199" y="1679"/>
                    <a:pt x="1584" y="3358"/>
                    <a:pt x="0" y="5036"/>
                  </a:cubicBezTo>
                  <a:cubicBezTo>
                    <a:pt x="317" y="5321"/>
                    <a:pt x="634" y="5574"/>
                    <a:pt x="950" y="5828"/>
                  </a:cubicBezTo>
                  <a:cubicBezTo>
                    <a:pt x="1679" y="6430"/>
                    <a:pt x="2407" y="7063"/>
                    <a:pt x="3135" y="7633"/>
                  </a:cubicBezTo>
                  <a:cubicBezTo>
                    <a:pt x="4180" y="6556"/>
                    <a:pt x="5257" y="5448"/>
                    <a:pt x="6334" y="4339"/>
                  </a:cubicBezTo>
                  <a:cubicBezTo>
                    <a:pt x="6872" y="3833"/>
                    <a:pt x="7379" y="3294"/>
                    <a:pt x="7886" y="2788"/>
                  </a:cubicBezTo>
                  <a:cubicBezTo>
                    <a:pt x="6841" y="1869"/>
                    <a:pt x="5827" y="951"/>
                    <a:pt x="481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2"/>
            <p:cNvSpPr/>
            <p:nvPr/>
          </p:nvSpPr>
          <p:spPr>
            <a:xfrm>
              <a:off x="919573" y="1647056"/>
              <a:ext cx="251801" cy="247171"/>
            </a:xfrm>
            <a:custGeom>
              <a:avLst/>
              <a:gdLst/>
              <a:ahLst/>
              <a:cxnLst/>
              <a:rect l="l" t="t" r="r" b="b"/>
              <a:pathLst>
                <a:path w="8647" h="8488" extrusionOk="0">
                  <a:moveTo>
                    <a:pt x="5321" y="0"/>
                  </a:moveTo>
                  <a:cubicBezTo>
                    <a:pt x="3516" y="1774"/>
                    <a:pt x="1774" y="3579"/>
                    <a:pt x="1" y="5384"/>
                  </a:cubicBezTo>
                  <a:cubicBezTo>
                    <a:pt x="1109" y="6429"/>
                    <a:pt x="2186" y="7474"/>
                    <a:pt x="3326" y="8487"/>
                  </a:cubicBezTo>
                  <a:cubicBezTo>
                    <a:pt x="5068" y="6682"/>
                    <a:pt x="6841" y="4877"/>
                    <a:pt x="8647" y="3135"/>
                  </a:cubicBezTo>
                  <a:cubicBezTo>
                    <a:pt x="7538" y="2059"/>
                    <a:pt x="6430" y="1013"/>
                    <a:pt x="532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1031160" y="1752179"/>
              <a:ext cx="245336" cy="237940"/>
            </a:xfrm>
            <a:custGeom>
              <a:avLst/>
              <a:gdLst/>
              <a:ahLst/>
              <a:cxnLst/>
              <a:rect l="l" t="t" r="r" b="b"/>
              <a:pathLst>
                <a:path w="8425" h="8171" extrusionOk="0">
                  <a:moveTo>
                    <a:pt x="5353" y="0"/>
                  </a:moveTo>
                  <a:cubicBezTo>
                    <a:pt x="3548" y="1774"/>
                    <a:pt x="1774" y="3579"/>
                    <a:pt x="1" y="5384"/>
                  </a:cubicBezTo>
                  <a:cubicBezTo>
                    <a:pt x="128" y="5479"/>
                    <a:pt x="223" y="5542"/>
                    <a:pt x="318" y="5637"/>
                  </a:cubicBezTo>
                  <a:cubicBezTo>
                    <a:pt x="1236" y="6492"/>
                    <a:pt x="2186" y="7316"/>
                    <a:pt x="3136" y="8171"/>
                  </a:cubicBezTo>
                  <a:cubicBezTo>
                    <a:pt x="4878" y="6397"/>
                    <a:pt x="6651" y="4656"/>
                    <a:pt x="8425" y="2914"/>
                  </a:cubicBezTo>
                  <a:cubicBezTo>
                    <a:pt x="7380" y="1932"/>
                    <a:pt x="6366" y="982"/>
                    <a:pt x="535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985064" y="2018685"/>
              <a:ext cx="246268" cy="231504"/>
            </a:xfrm>
            <a:custGeom>
              <a:avLst/>
              <a:gdLst/>
              <a:ahLst/>
              <a:cxnLst/>
              <a:rect l="l" t="t" r="r" b="b"/>
              <a:pathLst>
                <a:path w="8457" h="7950" extrusionOk="0">
                  <a:moveTo>
                    <a:pt x="4751" y="1"/>
                  </a:moveTo>
                  <a:cubicBezTo>
                    <a:pt x="3136" y="1616"/>
                    <a:pt x="1552" y="3231"/>
                    <a:pt x="0" y="4846"/>
                  </a:cubicBezTo>
                  <a:cubicBezTo>
                    <a:pt x="1236" y="5891"/>
                    <a:pt x="2439" y="6904"/>
                    <a:pt x="3674" y="7950"/>
                  </a:cubicBezTo>
                  <a:cubicBezTo>
                    <a:pt x="4814" y="6809"/>
                    <a:pt x="5954" y="5669"/>
                    <a:pt x="7126" y="4529"/>
                  </a:cubicBezTo>
                  <a:cubicBezTo>
                    <a:pt x="7569" y="4086"/>
                    <a:pt x="8013" y="3643"/>
                    <a:pt x="8456" y="3199"/>
                  </a:cubicBezTo>
                  <a:cubicBezTo>
                    <a:pt x="7221" y="2154"/>
                    <a:pt x="5954" y="1077"/>
                    <a:pt x="47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2183002" y="1645192"/>
              <a:ext cx="147580" cy="196473"/>
            </a:xfrm>
            <a:custGeom>
              <a:avLst/>
              <a:gdLst/>
              <a:ahLst/>
              <a:cxnLst/>
              <a:rect l="l" t="t" r="r" b="b"/>
              <a:pathLst>
                <a:path w="5068" h="6747" extrusionOk="0">
                  <a:moveTo>
                    <a:pt x="4529" y="1"/>
                  </a:moveTo>
                  <a:cubicBezTo>
                    <a:pt x="3009" y="1363"/>
                    <a:pt x="1489" y="2693"/>
                    <a:pt x="1" y="4023"/>
                  </a:cubicBezTo>
                  <a:cubicBezTo>
                    <a:pt x="1204" y="4941"/>
                    <a:pt x="2376" y="5828"/>
                    <a:pt x="3579" y="6746"/>
                  </a:cubicBezTo>
                  <a:cubicBezTo>
                    <a:pt x="3643" y="6683"/>
                    <a:pt x="3706" y="6620"/>
                    <a:pt x="3769" y="6588"/>
                  </a:cubicBezTo>
                  <a:cubicBezTo>
                    <a:pt x="4213" y="6208"/>
                    <a:pt x="4624" y="5859"/>
                    <a:pt x="5068" y="5511"/>
                  </a:cubicBezTo>
                  <a:lnTo>
                    <a:pt x="5068" y="476"/>
                  </a:lnTo>
                  <a:cubicBezTo>
                    <a:pt x="4878" y="317"/>
                    <a:pt x="4719" y="159"/>
                    <a:pt x="452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1736651" y="1341791"/>
              <a:ext cx="252732" cy="175244"/>
            </a:xfrm>
            <a:custGeom>
              <a:avLst/>
              <a:gdLst/>
              <a:ahLst/>
              <a:cxnLst/>
              <a:rect l="l" t="t" r="r" b="b"/>
              <a:pathLst>
                <a:path w="8679" h="6018" extrusionOk="0">
                  <a:moveTo>
                    <a:pt x="3199" y="1"/>
                  </a:moveTo>
                  <a:cubicBezTo>
                    <a:pt x="2123" y="982"/>
                    <a:pt x="1046" y="1964"/>
                    <a:pt x="1" y="2946"/>
                  </a:cubicBezTo>
                  <a:cubicBezTo>
                    <a:pt x="792" y="3516"/>
                    <a:pt x="1584" y="4118"/>
                    <a:pt x="2376" y="4719"/>
                  </a:cubicBezTo>
                  <a:cubicBezTo>
                    <a:pt x="2978" y="5131"/>
                    <a:pt x="3548" y="5574"/>
                    <a:pt x="4118" y="6018"/>
                  </a:cubicBezTo>
                  <a:cubicBezTo>
                    <a:pt x="5638" y="4624"/>
                    <a:pt x="7158" y="3231"/>
                    <a:pt x="8678" y="1837"/>
                  </a:cubicBezTo>
                  <a:cubicBezTo>
                    <a:pt x="7855" y="1236"/>
                    <a:pt x="7063" y="634"/>
                    <a:pt x="627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968465" y="1389751"/>
              <a:ext cx="241638" cy="227806"/>
            </a:xfrm>
            <a:custGeom>
              <a:avLst/>
              <a:gdLst/>
              <a:ahLst/>
              <a:cxnLst/>
              <a:rect l="l" t="t" r="r" b="b"/>
              <a:pathLst>
                <a:path w="8298" h="7823" extrusionOk="0">
                  <a:moveTo>
                    <a:pt x="4561" y="0"/>
                  </a:moveTo>
                  <a:cubicBezTo>
                    <a:pt x="3009" y="1521"/>
                    <a:pt x="1489" y="3072"/>
                    <a:pt x="0" y="4624"/>
                  </a:cubicBezTo>
                  <a:cubicBezTo>
                    <a:pt x="1235" y="5669"/>
                    <a:pt x="2407" y="6746"/>
                    <a:pt x="3611" y="7823"/>
                  </a:cubicBezTo>
                  <a:cubicBezTo>
                    <a:pt x="5162" y="6271"/>
                    <a:pt x="6714" y="4719"/>
                    <a:pt x="8298" y="3167"/>
                  </a:cubicBezTo>
                  <a:cubicBezTo>
                    <a:pt x="7031" y="2122"/>
                    <a:pt x="5796" y="1046"/>
                    <a:pt x="456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1262635" y="1962425"/>
              <a:ext cx="282231" cy="255499"/>
            </a:xfrm>
            <a:custGeom>
              <a:avLst/>
              <a:gdLst/>
              <a:ahLst/>
              <a:cxnLst/>
              <a:rect l="l" t="t" r="r" b="b"/>
              <a:pathLst>
                <a:path w="9692" h="8774" extrusionOk="0">
                  <a:moveTo>
                    <a:pt x="5226" y="1"/>
                  </a:moveTo>
                  <a:cubicBezTo>
                    <a:pt x="3484" y="1679"/>
                    <a:pt x="1743" y="3389"/>
                    <a:pt x="1" y="5100"/>
                  </a:cubicBezTo>
                  <a:cubicBezTo>
                    <a:pt x="1489" y="6335"/>
                    <a:pt x="3009" y="7570"/>
                    <a:pt x="4530" y="8773"/>
                  </a:cubicBezTo>
                  <a:cubicBezTo>
                    <a:pt x="5163" y="8140"/>
                    <a:pt x="5796" y="7538"/>
                    <a:pt x="6430" y="6936"/>
                  </a:cubicBezTo>
                  <a:cubicBezTo>
                    <a:pt x="7506" y="5891"/>
                    <a:pt x="8615" y="4815"/>
                    <a:pt x="9692" y="3769"/>
                  </a:cubicBezTo>
                  <a:cubicBezTo>
                    <a:pt x="8203" y="2534"/>
                    <a:pt x="6715" y="1268"/>
                    <a:pt x="522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1832572" y="2124740"/>
              <a:ext cx="283134" cy="232436"/>
            </a:xfrm>
            <a:custGeom>
              <a:avLst/>
              <a:gdLst/>
              <a:ahLst/>
              <a:cxnLst/>
              <a:rect l="l" t="t" r="r" b="b"/>
              <a:pathLst>
                <a:path w="9723" h="7982" extrusionOk="0">
                  <a:moveTo>
                    <a:pt x="5542" y="1"/>
                  </a:moveTo>
                  <a:cubicBezTo>
                    <a:pt x="3674" y="1616"/>
                    <a:pt x="1837" y="3294"/>
                    <a:pt x="0" y="4941"/>
                  </a:cubicBezTo>
                  <a:cubicBezTo>
                    <a:pt x="1394" y="5954"/>
                    <a:pt x="2787" y="6968"/>
                    <a:pt x="4212" y="7981"/>
                  </a:cubicBezTo>
                  <a:cubicBezTo>
                    <a:pt x="5067" y="7253"/>
                    <a:pt x="5954" y="6524"/>
                    <a:pt x="6809" y="5796"/>
                  </a:cubicBezTo>
                  <a:cubicBezTo>
                    <a:pt x="7759" y="4973"/>
                    <a:pt x="8741" y="4149"/>
                    <a:pt x="9723" y="3326"/>
                  </a:cubicBezTo>
                  <a:cubicBezTo>
                    <a:pt x="8329" y="2217"/>
                    <a:pt x="6936" y="1109"/>
                    <a:pt x="554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1504273" y="1360253"/>
              <a:ext cx="199210" cy="174312"/>
            </a:xfrm>
            <a:custGeom>
              <a:avLst/>
              <a:gdLst/>
              <a:ahLst/>
              <a:cxnLst/>
              <a:rect l="l" t="t" r="r" b="b"/>
              <a:pathLst>
                <a:path w="6841" h="5986" extrusionOk="0">
                  <a:moveTo>
                    <a:pt x="3642" y="0"/>
                  </a:moveTo>
                  <a:cubicBezTo>
                    <a:pt x="2439" y="1077"/>
                    <a:pt x="1204" y="2154"/>
                    <a:pt x="0" y="3230"/>
                  </a:cubicBezTo>
                  <a:cubicBezTo>
                    <a:pt x="982" y="4149"/>
                    <a:pt x="1964" y="5067"/>
                    <a:pt x="2945" y="5985"/>
                  </a:cubicBezTo>
                  <a:cubicBezTo>
                    <a:pt x="3104" y="5827"/>
                    <a:pt x="3262" y="5669"/>
                    <a:pt x="3452" y="5510"/>
                  </a:cubicBezTo>
                  <a:cubicBezTo>
                    <a:pt x="4560" y="4465"/>
                    <a:pt x="5701" y="3420"/>
                    <a:pt x="6841" y="2344"/>
                  </a:cubicBezTo>
                  <a:cubicBezTo>
                    <a:pt x="5796" y="1552"/>
                    <a:pt x="4719" y="792"/>
                    <a:pt x="364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1241436" y="1355623"/>
              <a:ext cx="231504" cy="213974"/>
            </a:xfrm>
            <a:custGeom>
              <a:avLst/>
              <a:gdLst/>
              <a:ahLst/>
              <a:cxnLst/>
              <a:rect l="l" t="t" r="r" b="b"/>
              <a:pathLst>
                <a:path w="7950" h="7348" extrusionOk="0">
                  <a:moveTo>
                    <a:pt x="4402" y="1"/>
                  </a:moveTo>
                  <a:cubicBezTo>
                    <a:pt x="2914" y="1426"/>
                    <a:pt x="1457" y="2851"/>
                    <a:pt x="0" y="4276"/>
                  </a:cubicBezTo>
                  <a:cubicBezTo>
                    <a:pt x="1204" y="5321"/>
                    <a:pt x="2439" y="6334"/>
                    <a:pt x="3642" y="7348"/>
                  </a:cubicBezTo>
                  <a:cubicBezTo>
                    <a:pt x="4656" y="6398"/>
                    <a:pt x="5669" y="5448"/>
                    <a:pt x="6683" y="4529"/>
                  </a:cubicBezTo>
                  <a:cubicBezTo>
                    <a:pt x="7094" y="4118"/>
                    <a:pt x="7538" y="3769"/>
                    <a:pt x="7949" y="3389"/>
                  </a:cubicBezTo>
                  <a:cubicBezTo>
                    <a:pt x="6746" y="2249"/>
                    <a:pt x="5574" y="1109"/>
                    <a:pt x="440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1719150" y="2034381"/>
              <a:ext cx="257304" cy="221341"/>
            </a:xfrm>
            <a:custGeom>
              <a:avLst/>
              <a:gdLst/>
              <a:ahLst/>
              <a:cxnLst/>
              <a:rect l="l" t="t" r="r" b="b"/>
              <a:pathLst>
                <a:path w="8836" h="7601" extrusionOk="0">
                  <a:moveTo>
                    <a:pt x="5574" y="0"/>
                  </a:moveTo>
                  <a:cubicBezTo>
                    <a:pt x="3705" y="1678"/>
                    <a:pt x="1837" y="3389"/>
                    <a:pt x="0" y="5099"/>
                  </a:cubicBezTo>
                  <a:cubicBezTo>
                    <a:pt x="222" y="5289"/>
                    <a:pt x="443" y="5447"/>
                    <a:pt x="697" y="5637"/>
                  </a:cubicBezTo>
                  <a:cubicBezTo>
                    <a:pt x="1552" y="6302"/>
                    <a:pt x="2439" y="6967"/>
                    <a:pt x="3325" y="7601"/>
                  </a:cubicBezTo>
                  <a:cubicBezTo>
                    <a:pt x="3705" y="7252"/>
                    <a:pt x="4117" y="6872"/>
                    <a:pt x="4497" y="6524"/>
                  </a:cubicBezTo>
                  <a:cubicBezTo>
                    <a:pt x="5954" y="5225"/>
                    <a:pt x="7379" y="3927"/>
                    <a:pt x="8836" y="2629"/>
                  </a:cubicBezTo>
                  <a:cubicBezTo>
                    <a:pt x="7759" y="1742"/>
                    <a:pt x="6651" y="887"/>
                    <a:pt x="557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1411118" y="2086010"/>
              <a:ext cx="274835" cy="239803"/>
            </a:xfrm>
            <a:custGeom>
              <a:avLst/>
              <a:gdLst/>
              <a:ahLst/>
              <a:cxnLst/>
              <a:rect l="l" t="t" r="r" b="b"/>
              <a:pathLst>
                <a:path w="9438" h="8235" extrusionOk="0">
                  <a:moveTo>
                    <a:pt x="5163" y="0"/>
                  </a:moveTo>
                  <a:cubicBezTo>
                    <a:pt x="3452" y="1647"/>
                    <a:pt x="1711" y="3326"/>
                    <a:pt x="1" y="4972"/>
                  </a:cubicBezTo>
                  <a:cubicBezTo>
                    <a:pt x="1394" y="6081"/>
                    <a:pt x="2819" y="7158"/>
                    <a:pt x="4244" y="8234"/>
                  </a:cubicBezTo>
                  <a:cubicBezTo>
                    <a:pt x="5796" y="6778"/>
                    <a:pt x="7348" y="5321"/>
                    <a:pt x="8931" y="3864"/>
                  </a:cubicBezTo>
                  <a:cubicBezTo>
                    <a:pt x="9090" y="3706"/>
                    <a:pt x="9248" y="3547"/>
                    <a:pt x="9438" y="3389"/>
                  </a:cubicBezTo>
                  <a:cubicBezTo>
                    <a:pt x="8013" y="2281"/>
                    <a:pt x="6588" y="1141"/>
                    <a:pt x="516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1473843" y="1563132"/>
              <a:ext cx="226874" cy="204743"/>
            </a:xfrm>
            <a:custGeom>
              <a:avLst/>
              <a:gdLst/>
              <a:ahLst/>
              <a:cxnLst/>
              <a:rect l="l" t="t" r="r" b="b"/>
              <a:pathLst>
                <a:path w="7791" h="7031" extrusionOk="0">
                  <a:moveTo>
                    <a:pt x="3990" y="0"/>
                  </a:moveTo>
                  <a:cubicBezTo>
                    <a:pt x="2660" y="1267"/>
                    <a:pt x="1330" y="2534"/>
                    <a:pt x="0" y="3832"/>
                  </a:cubicBezTo>
                  <a:cubicBezTo>
                    <a:pt x="1298" y="4909"/>
                    <a:pt x="2597" y="5986"/>
                    <a:pt x="3895" y="7031"/>
                  </a:cubicBezTo>
                  <a:cubicBezTo>
                    <a:pt x="5194" y="5827"/>
                    <a:pt x="6492" y="4592"/>
                    <a:pt x="7791" y="3389"/>
                  </a:cubicBezTo>
                  <a:cubicBezTo>
                    <a:pt x="6524" y="2280"/>
                    <a:pt x="5257" y="1140"/>
                    <a:pt x="399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1752346" y="1797373"/>
              <a:ext cx="243472" cy="209344"/>
            </a:xfrm>
            <a:custGeom>
              <a:avLst/>
              <a:gdLst/>
              <a:ahLst/>
              <a:cxnLst/>
              <a:rect l="l" t="t" r="r" b="b"/>
              <a:pathLst>
                <a:path w="8361" h="7189" extrusionOk="0">
                  <a:moveTo>
                    <a:pt x="3769" y="0"/>
                  </a:moveTo>
                  <a:lnTo>
                    <a:pt x="0" y="3610"/>
                  </a:lnTo>
                  <a:cubicBezTo>
                    <a:pt x="1457" y="4814"/>
                    <a:pt x="2914" y="5986"/>
                    <a:pt x="4402" y="7189"/>
                  </a:cubicBezTo>
                  <a:cubicBezTo>
                    <a:pt x="5701" y="5986"/>
                    <a:pt x="7031" y="4782"/>
                    <a:pt x="8361" y="3579"/>
                  </a:cubicBezTo>
                  <a:cubicBezTo>
                    <a:pt x="6841" y="2407"/>
                    <a:pt x="5289" y="1204"/>
                    <a:pt x="3769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2029918" y="1777076"/>
              <a:ext cx="240735" cy="199210"/>
            </a:xfrm>
            <a:custGeom>
              <a:avLst/>
              <a:gdLst/>
              <a:ahLst/>
              <a:cxnLst/>
              <a:rect l="l" t="t" r="r" b="b"/>
              <a:pathLst>
                <a:path w="8267" h="6841" extrusionOk="0">
                  <a:moveTo>
                    <a:pt x="4688" y="0"/>
                  </a:moveTo>
                  <a:cubicBezTo>
                    <a:pt x="3136" y="1394"/>
                    <a:pt x="1552" y="2819"/>
                    <a:pt x="0" y="4212"/>
                  </a:cubicBezTo>
                  <a:cubicBezTo>
                    <a:pt x="1141" y="5099"/>
                    <a:pt x="2312" y="5986"/>
                    <a:pt x="3452" y="6841"/>
                  </a:cubicBezTo>
                  <a:cubicBezTo>
                    <a:pt x="5068" y="5447"/>
                    <a:pt x="6651" y="4086"/>
                    <a:pt x="8266" y="2692"/>
                  </a:cubicBezTo>
                  <a:cubicBezTo>
                    <a:pt x="7094" y="1806"/>
                    <a:pt x="5891" y="887"/>
                    <a:pt x="468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1732050" y="1544670"/>
              <a:ext cx="258236" cy="223205"/>
            </a:xfrm>
            <a:custGeom>
              <a:avLst/>
              <a:gdLst/>
              <a:ahLst/>
              <a:cxnLst/>
              <a:rect l="l" t="t" r="r" b="b"/>
              <a:pathLst>
                <a:path w="8868" h="7665" extrusionOk="0">
                  <a:moveTo>
                    <a:pt x="4339" y="1"/>
                  </a:moveTo>
                  <a:cubicBezTo>
                    <a:pt x="2882" y="1331"/>
                    <a:pt x="1425" y="2661"/>
                    <a:pt x="0" y="3991"/>
                  </a:cubicBezTo>
                  <a:cubicBezTo>
                    <a:pt x="1457" y="5258"/>
                    <a:pt x="2946" y="6461"/>
                    <a:pt x="4434" y="7665"/>
                  </a:cubicBezTo>
                  <a:cubicBezTo>
                    <a:pt x="5701" y="6461"/>
                    <a:pt x="6936" y="5258"/>
                    <a:pt x="8203" y="4054"/>
                  </a:cubicBezTo>
                  <a:lnTo>
                    <a:pt x="8868" y="3389"/>
                  </a:lnTo>
                  <a:cubicBezTo>
                    <a:pt x="7379" y="2249"/>
                    <a:pt x="5859" y="1109"/>
                    <a:pt x="433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1877766" y="1656258"/>
              <a:ext cx="272068" cy="230572"/>
            </a:xfrm>
            <a:custGeom>
              <a:avLst/>
              <a:gdLst/>
              <a:ahLst/>
              <a:cxnLst/>
              <a:rect l="l" t="t" r="r" b="b"/>
              <a:pathLst>
                <a:path w="9343" h="7918" extrusionOk="0">
                  <a:moveTo>
                    <a:pt x="4465" y="1"/>
                  </a:moveTo>
                  <a:cubicBezTo>
                    <a:pt x="2977" y="1426"/>
                    <a:pt x="1489" y="2883"/>
                    <a:pt x="0" y="4308"/>
                  </a:cubicBezTo>
                  <a:cubicBezTo>
                    <a:pt x="1520" y="5511"/>
                    <a:pt x="3072" y="6715"/>
                    <a:pt x="4624" y="7918"/>
                  </a:cubicBezTo>
                  <a:cubicBezTo>
                    <a:pt x="6207" y="6525"/>
                    <a:pt x="7759" y="5099"/>
                    <a:pt x="9342" y="3706"/>
                  </a:cubicBezTo>
                  <a:cubicBezTo>
                    <a:pt x="7696" y="2471"/>
                    <a:pt x="6081" y="1236"/>
                    <a:pt x="446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1897131" y="1914494"/>
              <a:ext cx="217672" cy="182612"/>
            </a:xfrm>
            <a:custGeom>
              <a:avLst/>
              <a:gdLst/>
              <a:ahLst/>
              <a:cxnLst/>
              <a:rect l="l" t="t" r="r" b="b"/>
              <a:pathLst>
                <a:path w="7475" h="6271" extrusionOk="0">
                  <a:moveTo>
                    <a:pt x="3990" y="0"/>
                  </a:moveTo>
                  <a:cubicBezTo>
                    <a:pt x="2660" y="1203"/>
                    <a:pt x="1330" y="2407"/>
                    <a:pt x="0" y="3610"/>
                  </a:cubicBezTo>
                  <a:cubicBezTo>
                    <a:pt x="1077" y="4497"/>
                    <a:pt x="2185" y="5384"/>
                    <a:pt x="3294" y="6271"/>
                  </a:cubicBezTo>
                  <a:cubicBezTo>
                    <a:pt x="4687" y="5035"/>
                    <a:pt x="6081" y="3832"/>
                    <a:pt x="7474" y="2597"/>
                  </a:cubicBezTo>
                  <a:cubicBezTo>
                    <a:pt x="6302" y="1742"/>
                    <a:pt x="5162" y="887"/>
                    <a:pt x="399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2277992" y="2276892"/>
              <a:ext cx="52591" cy="80284"/>
            </a:xfrm>
            <a:custGeom>
              <a:avLst/>
              <a:gdLst/>
              <a:ahLst/>
              <a:cxnLst/>
              <a:rect l="l" t="t" r="r" b="b"/>
              <a:pathLst>
                <a:path w="1806" h="2757" extrusionOk="0">
                  <a:moveTo>
                    <a:pt x="1806" y="1"/>
                  </a:moveTo>
                  <a:cubicBezTo>
                    <a:pt x="1204" y="508"/>
                    <a:pt x="602" y="1046"/>
                    <a:pt x="0" y="1584"/>
                  </a:cubicBezTo>
                  <a:cubicBezTo>
                    <a:pt x="507" y="1964"/>
                    <a:pt x="1014" y="2376"/>
                    <a:pt x="1521" y="2756"/>
                  </a:cubicBezTo>
                  <a:cubicBezTo>
                    <a:pt x="1679" y="2566"/>
                    <a:pt x="1806" y="2313"/>
                    <a:pt x="1806" y="1996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1430483" y="1796441"/>
              <a:ext cx="289598" cy="261003"/>
            </a:xfrm>
            <a:custGeom>
              <a:avLst/>
              <a:gdLst/>
              <a:ahLst/>
              <a:cxnLst/>
              <a:rect l="l" t="t" r="r" b="b"/>
              <a:pathLst>
                <a:path w="9945" h="8963" extrusionOk="0">
                  <a:moveTo>
                    <a:pt x="5416" y="0"/>
                  </a:moveTo>
                  <a:cubicBezTo>
                    <a:pt x="3706" y="1647"/>
                    <a:pt x="1964" y="3294"/>
                    <a:pt x="254" y="4941"/>
                  </a:cubicBezTo>
                  <a:cubicBezTo>
                    <a:pt x="191" y="5036"/>
                    <a:pt x="96" y="5099"/>
                    <a:pt x="1" y="5194"/>
                  </a:cubicBezTo>
                  <a:cubicBezTo>
                    <a:pt x="1457" y="6461"/>
                    <a:pt x="2946" y="7728"/>
                    <a:pt x="4466" y="8963"/>
                  </a:cubicBezTo>
                  <a:cubicBezTo>
                    <a:pt x="6303" y="7221"/>
                    <a:pt x="8108" y="5447"/>
                    <a:pt x="9945" y="3706"/>
                  </a:cubicBezTo>
                  <a:cubicBezTo>
                    <a:pt x="8425" y="2471"/>
                    <a:pt x="6936" y="1236"/>
                    <a:pt x="541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2147971" y="1869299"/>
              <a:ext cx="182612" cy="215808"/>
            </a:xfrm>
            <a:custGeom>
              <a:avLst/>
              <a:gdLst/>
              <a:ahLst/>
              <a:cxnLst/>
              <a:rect l="l" t="t" r="r" b="b"/>
              <a:pathLst>
                <a:path w="6271" h="7411" extrusionOk="0">
                  <a:moveTo>
                    <a:pt x="4814" y="0"/>
                  </a:moveTo>
                  <a:cubicBezTo>
                    <a:pt x="3199" y="1362"/>
                    <a:pt x="1584" y="2724"/>
                    <a:pt x="0" y="4117"/>
                  </a:cubicBezTo>
                  <a:cubicBezTo>
                    <a:pt x="380" y="4402"/>
                    <a:pt x="760" y="4687"/>
                    <a:pt x="1140" y="4972"/>
                  </a:cubicBezTo>
                  <a:cubicBezTo>
                    <a:pt x="2217" y="5764"/>
                    <a:pt x="3325" y="6587"/>
                    <a:pt x="4402" y="7411"/>
                  </a:cubicBezTo>
                  <a:cubicBezTo>
                    <a:pt x="5004" y="6872"/>
                    <a:pt x="5637" y="6366"/>
                    <a:pt x="6271" y="5827"/>
                  </a:cubicBezTo>
                  <a:lnTo>
                    <a:pt x="6271" y="1109"/>
                  </a:lnTo>
                  <a:cubicBezTo>
                    <a:pt x="5764" y="729"/>
                    <a:pt x="5289" y="349"/>
                    <a:pt x="481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1306898" y="1689454"/>
              <a:ext cx="264701" cy="244433"/>
            </a:xfrm>
            <a:custGeom>
              <a:avLst/>
              <a:gdLst/>
              <a:ahLst/>
              <a:cxnLst/>
              <a:rect l="l" t="t" r="r" b="b"/>
              <a:pathLst>
                <a:path w="9090" h="8394" extrusionOk="0">
                  <a:moveTo>
                    <a:pt x="5195" y="1"/>
                  </a:moveTo>
                  <a:cubicBezTo>
                    <a:pt x="3516" y="1616"/>
                    <a:pt x="1806" y="3263"/>
                    <a:pt x="128" y="4910"/>
                  </a:cubicBezTo>
                  <a:lnTo>
                    <a:pt x="1" y="5036"/>
                  </a:lnTo>
                  <a:cubicBezTo>
                    <a:pt x="1236" y="6176"/>
                    <a:pt x="2439" y="7285"/>
                    <a:pt x="3706" y="8393"/>
                  </a:cubicBezTo>
                  <a:cubicBezTo>
                    <a:pt x="5480" y="6651"/>
                    <a:pt x="7285" y="4941"/>
                    <a:pt x="9090" y="3199"/>
                  </a:cubicBezTo>
                  <a:cubicBezTo>
                    <a:pt x="7792" y="2154"/>
                    <a:pt x="6493" y="1078"/>
                    <a:pt x="519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1603864" y="1675622"/>
              <a:ext cx="241638" cy="213974"/>
            </a:xfrm>
            <a:custGeom>
              <a:avLst/>
              <a:gdLst/>
              <a:ahLst/>
              <a:cxnLst/>
              <a:rect l="l" t="t" r="r" b="b"/>
              <a:pathLst>
                <a:path w="8298" h="7348" extrusionOk="0">
                  <a:moveTo>
                    <a:pt x="3864" y="1"/>
                  </a:moveTo>
                  <a:cubicBezTo>
                    <a:pt x="2566" y="1204"/>
                    <a:pt x="1299" y="2439"/>
                    <a:pt x="0" y="3643"/>
                  </a:cubicBezTo>
                  <a:cubicBezTo>
                    <a:pt x="1520" y="4878"/>
                    <a:pt x="3009" y="6113"/>
                    <a:pt x="4529" y="7348"/>
                  </a:cubicBezTo>
                  <a:cubicBezTo>
                    <a:pt x="5764" y="6113"/>
                    <a:pt x="7031" y="4909"/>
                    <a:pt x="8298" y="3706"/>
                  </a:cubicBezTo>
                  <a:cubicBezTo>
                    <a:pt x="6809" y="2503"/>
                    <a:pt x="5321" y="1268"/>
                    <a:pt x="386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201775" y="1597231"/>
              <a:ext cx="239803" cy="224137"/>
            </a:xfrm>
            <a:custGeom>
              <a:avLst/>
              <a:gdLst/>
              <a:ahLst/>
              <a:cxnLst/>
              <a:rect l="l" t="t" r="r" b="b"/>
              <a:pathLst>
                <a:path w="8235" h="7697" extrusionOk="0">
                  <a:moveTo>
                    <a:pt x="5036" y="1"/>
                  </a:moveTo>
                  <a:cubicBezTo>
                    <a:pt x="3326" y="1616"/>
                    <a:pt x="1647" y="3200"/>
                    <a:pt x="1" y="4815"/>
                  </a:cubicBezTo>
                  <a:cubicBezTo>
                    <a:pt x="1014" y="5796"/>
                    <a:pt x="2059" y="6746"/>
                    <a:pt x="3073" y="7697"/>
                  </a:cubicBezTo>
                  <a:cubicBezTo>
                    <a:pt x="4783" y="6018"/>
                    <a:pt x="6524" y="4340"/>
                    <a:pt x="8235" y="2693"/>
                  </a:cubicBezTo>
                  <a:lnTo>
                    <a:pt x="5036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1874068" y="1408184"/>
              <a:ext cx="261934" cy="220438"/>
            </a:xfrm>
            <a:custGeom>
              <a:avLst/>
              <a:gdLst/>
              <a:ahLst/>
              <a:cxnLst/>
              <a:rect l="l" t="t" r="r" b="b"/>
              <a:pathLst>
                <a:path w="8995" h="7570" extrusionOk="0">
                  <a:moveTo>
                    <a:pt x="4561" y="1"/>
                  </a:moveTo>
                  <a:cubicBezTo>
                    <a:pt x="4181" y="349"/>
                    <a:pt x="3801" y="698"/>
                    <a:pt x="3421" y="1046"/>
                  </a:cubicBezTo>
                  <a:cubicBezTo>
                    <a:pt x="2281" y="2091"/>
                    <a:pt x="1141" y="3136"/>
                    <a:pt x="0" y="4181"/>
                  </a:cubicBezTo>
                  <a:cubicBezTo>
                    <a:pt x="1521" y="5321"/>
                    <a:pt x="3041" y="6430"/>
                    <a:pt x="4529" y="7570"/>
                  </a:cubicBezTo>
                  <a:cubicBezTo>
                    <a:pt x="6018" y="6145"/>
                    <a:pt x="7506" y="4720"/>
                    <a:pt x="8994" y="3294"/>
                  </a:cubicBezTo>
                  <a:cubicBezTo>
                    <a:pt x="7506" y="2186"/>
                    <a:pt x="6049" y="1109"/>
                    <a:pt x="456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1089284" y="1494874"/>
              <a:ext cx="242570" cy="227806"/>
            </a:xfrm>
            <a:custGeom>
              <a:avLst/>
              <a:gdLst/>
              <a:ahLst/>
              <a:cxnLst/>
              <a:rect l="l" t="t" r="r" b="b"/>
              <a:pathLst>
                <a:path w="8330" h="7823" extrusionOk="0">
                  <a:moveTo>
                    <a:pt x="4687" y="1"/>
                  </a:moveTo>
                  <a:cubicBezTo>
                    <a:pt x="3135" y="1584"/>
                    <a:pt x="1552" y="3136"/>
                    <a:pt x="0" y="4688"/>
                  </a:cubicBezTo>
                  <a:cubicBezTo>
                    <a:pt x="380" y="5068"/>
                    <a:pt x="760" y="5416"/>
                    <a:pt x="1140" y="5764"/>
                  </a:cubicBezTo>
                  <a:cubicBezTo>
                    <a:pt x="1869" y="6461"/>
                    <a:pt x="2597" y="7158"/>
                    <a:pt x="3325" y="7823"/>
                  </a:cubicBezTo>
                  <a:cubicBezTo>
                    <a:pt x="4972" y="6208"/>
                    <a:pt x="6651" y="4624"/>
                    <a:pt x="8329" y="3041"/>
                  </a:cubicBezTo>
                  <a:cubicBezTo>
                    <a:pt x="7126" y="2028"/>
                    <a:pt x="5922" y="1014"/>
                    <a:pt x="468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2304724" y="1833336"/>
              <a:ext cx="25859" cy="41525"/>
            </a:xfrm>
            <a:custGeom>
              <a:avLst/>
              <a:gdLst/>
              <a:ahLst/>
              <a:cxnLst/>
              <a:rect l="l" t="t" r="r" b="b"/>
              <a:pathLst>
                <a:path w="888" h="1426" extrusionOk="0">
                  <a:moveTo>
                    <a:pt x="888" y="0"/>
                  </a:moveTo>
                  <a:cubicBezTo>
                    <a:pt x="571" y="254"/>
                    <a:pt x="286" y="507"/>
                    <a:pt x="1" y="760"/>
                  </a:cubicBezTo>
                  <a:cubicBezTo>
                    <a:pt x="286" y="982"/>
                    <a:pt x="571" y="1204"/>
                    <a:pt x="888" y="1425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1364089" y="1468142"/>
              <a:ext cx="211207" cy="192774"/>
            </a:xfrm>
            <a:custGeom>
              <a:avLst/>
              <a:gdLst/>
              <a:ahLst/>
              <a:cxnLst/>
              <a:rect l="l" t="t" r="r" b="b"/>
              <a:pathLst>
                <a:path w="7253" h="6620" extrusionOk="0">
                  <a:moveTo>
                    <a:pt x="4276" y="0"/>
                  </a:moveTo>
                  <a:cubicBezTo>
                    <a:pt x="2819" y="1299"/>
                    <a:pt x="1394" y="2629"/>
                    <a:pt x="0" y="3927"/>
                  </a:cubicBezTo>
                  <a:cubicBezTo>
                    <a:pt x="855" y="4656"/>
                    <a:pt x="1742" y="5416"/>
                    <a:pt x="2597" y="6144"/>
                  </a:cubicBezTo>
                  <a:cubicBezTo>
                    <a:pt x="2819" y="6302"/>
                    <a:pt x="3009" y="6461"/>
                    <a:pt x="3199" y="6619"/>
                  </a:cubicBezTo>
                  <a:cubicBezTo>
                    <a:pt x="4529" y="5321"/>
                    <a:pt x="5891" y="4054"/>
                    <a:pt x="7253" y="2787"/>
                  </a:cubicBezTo>
                  <a:cubicBezTo>
                    <a:pt x="6239" y="1869"/>
                    <a:pt x="5257" y="950"/>
                    <a:pt x="427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1605698" y="1441381"/>
              <a:ext cx="235202" cy="205704"/>
            </a:xfrm>
            <a:custGeom>
              <a:avLst/>
              <a:gdLst/>
              <a:ahLst/>
              <a:cxnLst/>
              <a:rect l="l" t="t" r="r" b="b"/>
              <a:pathLst>
                <a:path w="8077" h="7064" extrusionOk="0">
                  <a:moveTo>
                    <a:pt x="3959" y="1"/>
                  </a:moveTo>
                  <a:cubicBezTo>
                    <a:pt x="2629" y="1236"/>
                    <a:pt x="1331" y="2471"/>
                    <a:pt x="1" y="3706"/>
                  </a:cubicBezTo>
                  <a:cubicBezTo>
                    <a:pt x="381" y="4055"/>
                    <a:pt x="761" y="4403"/>
                    <a:pt x="1172" y="4783"/>
                  </a:cubicBezTo>
                  <a:cubicBezTo>
                    <a:pt x="2028" y="5543"/>
                    <a:pt x="2914" y="6303"/>
                    <a:pt x="3769" y="7063"/>
                  </a:cubicBezTo>
                  <a:cubicBezTo>
                    <a:pt x="3833" y="7031"/>
                    <a:pt x="3928" y="6968"/>
                    <a:pt x="3991" y="6905"/>
                  </a:cubicBezTo>
                  <a:cubicBezTo>
                    <a:pt x="5353" y="5606"/>
                    <a:pt x="6715" y="4340"/>
                    <a:pt x="8076" y="3104"/>
                  </a:cubicBezTo>
                  <a:cubicBezTo>
                    <a:pt x="6715" y="2059"/>
                    <a:pt x="5321" y="1046"/>
                    <a:pt x="395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2023454" y="1517006"/>
              <a:ext cx="275766" cy="232436"/>
            </a:xfrm>
            <a:custGeom>
              <a:avLst/>
              <a:gdLst/>
              <a:ahLst/>
              <a:cxnLst/>
              <a:rect l="l" t="t" r="r" b="b"/>
              <a:pathLst>
                <a:path w="9470" h="7982" extrusionOk="0">
                  <a:moveTo>
                    <a:pt x="4466" y="1"/>
                  </a:moveTo>
                  <a:cubicBezTo>
                    <a:pt x="2978" y="1426"/>
                    <a:pt x="1489" y="2851"/>
                    <a:pt x="1" y="4276"/>
                  </a:cubicBezTo>
                  <a:cubicBezTo>
                    <a:pt x="1616" y="5511"/>
                    <a:pt x="3263" y="6746"/>
                    <a:pt x="4878" y="7981"/>
                  </a:cubicBezTo>
                  <a:cubicBezTo>
                    <a:pt x="6398" y="6620"/>
                    <a:pt x="7918" y="5289"/>
                    <a:pt x="9470" y="3928"/>
                  </a:cubicBezTo>
                  <a:cubicBezTo>
                    <a:pt x="8108" y="2788"/>
                    <a:pt x="6683" y="1679"/>
                    <a:pt x="5258" y="602"/>
                  </a:cubicBezTo>
                  <a:cubicBezTo>
                    <a:pt x="5005" y="381"/>
                    <a:pt x="4720" y="191"/>
                    <a:pt x="446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2293658" y="2066646"/>
              <a:ext cx="36924" cy="59055"/>
            </a:xfrm>
            <a:custGeom>
              <a:avLst/>
              <a:gdLst/>
              <a:ahLst/>
              <a:cxnLst/>
              <a:rect l="l" t="t" r="r" b="b"/>
              <a:pathLst>
                <a:path w="1268" h="2028" extrusionOk="0">
                  <a:moveTo>
                    <a:pt x="1268" y="0"/>
                  </a:moveTo>
                  <a:cubicBezTo>
                    <a:pt x="824" y="380"/>
                    <a:pt x="413" y="729"/>
                    <a:pt x="1" y="1077"/>
                  </a:cubicBezTo>
                  <a:cubicBezTo>
                    <a:pt x="413" y="1394"/>
                    <a:pt x="824" y="1711"/>
                    <a:pt x="1268" y="202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1138147" y="1850837"/>
              <a:ext cx="261003" cy="246268"/>
            </a:xfrm>
            <a:custGeom>
              <a:avLst/>
              <a:gdLst/>
              <a:ahLst/>
              <a:cxnLst/>
              <a:rect l="l" t="t" r="r" b="b"/>
              <a:pathLst>
                <a:path w="8963" h="8457" extrusionOk="0">
                  <a:moveTo>
                    <a:pt x="5258" y="1"/>
                  </a:moveTo>
                  <a:cubicBezTo>
                    <a:pt x="3516" y="1743"/>
                    <a:pt x="1742" y="3484"/>
                    <a:pt x="1" y="5258"/>
                  </a:cubicBezTo>
                  <a:cubicBezTo>
                    <a:pt x="1236" y="6335"/>
                    <a:pt x="2471" y="7411"/>
                    <a:pt x="3706" y="8457"/>
                  </a:cubicBezTo>
                  <a:cubicBezTo>
                    <a:pt x="5448" y="6746"/>
                    <a:pt x="7221" y="5036"/>
                    <a:pt x="8963" y="3358"/>
                  </a:cubicBezTo>
                  <a:cubicBezTo>
                    <a:pt x="8678" y="3073"/>
                    <a:pt x="8361" y="2851"/>
                    <a:pt x="8076" y="2566"/>
                  </a:cubicBezTo>
                  <a:cubicBezTo>
                    <a:pt x="7158" y="1743"/>
                    <a:pt x="6208" y="888"/>
                    <a:pt x="525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1577102" y="1917260"/>
              <a:ext cx="286861" cy="252703"/>
            </a:xfrm>
            <a:custGeom>
              <a:avLst/>
              <a:gdLst/>
              <a:ahLst/>
              <a:cxnLst/>
              <a:rect l="l" t="t" r="r" b="b"/>
              <a:pathLst>
                <a:path w="9851" h="8678" extrusionOk="0">
                  <a:moveTo>
                    <a:pt x="5480" y="0"/>
                  </a:moveTo>
                  <a:cubicBezTo>
                    <a:pt x="4973" y="507"/>
                    <a:pt x="4435" y="1013"/>
                    <a:pt x="3928" y="1520"/>
                  </a:cubicBezTo>
                  <a:cubicBezTo>
                    <a:pt x="2598" y="2787"/>
                    <a:pt x="1299" y="4022"/>
                    <a:pt x="1" y="5289"/>
                  </a:cubicBezTo>
                  <a:cubicBezTo>
                    <a:pt x="1394" y="6429"/>
                    <a:pt x="2851" y="7569"/>
                    <a:pt x="4276" y="8677"/>
                  </a:cubicBezTo>
                  <a:cubicBezTo>
                    <a:pt x="6145" y="6967"/>
                    <a:pt x="8013" y="5257"/>
                    <a:pt x="9850" y="3547"/>
                  </a:cubicBezTo>
                  <a:cubicBezTo>
                    <a:pt x="8647" y="2565"/>
                    <a:pt x="7412" y="1584"/>
                    <a:pt x="6208" y="602"/>
                  </a:cubicBezTo>
                  <a:cubicBezTo>
                    <a:pt x="5955" y="412"/>
                    <a:pt x="5701" y="190"/>
                    <a:pt x="548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2009622" y="2003921"/>
              <a:ext cx="249966" cy="203840"/>
            </a:xfrm>
            <a:custGeom>
              <a:avLst/>
              <a:gdLst/>
              <a:ahLst/>
              <a:cxnLst/>
              <a:rect l="l" t="t" r="r" b="b"/>
              <a:pathLst>
                <a:path w="8584" h="7000" extrusionOk="0">
                  <a:moveTo>
                    <a:pt x="4181" y="1"/>
                  </a:moveTo>
                  <a:cubicBezTo>
                    <a:pt x="3326" y="729"/>
                    <a:pt x="2471" y="1489"/>
                    <a:pt x="1584" y="2249"/>
                  </a:cubicBezTo>
                  <a:cubicBezTo>
                    <a:pt x="1046" y="2724"/>
                    <a:pt x="539" y="3200"/>
                    <a:pt x="1" y="3675"/>
                  </a:cubicBezTo>
                  <a:cubicBezTo>
                    <a:pt x="1394" y="4783"/>
                    <a:pt x="2788" y="5891"/>
                    <a:pt x="4181" y="7000"/>
                  </a:cubicBezTo>
                  <a:cubicBezTo>
                    <a:pt x="5670" y="5733"/>
                    <a:pt x="7126" y="4498"/>
                    <a:pt x="8583" y="3263"/>
                  </a:cubicBezTo>
                  <a:cubicBezTo>
                    <a:pt x="7126" y="2154"/>
                    <a:pt x="5638" y="1078"/>
                    <a:pt x="418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2148873" y="2111840"/>
              <a:ext cx="181709" cy="198307"/>
            </a:xfrm>
            <a:custGeom>
              <a:avLst/>
              <a:gdLst/>
              <a:ahLst/>
              <a:cxnLst/>
              <a:rect l="l" t="t" r="r" b="b"/>
              <a:pathLst>
                <a:path w="6240" h="6810" extrusionOk="0">
                  <a:moveTo>
                    <a:pt x="4403" y="0"/>
                  </a:moveTo>
                  <a:lnTo>
                    <a:pt x="1" y="3737"/>
                  </a:lnTo>
                  <a:cubicBezTo>
                    <a:pt x="539" y="4180"/>
                    <a:pt x="1078" y="4592"/>
                    <a:pt x="1616" y="5036"/>
                  </a:cubicBezTo>
                  <a:cubicBezTo>
                    <a:pt x="2376" y="5637"/>
                    <a:pt x="3104" y="6207"/>
                    <a:pt x="3864" y="6809"/>
                  </a:cubicBezTo>
                  <a:cubicBezTo>
                    <a:pt x="4656" y="6081"/>
                    <a:pt x="5448" y="5384"/>
                    <a:pt x="6240" y="4687"/>
                  </a:cubicBezTo>
                  <a:lnTo>
                    <a:pt x="6240" y="1394"/>
                  </a:lnTo>
                  <a:cubicBezTo>
                    <a:pt x="5606" y="919"/>
                    <a:pt x="5005" y="475"/>
                    <a:pt x="440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1078218" y="1341791"/>
              <a:ext cx="41525" cy="19394"/>
            </a:xfrm>
            <a:custGeom>
              <a:avLst/>
              <a:gdLst/>
              <a:ahLst/>
              <a:cxnLst/>
              <a:rect l="l" t="t" r="r" b="b"/>
              <a:pathLst>
                <a:path w="1426" h="666" extrusionOk="0">
                  <a:moveTo>
                    <a:pt x="0" y="1"/>
                  </a:moveTo>
                  <a:cubicBezTo>
                    <a:pt x="253" y="222"/>
                    <a:pt x="507" y="444"/>
                    <a:pt x="760" y="666"/>
                  </a:cubicBezTo>
                  <a:cubicBezTo>
                    <a:pt x="982" y="444"/>
                    <a:pt x="1203" y="222"/>
                    <a:pt x="142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1552205" y="2197598"/>
              <a:ext cx="247200" cy="182612"/>
            </a:xfrm>
            <a:custGeom>
              <a:avLst/>
              <a:gdLst/>
              <a:ahLst/>
              <a:cxnLst/>
              <a:rect l="l" t="t" r="r" b="b"/>
              <a:pathLst>
                <a:path w="8489" h="6271" extrusionOk="0">
                  <a:moveTo>
                    <a:pt x="5195" y="0"/>
                  </a:moveTo>
                  <a:cubicBezTo>
                    <a:pt x="3453" y="1616"/>
                    <a:pt x="1711" y="3231"/>
                    <a:pt x="1" y="4846"/>
                  </a:cubicBezTo>
                  <a:cubicBezTo>
                    <a:pt x="128" y="4941"/>
                    <a:pt x="286" y="5036"/>
                    <a:pt x="413" y="5162"/>
                  </a:cubicBezTo>
                  <a:cubicBezTo>
                    <a:pt x="508" y="5004"/>
                    <a:pt x="571" y="4814"/>
                    <a:pt x="603" y="4624"/>
                  </a:cubicBezTo>
                  <a:cubicBezTo>
                    <a:pt x="666" y="5036"/>
                    <a:pt x="856" y="5384"/>
                    <a:pt x="1109" y="5669"/>
                  </a:cubicBezTo>
                  <a:cubicBezTo>
                    <a:pt x="1204" y="5732"/>
                    <a:pt x="1268" y="5796"/>
                    <a:pt x="1363" y="5859"/>
                  </a:cubicBezTo>
                  <a:cubicBezTo>
                    <a:pt x="1458" y="5922"/>
                    <a:pt x="1584" y="6017"/>
                    <a:pt x="1679" y="6081"/>
                  </a:cubicBezTo>
                  <a:cubicBezTo>
                    <a:pt x="1933" y="6208"/>
                    <a:pt x="2218" y="6271"/>
                    <a:pt x="2534" y="6271"/>
                  </a:cubicBezTo>
                  <a:lnTo>
                    <a:pt x="4371" y="6271"/>
                  </a:lnTo>
                  <a:cubicBezTo>
                    <a:pt x="5733" y="5004"/>
                    <a:pt x="7095" y="3737"/>
                    <a:pt x="8488" y="2502"/>
                  </a:cubicBezTo>
                  <a:cubicBezTo>
                    <a:pt x="7380" y="1679"/>
                    <a:pt x="6271" y="855"/>
                    <a:pt x="51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831048" y="1818572"/>
              <a:ext cx="169711" cy="238871"/>
            </a:xfrm>
            <a:custGeom>
              <a:avLst/>
              <a:gdLst/>
              <a:ahLst/>
              <a:cxnLst/>
              <a:rect l="l" t="t" r="r" b="b"/>
              <a:pathLst>
                <a:path w="5828" h="8203" extrusionOk="0">
                  <a:moveTo>
                    <a:pt x="2534" y="0"/>
                  </a:moveTo>
                  <a:cubicBezTo>
                    <a:pt x="1679" y="856"/>
                    <a:pt x="856" y="1742"/>
                    <a:pt x="1" y="2597"/>
                  </a:cubicBezTo>
                  <a:lnTo>
                    <a:pt x="1" y="7348"/>
                  </a:lnTo>
                  <a:cubicBezTo>
                    <a:pt x="349" y="7633"/>
                    <a:pt x="666" y="7918"/>
                    <a:pt x="1014" y="8203"/>
                  </a:cubicBezTo>
                  <a:cubicBezTo>
                    <a:pt x="2376" y="6746"/>
                    <a:pt x="3738" y="5321"/>
                    <a:pt x="5099" y="3896"/>
                  </a:cubicBezTo>
                  <a:cubicBezTo>
                    <a:pt x="5353" y="3611"/>
                    <a:pt x="5606" y="3389"/>
                    <a:pt x="5828" y="3104"/>
                  </a:cubicBezTo>
                  <a:cubicBezTo>
                    <a:pt x="4719" y="2091"/>
                    <a:pt x="3611" y="1046"/>
                    <a:pt x="253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2168238" y="1366688"/>
              <a:ext cx="162344" cy="250869"/>
            </a:xfrm>
            <a:custGeom>
              <a:avLst/>
              <a:gdLst/>
              <a:ahLst/>
              <a:cxnLst/>
              <a:rect l="l" t="t" r="r" b="b"/>
              <a:pathLst>
                <a:path w="5575" h="8615" extrusionOk="0">
                  <a:moveTo>
                    <a:pt x="4846" y="1"/>
                  </a:moveTo>
                  <a:cubicBezTo>
                    <a:pt x="3738" y="1046"/>
                    <a:pt x="2629" y="2123"/>
                    <a:pt x="1521" y="3199"/>
                  </a:cubicBezTo>
                  <a:cubicBezTo>
                    <a:pt x="1014" y="3674"/>
                    <a:pt x="508" y="4149"/>
                    <a:pt x="1" y="4624"/>
                  </a:cubicBezTo>
                  <a:cubicBezTo>
                    <a:pt x="1711" y="5923"/>
                    <a:pt x="3421" y="7221"/>
                    <a:pt x="5036" y="8615"/>
                  </a:cubicBezTo>
                  <a:cubicBezTo>
                    <a:pt x="5226" y="8456"/>
                    <a:pt x="5385" y="8298"/>
                    <a:pt x="5575" y="8140"/>
                  </a:cubicBezTo>
                  <a:lnTo>
                    <a:pt x="5575" y="1489"/>
                  </a:lnTo>
                  <a:cubicBezTo>
                    <a:pt x="5575" y="982"/>
                    <a:pt x="5258" y="412"/>
                    <a:pt x="484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1626927" y="1341791"/>
              <a:ext cx="171546" cy="72887"/>
            </a:xfrm>
            <a:custGeom>
              <a:avLst/>
              <a:gdLst/>
              <a:ahLst/>
              <a:cxnLst/>
              <a:rect l="l" t="t" r="r" b="b"/>
              <a:pathLst>
                <a:path w="5891" h="2503" extrusionOk="0">
                  <a:moveTo>
                    <a:pt x="158" y="1"/>
                  </a:moveTo>
                  <a:cubicBezTo>
                    <a:pt x="95" y="64"/>
                    <a:pt x="63" y="96"/>
                    <a:pt x="0" y="127"/>
                  </a:cubicBezTo>
                  <a:cubicBezTo>
                    <a:pt x="1045" y="919"/>
                    <a:pt x="2122" y="1711"/>
                    <a:pt x="3167" y="2503"/>
                  </a:cubicBezTo>
                  <a:cubicBezTo>
                    <a:pt x="4085" y="1647"/>
                    <a:pt x="4972" y="824"/>
                    <a:pt x="589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2022551" y="1341791"/>
              <a:ext cx="270234" cy="146677"/>
            </a:xfrm>
            <a:custGeom>
              <a:avLst/>
              <a:gdLst/>
              <a:ahLst/>
              <a:cxnLst/>
              <a:rect l="l" t="t" r="r" b="b"/>
              <a:pathLst>
                <a:path w="9280" h="5037" extrusionOk="0">
                  <a:moveTo>
                    <a:pt x="1964" y="1"/>
                  </a:moveTo>
                  <a:cubicBezTo>
                    <a:pt x="1330" y="602"/>
                    <a:pt x="665" y="1204"/>
                    <a:pt x="0" y="1774"/>
                  </a:cubicBezTo>
                  <a:cubicBezTo>
                    <a:pt x="475" y="2122"/>
                    <a:pt x="919" y="2439"/>
                    <a:pt x="1362" y="2788"/>
                  </a:cubicBezTo>
                  <a:cubicBezTo>
                    <a:pt x="2375" y="3548"/>
                    <a:pt x="3420" y="4276"/>
                    <a:pt x="4434" y="5036"/>
                  </a:cubicBezTo>
                  <a:cubicBezTo>
                    <a:pt x="6049" y="3484"/>
                    <a:pt x="7664" y="1932"/>
                    <a:pt x="9279" y="381"/>
                  </a:cubicBezTo>
                  <a:cubicBezTo>
                    <a:pt x="8931" y="159"/>
                    <a:pt x="8551" y="1"/>
                    <a:pt x="817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1972756" y="2234493"/>
              <a:ext cx="273000" cy="145716"/>
            </a:xfrm>
            <a:custGeom>
              <a:avLst/>
              <a:gdLst/>
              <a:ahLst/>
              <a:cxnLst/>
              <a:rect l="l" t="t" r="r" b="b"/>
              <a:pathLst>
                <a:path w="9375" h="5004" extrusionOk="0">
                  <a:moveTo>
                    <a:pt x="5479" y="0"/>
                  </a:moveTo>
                  <a:cubicBezTo>
                    <a:pt x="3642" y="1552"/>
                    <a:pt x="1837" y="3104"/>
                    <a:pt x="0" y="4655"/>
                  </a:cubicBezTo>
                  <a:cubicBezTo>
                    <a:pt x="190" y="4782"/>
                    <a:pt x="348" y="4909"/>
                    <a:pt x="538" y="5004"/>
                  </a:cubicBezTo>
                  <a:lnTo>
                    <a:pt x="7252" y="5004"/>
                  </a:lnTo>
                  <a:cubicBezTo>
                    <a:pt x="7506" y="4750"/>
                    <a:pt x="7791" y="4497"/>
                    <a:pt x="8076" y="4244"/>
                  </a:cubicBezTo>
                  <a:cubicBezTo>
                    <a:pt x="8487" y="3864"/>
                    <a:pt x="8931" y="3484"/>
                    <a:pt x="9374" y="3072"/>
                  </a:cubicBezTo>
                  <a:cubicBezTo>
                    <a:pt x="8076" y="2059"/>
                    <a:pt x="6777" y="1045"/>
                    <a:pt x="5479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992431" y="2278756"/>
              <a:ext cx="217672" cy="101454"/>
            </a:xfrm>
            <a:custGeom>
              <a:avLst/>
              <a:gdLst/>
              <a:ahLst/>
              <a:cxnLst/>
              <a:rect l="l" t="t" r="r" b="b"/>
              <a:pathLst>
                <a:path w="7475" h="3484" extrusionOk="0">
                  <a:moveTo>
                    <a:pt x="3484" y="0"/>
                  </a:moveTo>
                  <a:cubicBezTo>
                    <a:pt x="2313" y="1140"/>
                    <a:pt x="1141" y="2312"/>
                    <a:pt x="1" y="3484"/>
                  </a:cubicBezTo>
                  <a:lnTo>
                    <a:pt x="7475" y="3484"/>
                  </a:lnTo>
                  <a:cubicBezTo>
                    <a:pt x="6145" y="2312"/>
                    <a:pt x="4814" y="1140"/>
                    <a:pt x="348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1108649" y="2125672"/>
              <a:ext cx="270234" cy="247171"/>
            </a:xfrm>
            <a:custGeom>
              <a:avLst/>
              <a:gdLst/>
              <a:ahLst/>
              <a:cxnLst/>
              <a:rect l="l" t="t" r="r" b="b"/>
              <a:pathLst>
                <a:path w="9280" h="8488" extrusionOk="0">
                  <a:moveTo>
                    <a:pt x="4782" y="0"/>
                  </a:moveTo>
                  <a:cubicBezTo>
                    <a:pt x="3167" y="1584"/>
                    <a:pt x="1584" y="3167"/>
                    <a:pt x="0" y="4751"/>
                  </a:cubicBezTo>
                  <a:cubicBezTo>
                    <a:pt x="1425" y="5986"/>
                    <a:pt x="2850" y="7221"/>
                    <a:pt x="4275" y="8487"/>
                  </a:cubicBezTo>
                  <a:cubicBezTo>
                    <a:pt x="5954" y="6872"/>
                    <a:pt x="7632" y="5257"/>
                    <a:pt x="9279" y="3674"/>
                  </a:cubicBezTo>
                  <a:cubicBezTo>
                    <a:pt x="7949" y="2597"/>
                    <a:pt x="6619" y="1520"/>
                    <a:pt x="5289" y="444"/>
                  </a:cubicBezTo>
                  <a:cubicBezTo>
                    <a:pt x="5130" y="285"/>
                    <a:pt x="4940" y="127"/>
                    <a:pt x="478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1255268" y="2245559"/>
              <a:ext cx="263769" cy="134651"/>
            </a:xfrm>
            <a:custGeom>
              <a:avLst/>
              <a:gdLst/>
              <a:ahLst/>
              <a:cxnLst/>
              <a:rect l="l" t="t" r="r" b="b"/>
              <a:pathLst>
                <a:path w="9058" h="4624" extrusionOk="0">
                  <a:moveTo>
                    <a:pt x="4814" y="0"/>
                  </a:moveTo>
                  <a:cubicBezTo>
                    <a:pt x="3231" y="1552"/>
                    <a:pt x="1616" y="3104"/>
                    <a:pt x="0" y="4624"/>
                  </a:cubicBezTo>
                  <a:lnTo>
                    <a:pt x="7569" y="4624"/>
                  </a:lnTo>
                  <a:cubicBezTo>
                    <a:pt x="8076" y="4180"/>
                    <a:pt x="8551" y="3705"/>
                    <a:pt x="9058" y="3262"/>
                  </a:cubicBezTo>
                  <a:cubicBezTo>
                    <a:pt x="7633" y="2185"/>
                    <a:pt x="6208" y="1109"/>
                    <a:pt x="481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1953362" y="1341791"/>
              <a:ext cx="95019" cy="38759"/>
            </a:xfrm>
            <a:custGeom>
              <a:avLst/>
              <a:gdLst/>
              <a:ahLst/>
              <a:cxnLst/>
              <a:rect l="l" t="t" r="r" b="b"/>
              <a:pathLst>
                <a:path w="3263" h="1331" extrusionOk="0">
                  <a:moveTo>
                    <a:pt x="1" y="1"/>
                  </a:moveTo>
                  <a:cubicBezTo>
                    <a:pt x="191" y="127"/>
                    <a:pt x="349" y="286"/>
                    <a:pt x="539" y="412"/>
                  </a:cubicBezTo>
                  <a:cubicBezTo>
                    <a:pt x="951" y="729"/>
                    <a:pt x="1363" y="1014"/>
                    <a:pt x="1774" y="1331"/>
                  </a:cubicBezTo>
                  <a:cubicBezTo>
                    <a:pt x="2281" y="887"/>
                    <a:pt x="2788" y="444"/>
                    <a:pt x="3263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1507040" y="2353449"/>
              <a:ext cx="45194" cy="26761"/>
            </a:xfrm>
            <a:custGeom>
              <a:avLst/>
              <a:gdLst/>
              <a:ahLst/>
              <a:cxnLst/>
              <a:rect l="l" t="t" r="r" b="b"/>
              <a:pathLst>
                <a:path w="1552" h="919" extrusionOk="0">
                  <a:moveTo>
                    <a:pt x="1014" y="0"/>
                  </a:moveTo>
                  <a:cubicBezTo>
                    <a:pt x="665" y="317"/>
                    <a:pt x="348" y="602"/>
                    <a:pt x="0" y="919"/>
                  </a:cubicBezTo>
                  <a:lnTo>
                    <a:pt x="190" y="919"/>
                  </a:lnTo>
                  <a:cubicBezTo>
                    <a:pt x="729" y="919"/>
                    <a:pt x="1204" y="729"/>
                    <a:pt x="1552" y="380"/>
                  </a:cubicBezTo>
                  <a:cubicBezTo>
                    <a:pt x="1362" y="254"/>
                    <a:pt x="1172" y="127"/>
                    <a:pt x="101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831048" y="2175467"/>
              <a:ext cx="246268" cy="204743"/>
            </a:xfrm>
            <a:custGeom>
              <a:avLst/>
              <a:gdLst/>
              <a:ahLst/>
              <a:cxnLst/>
              <a:rect l="l" t="t" r="r" b="b"/>
              <a:pathLst>
                <a:path w="8457" h="7031" extrusionOk="0">
                  <a:moveTo>
                    <a:pt x="4783" y="0"/>
                  </a:moveTo>
                  <a:cubicBezTo>
                    <a:pt x="3168" y="1647"/>
                    <a:pt x="1584" y="3294"/>
                    <a:pt x="1" y="4941"/>
                  </a:cubicBezTo>
                  <a:lnTo>
                    <a:pt x="1" y="5479"/>
                  </a:lnTo>
                  <a:cubicBezTo>
                    <a:pt x="1" y="6556"/>
                    <a:pt x="507" y="7031"/>
                    <a:pt x="1616" y="7031"/>
                  </a:cubicBezTo>
                  <a:lnTo>
                    <a:pt x="4498" y="7031"/>
                  </a:lnTo>
                  <a:cubicBezTo>
                    <a:pt x="5828" y="5701"/>
                    <a:pt x="7126" y="4371"/>
                    <a:pt x="8456" y="3072"/>
                  </a:cubicBezTo>
                  <a:cubicBezTo>
                    <a:pt x="8361" y="2977"/>
                    <a:pt x="8266" y="2882"/>
                    <a:pt x="8171" y="2819"/>
                  </a:cubicBezTo>
                  <a:cubicBezTo>
                    <a:pt x="7031" y="1869"/>
                    <a:pt x="5923" y="919"/>
                    <a:pt x="478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1709919" y="2283357"/>
              <a:ext cx="228738" cy="96853"/>
            </a:xfrm>
            <a:custGeom>
              <a:avLst/>
              <a:gdLst/>
              <a:ahLst/>
              <a:cxnLst/>
              <a:rect l="l" t="t" r="r" b="b"/>
              <a:pathLst>
                <a:path w="7855" h="3326" extrusionOk="0">
                  <a:moveTo>
                    <a:pt x="3674" y="1"/>
                  </a:moveTo>
                  <a:cubicBezTo>
                    <a:pt x="2439" y="1109"/>
                    <a:pt x="1235" y="2217"/>
                    <a:pt x="0" y="3326"/>
                  </a:cubicBezTo>
                  <a:lnTo>
                    <a:pt x="7474" y="3326"/>
                  </a:lnTo>
                  <a:cubicBezTo>
                    <a:pt x="7601" y="3231"/>
                    <a:pt x="7728" y="3136"/>
                    <a:pt x="7854" y="3009"/>
                  </a:cubicBezTo>
                  <a:cubicBezTo>
                    <a:pt x="6461" y="2027"/>
                    <a:pt x="5067" y="1014"/>
                    <a:pt x="367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2215267" y="2337782"/>
              <a:ext cx="89486" cy="42428"/>
            </a:xfrm>
            <a:custGeom>
              <a:avLst/>
              <a:gdLst/>
              <a:ahLst/>
              <a:cxnLst/>
              <a:rect l="l" t="t" r="r" b="b"/>
              <a:pathLst>
                <a:path w="3073" h="1457" extrusionOk="0">
                  <a:moveTo>
                    <a:pt x="1616" y="0"/>
                  </a:moveTo>
                  <a:cubicBezTo>
                    <a:pt x="1078" y="475"/>
                    <a:pt x="539" y="982"/>
                    <a:pt x="1" y="1457"/>
                  </a:cubicBezTo>
                  <a:lnTo>
                    <a:pt x="1553" y="1457"/>
                  </a:lnTo>
                  <a:cubicBezTo>
                    <a:pt x="2059" y="1457"/>
                    <a:pt x="2630" y="1362"/>
                    <a:pt x="3073" y="1140"/>
                  </a:cubicBezTo>
                  <a:cubicBezTo>
                    <a:pt x="2598" y="760"/>
                    <a:pt x="2123" y="380"/>
                    <a:pt x="161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831048" y="2060181"/>
              <a:ext cx="15725" cy="29557"/>
            </a:xfrm>
            <a:custGeom>
              <a:avLst/>
              <a:gdLst/>
              <a:ahLst/>
              <a:cxnLst/>
              <a:rect l="l" t="t" r="r" b="b"/>
              <a:pathLst>
                <a:path w="540" h="1015" extrusionOk="0">
                  <a:moveTo>
                    <a:pt x="1" y="1"/>
                  </a:moveTo>
                  <a:lnTo>
                    <a:pt x="1" y="1014"/>
                  </a:lnTo>
                  <a:cubicBezTo>
                    <a:pt x="191" y="824"/>
                    <a:pt x="349" y="602"/>
                    <a:pt x="539" y="412"/>
                  </a:cubicBezTo>
                  <a:cubicBezTo>
                    <a:pt x="349" y="286"/>
                    <a:pt x="191" y="127"/>
                    <a:pt x="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831048" y="2086010"/>
              <a:ext cx="122683" cy="202908"/>
            </a:xfrm>
            <a:custGeom>
              <a:avLst/>
              <a:gdLst/>
              <a:ahLst/>
              <a:cxnLst/>
              <a:rect l="l" t="t" r="r" b="b"/>
              <a:pathLst>
                <a:path w="4213" h="6968" extrusionOk="0">
                  <a:moveTo>
                    <a:pt x="1077" y="0"/>
                  </a:moveTo>
                  <a:cubicBezTo>
                    <a:pt x="729" y="412"/>
                    <a:pt x="381" y="792"/>
                    <a:pt x="1" y="1204"/>
                  </a:cubicBezTo>
                  <a:lnTo>
                    <a:pt x="1" y="6968"/>
                  </a:lnTo>
                  <a:cubicBezTo>
                    <a:pt x="1394" y="5511"/>
                    <a:pt x="2788" y="4054"/>
                    <a:pt x="4213" y="2597"/>
                  </a:cubicBezTo>
                  <a:cubicBezTo>
                    <a:pt x="3168" y="1742"/>
                    <a:pt x="2123" y="856"/>
                    <a:pt x="1077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1622296" y="1341791"/>
              <a:ext cx="9260" cy="3727"/>
            </a:xfrm>
            <a:custGeom>
              <a:avLst/>
              <a:gdLst/>
              <a:ahLst/>
              <a:cxnLst/>
              <a:rect l="l" t="t" r="r" b="b"/>
              <a:pathLst>
                <a:path w="318" h="128" extrusionOk="0">
                  <a:moveTo>
                    <a:pt x="127" y="1"/>
                  </a:moveTo>
                  <a:cubicBezTo>
                    <a:pt x="64" y="1"/>
                    <a:pt x="32" y="1"/>
                    <a:pt x="1" y="32"/>
                  </a:cubicBezTo>
                  <a:cubicBezTo>
                    <a:pt x="32" y="64"/>
                    <a:pt x="96" y="96"/>
                    <a:pt x="159" y="127"/>
                  </a:cubicBezTo>
                  <a:cubicBezTo>
                    <a:pt x="191" y="96"/>
                    <a:pt x="254" y="64"/>
                    <a:pt x="31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1246969" y="1948593"/>
              <a:ext cx="167877" cy="162344"/>
            </a:xfrm>
            <a:custGeom>
              <a:avLst/>
              <a:gdLst/>
              <a:ahLst/>
              <a:cxnLst/>
              <a:rect l="l" t="t" r="r" b="b"/>
              <a:pathLst>
                <a:path w="5765" h="5575" extrusionOk="0">
                  <a:moveTo>
                    <a:pt x="5226" y="1"/>
                  </a:moveTo>
                  <a:cubicBezTo>
                    <a:pt x="3484" y="1679"/>
                    <a:pt x="1742" y="3389"/>
                    <a:pt x="0" y="5100"/>
                  </a:cubicBezTo>
                  <a:cubicBezTo>
                    <a:pt x="159" y="5258"/>
                    <a:pt x="349" y="5416"/>
                    <a:pt x="539" y="5575"/>
                  </a:cubicBezTo>
                  <a:cubicBezTo>
                    <a:pt x="2281" y="3864"/>
                    <a:pt x="4022" y="2154"/>
                    <a:pt x="5764" y="476"/>
                  </a:cubicBezTo>
                  <a:cubicBezTo>
                    <a:pt x="5606" y="317"/>
                    <a:pt x="5416" y="159"/>
                    <a:pt x="522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1715451" y="1530838"/>
              <a:ext cx="142979" cy="130079"/>
            </a:xfrm>
            <a:custGeom>
              <a:avLst/>
              <a:gdLst/>
              <a:ahLst/>
              <a:cxnLst/>
              <a:rect l="l" t="t" r="r" b="b"/>
              <a:pathLst>
                <a:path w="4910" h="4467" extrusionOk="0">
                  <a:moveTo>
                    <a:pt x="4307" y="1"/>
                  </a:moveTo>
                  <a:cubicBezTo>
                    <a:pt x="2946" y="1268"/>
                    <a:pt x="1584" y="2566"/>
                    <a:pt x="222" y="3833"/>
                  </a:cubicBezTo>
                  <a:cubicBezTo>
                    <a:pt x="159" y="3896"/>
                    <a:pt x="64" y="3928"/>
                    <a:pt x="0" y="3991"/>
                  </a:cubicBezTo>
                  <a:cubicBezTo>
                    <a:pt x="190" y="4149"/>
                    <a:pt x="380" y="4308"/>
                    <a:pt x="570" y="4466"/>
                  </a:cubicBezTo>
                  <a:cubicBezTo>
                    <a:pt x="2027" y="3136"/>
                    <a:pt x="3452" y="1806"/>
                    <a:pt x="4909" y="476"/>
                  </a:cubicBezTo>
                  <a:cubicBezTo>
                    <a:pt x="4719" y="317"/>
                    <a:pt x="4497" y="159"/>
                    <a:pt x="430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1414816" y="1782609"/>
              <a:ext cx="173410" cy="165110"/>
            </a:xfrm>
            <a:custGeom>
              <a:avLst/>
              <a:gdLst/>
              <a:ahLst/>
              <a:cxnLst/>
              <a:rect l="l" t="t" r="r" b="b"/>
              <a:pathLst>
                <a:path w="5955" h="5670" extrusionOk="0">
                  <a:moveTo>
                    <a:pt x="5384" y="0"/>
                  </a:moveTo>
                  <a:cubicBezTo>
                    <a:pt x="3579" y="1742"/>
                    <a:pt x="1774" y="3452"/>
                    <a:pt x="0" y="5194"/>
                  </a:cubicBezTo>
                  <a:cubicBezTo>
                    <a:pt x="32" y="5226"/>
                    <a:pt x="95" y="5289"/>
                    <a:pt x="127" y="5321"/>
                  </a:cubicBezTo>
                  <a:cubicBezTo>
                    <a:pt x="285" y="5447"/>
                    <a:pt x="412" y="5542"/>
                    <a:pt x="539" y="5669"/>
                  </a:cubicBezTo>
                  <a:cubicBezTo>
                    <a:pt x="634" y="5574"/>
                    <a:pt x="697" y="5511"/>
                    <a:pt x="792" y="5416"/>
                  </a:cubicBezTo>
                  <a:cubicBezTo>
                    <a:pt x="2502" y="3769"/>
                    <a:pt x="4244" y="2122"/>
                    <a:pt x="5954" y="475"/>
                  </a:cubicBezTo>
                  <a:lnTo>
                    <a:pt x="5384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2"/>
            <p:cNvSpPr/>
            <p:nvPr/>
          </p:nvSpPr>
          <p:spPr>
            <a:xfrm>
              <a:off x="1587265" y="1661790"/>
              <a:ext cx="129147" cy="119916"/>
            </a:xfrm>
            <a:custGeom>
              <a:avLst/>
              <a:gdLst/>
              <a:ahLst/>
              <a:cxnLst/>
              <a:rect l="l" t="t" r="r" b="b"/>
              <a:pathLst>
                <a:path w="4435" h="4118" extrusionOk="0">
                  <a:moveTo>
                    <a:pt x="3896" y="1"/>
                  </a:moveTo>
                  <a:cubicBezTo>
                    <a:pt x="2597" y="1204"/>
                    <a:pt x="1299" y="2439"/>
                    <a:pt x="0" y="3643"/>
                  </a:cubicBezTo>
                  <a:cubicBezTo>
                    <a:pt x="190" y="3801"/>
                    <a:pt x="380" y="3959"/>
                    <a:pt x="570" y="4118"/>
                  </a:cubicBezTo>
                  <a:cubicBezTo>
                    <a:pt x="1869" y="2914"/>
                    <a:pt x="3136" y="1679"/>
                    <a:pt x="4434" y="476"/>
                  </a:cubicBezTo>
                  <a:cubicBezTo>
                    <a:pt x="4244" y="317"/>
                    <a:pt x="4086" y="159"/>
                    <a:pt x="389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2"/>
            <p:cNvSpPr/>
            <p:nvPr/>
          </p:nvSpPr>
          <p:spPr>
            <a:xfrm>
              <a:off x="2261393" y="2248325"/>
              <a:ext cx="69189" cy="74722"/>
            </a:xfrm>
            <a:custGeom>
              <a:avLst/>
              <a:gdLst/>
              <a:ahLst/>
              <a:cxnLst/>
              <a:rect l="l" t="t" r="r" b="b"/>
              <a:pathLst>
                <a:path w="2376" h="2566" extrusionOk="0">
                  <a:moveTo>
                    <a:pt x="2376" y="0"/>
                  </a:moveTo>
                  <a:cubicBezTo>
                    <a:pt x="1584" y="697"/>
                    <a:pt x="792" y="1394"/>
                    <a:pt x="0" y="2122"/>
                  </a:cubicBezTo>
                  <a:cubicBezTo>
                    <a:pt x="190" y="2249"/>
                    <a:pt x="380" y="2407"/>
                    <a:pt x="602" y="2565"/>
                  </a:cubicBezTo>
                  <a:cubicBezTo>
                    <a:pt x="1172" y="2027"/>
                    <a:pt x="1774" y="1489"/>
                    <a:pt x="2376" y="982"/>
                  </a:cubicBezTo>
                  <a:lnTo>
                    <a:pt x="2376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2183934" y="2323950"/>
              <a:ext cx="78420" cy="56260"/>
            </a:xfrm>
            <a:custGeom>
              <a:avLst/>
              <a:gdLst/>
              <a:ahLst/>
              <a:cxnLst/>
              <a:rect l="l" t="t" r="r" b="b"/>
              <a:pathLst>
                <a:path w="2693" h="1932" extrusionOk="0">
                  <a:moveTo>
                    <a:pt x="2122" y="0"/>
                  </a:moveTo>
                  <a:cubicBezTo>
                    <a:pt x="1679" y="412"/>
                    <a:pt x="1267" y="792"/>
                    <a:pt x="824" y="1172"/>
                  </a:cubicBezTo>
                  <a:cubicBezTo>
                    <a:pt x="539" y="1425"/>
                    <a:pt x="285" y="1678"/>
                    <a:pt x="0" y="1932"/>
                  </a:cubicBezTo>
                  <a:lnTo>
                    <a:pt x="1077" y="1932"/>
                  </a:lnTo>
                  <a:cubicBezTo>
                    <a:pt x="1615" y="1457"/>
                    <a:pt x="2154" y="950"/>
                    <a:pt x="2692" y="475"/>
                  </a:cubicBezTo>
                  <a:cubicBezTo>
                    <a:pt x="2502" y="317"/>
                    <a:pt x="2312" y="158"/>
                    <a:pt x="212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1584499" y="2362680"/>
              <a:ext cx="16628" cy="11997"/>
            </a:xfrm>
            <a:custGeom>
              <a:avLst/>
              <a:gdLst/>
              <a:ahLst/>
              <a:cxnLst/>
              <a:rect l="l" t="t" r="r" b="b"/>
              <a:pathLst>
                <a:path w="571" h="412" extrusionOk="0">
                  <a:moveTo>
                    <a:pt x="0" y="0"/>
                  </a:moveTo>
                  <a:cubicBezTo>
                    <a:pt x="159" y="158"/>
                    <a:pt x="349" y="317"/>
                    <a:pt x="570" y="412"/>
                  </a:cubicBezTo>
                  <a:cubicBezTo>
                    <a:pt x="475" y="317"/>
                    <a:pt x="349" y="253"/>
                    <a:pt x="254" y="190"/>
                  </a:cubicBezTo>
                  <a:cubicBezTo>
                    <a:pt x="159" y="127"/>
                    <a:pt x="95" y="63"/>
                    <a:pt x="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1399121" y="1933858"/>
              <a:ext cx="31391" cy="28596"/>
            </a:xfrm>
            <a:custGeom>
              <a:avLst/>
              <a:gdLst/>
              <a:ahLst/>
              <a:cxnLst/>
              <a:rect l="l" t="t" r="r" b="b"/>
              <a:pathLst>
                <a:path w="1078" h="982" extrusionOk="0">
                  <a:moveTo>
                    <a:pt x="539" y="0"/>
                  </a:moveTo>
                  <a:cubicBezTo>
                    <a:pt x="349" y="158"/>
                    <a:pt x="191" y="317"/>
                    <a:pt x="1" y="507"/>
                  </a:cubicBezTo>
                  <a:cubicBezTo>
                    <a:pt x="191" y="665"/>
                    <a:pt x="381" y="823"/>
                    <a:pt x="571" y="982"/>
                  </a:cubicBezTo>
                  <a:cubicBezTo>
                    <a:pt x="729" y="823"/>
                    <a:pt x="919" y="633"/>
                    <a:pt x="1078" y="475"/>
                  </a:cubicBezTo>
                  <a:cubicBezTo>
                    <a:pt x="951" y="348"/>
                    <a:pt x="824" y="253"/>
                    <a:pt x="698" y="127"/>
                  </a:cubicBezTo>
                  <a:cubicBezTo>
                    <a:pt x="634" y="95"/>
                    <a:pt x="571" y="32"/>
                    <a:pt x="539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831048" y="1341791"/>
              <a:ext cx="1499534" cy="1038419"/>
            </a:xfrm>
            <a:custGeom>
              <a:avLst/>
              <a:gdLst/>
              <a:ahLst/>
              <a:cxnLst/>
              <a:rect l="l" t="t" r="r" b="b"/>
              <a:pathLst>
                <a:path w="51495" h="35660" extrusionOk="0">
                  <a:moveTo>
                    <a:pt x="26761" y="634"/>
                  </a:moveTo>
                  <a:cubicBezTo>
                    <a:pt x="27838" y="1426"/>
                    <a:pt x="28915" y="2186"/>
                    <a:pt x="29960" y="2978"/>
                  </a:cubicBezTo>
                  <a:cubicBezTo>
                    <a:pt x="28820" y="4054"/>
                    <a:pt x="27679" y="5099"/>
                    <a:pt x="26571" y="6144"/>
                  </a:cubicBezTo>
                  <a:cubicBezTo>
                    <a:pt x="26381" y="6303"/>
                    <a:pt x="26223" y="6461"/>
                    <a:pt x="26064" y="6619"/>
                  </a:cubicBezTo>
                  <a:cubicBezTo>
                    <a:pt x="25083" y="5701"/>
                    <a:pt x="24101" y="4783"/>
                    <a:pt x="23119" y="3864"/>
                  </a:cubicBezTo>
                  <a:cubicBezTo>
                    <a:pt x="24323" y="2788"/>
                    <a:pt x="25558" y="1711"/>
                    <a:pt x="26761" y="634"/>
                  </a:cubicBezTo>
                  <a:close/>
                  <a:moveTo>
                    <a:pt x="18495" y="476"/>
                  </a:moveTo>
                  <a:cubicBezTo>
                    <a:pt x="19667" y="1584"/>
                    <a:pt x="20839" y="2724"/>
                    <a:pt x="22042" y="3864"/>
                  </a:cubicBezTo>
                  <a:cubicBezTo>
                    <a:pt x="21631" y="4244"/>
                    <a:pt x="21187" y="4593"/>
                    <a:pt x="20776" y="5004"/>
                  </a:cubicBezTo>
                  <a:cubicBezTo>
                    <a:pt x="19762" y="5923"/>
                    <a:pt x="18749" y="6873"/>
                    <a:pt x="17735" y="7823"/>
                  </a:cubicBezTo>
                  <a:cubicBezTo>
                    <a:pt x="16532" y="6778"/>
                    <a:pt x="15297" y="5764"/>
                    <a:pt x="14093" y="4751"/>
                  </a:cubicBezTo>
                  <a:cubicBezTo>
                    <a:pt x="15550" y="3326"/>
                    <a:pt x="17007" y="1901"/>
                    <a:pt x="18495" y="476"/>
                  </a:cubicBezTo>
                  <a:close/>
                  <a:moveTo>
                    <a:pt x="9280" y="1647"/>
                  </a:moveTo>
                  <a:cubicBezTo>
                    <a:pt x="10515" y="2693"/>
                    <a:pt x="11750" y="3769"/>
                    <a:pt x="13017" y="4814"/>
                  </a:cubicBezTo>
                  <a:cubicBezTo>
                    <a:pt x="11433" y="6334"/>
                    <a:pt x="9881" y="7886"/>
                    <a:pt x="8330" y="9470"/>
                  </a:cubicBezTo>
                  <a:cubicBezTo>
                    <a:pt x="7126" y="8393"/>
                    <a:pt x="5954" y="7316"/>
                    <a:pt x="4719" y="6271"/>
                  </a:cubicBezTo>
                  <a:cubicBezTo>
                    <a:pt x="6240" y="4688"/>
                    <a:pt x="7728" y="3168"/>
                    <a:pt x="9280" y="1647"/>
                  </a:cubicBezTo>
                  <a:close/>
                  <a:moveTo>
                    <a:pt x="40379" y="2281"/>
                  </a:moveTo>
                  <a:cubicBezTo>
                    <a:pt x="41867" y="3389"/>
                    <a:pt x="43324" y="4466"/>
                    <a:pt x="44812" y="5574"/>
                  </a:cubicBezTo>
                  <a:cubicBezTo>
                    <a:pt x="43324" y="7000"/>
                    <a:pt x="41836" y="8425"/>
                    <a:pt x="40347" y="9850"/>
                  </a:cubicBezTo>
                  <a:cubicBezTo>
                    <a:pt x="38859" y="8710"/>
                    <a:pt x="37339" y="7601"/>
                    <a:pt x="35818" y="6461"/>
                  </a:cubicBezTo>
                  <a:cubicBezTo>
                    <a:pt x="36959" y="5416"/>
                    <a:pt x="38099" y="4371"/>
                    <a:pt x="39239" y="3326"/>
                  </a:cubicBezTo>
                  <a:cubicBezTo>
                    <a:pt x="39619" y="2978"/>
                    <a:pt x="39999" y="2629"/>
                    <a:pt x="40379" y="2281"/>
                  </a:cubicBezTo>
                  <a:close/>
                  <a:moveTo>
                    <a:pt x="22581" y="4339"/>
                  </a:moveTo>
                  <a:cubicBezTo>
                    <a:pt x="23562" y="5289"/>
                    <a:pt x="24544" y="6208"/>
                    <a:pt x="25558" y="7126"/>
                  </a:cubicBezTo>
                  <a:cubicBezTo>
                    <a:pt x="24196" y="8393"/>
                    <a:pt x="22834" y="9660"/>
                    <a:pt x="21504" y="10958"/>
                  </a:cubicBezTo>
                  <a:cubicBezTo>
                    <a:pt x="21314" y="10800"/>
                    <a:pt x="21124" y="10641"/>
                    <a:pt x="20902" y="10483"/>
                  </a:cubicBezTo>
                  <a:cubicBezTo>
                    <a:pt x="20047" y="9755"/>
                    <a:pt x="19160" y="8995"/>
                    <a:pt x="18305" y="8266"/>
                  </a:cubicBezTo>
                  <a:cubicBezTo>
                    <a:pt x="19699" y="6968"/>
                    <a:pt x="21124" y="5638"/>
                    <a:pt x="22581" y="4339"/>
                  </a:cubicBezTo>
                  <a:close/>
                  <a:moveTo>
                    <a:pt x="13587" y="5258"/>
                  </a:moveTo>
                  <a:cubicBezTo>
                    <a:pt x="14790" y="6271"/>
                    <a:pt x="15994" y="7285"/>
                    <a:pt x="17197" y="8298"/>
                  </a:cubicBezTo>
                  <a:cubicBezTo>
                    <a:pt x="15519" y="9881"/>
                    <a:pt x="13872" y="11496"/>
                    <a:pt x="12225" y="13080"/>
                  </a:cubicBezTo>
                  <a:cubicBezTo>
                    <a:pt x="11497" y="12415"/>
                    <a:pt x="10768" y="11718"/>
                    <a:pt x="10008" y="11021"/>
                  </a:cubicBezTo>
                  <a:cubicBezTo>
                    <a:pt x="9628" y="10673"/>
                    <a:pt x="9248" y="10325"/>
                    <a:pt x="8868" y="9945"/>
                  </a:cubicBezTo>
                  <a:cubicBezTo>
                    <a:pt x="10420" y="8393"/>
                    <a:pt x="12003" y="6841"/>
                    <a:pt x="13587" y="5258"/>
                  </a:cubicBezTo>
                  <a:close/>
                  <a:moveTo>
                    <a:pt x="45414" y="5986"/>
                  </a:moveTo>
                  <a:cubicBezTo>
                    <a:pt x="45668" y="6208"/>
                    <a:pt x="45953" y="6398"/>
                    <a:pt x="46206" y="6619"/>
                  </a:cubicBezTo>
                  <a:cubicBezTo>
                    <a:pt x="47631" y="7696"/>
                    <a:pt x="49024" y="8805"/>
                    <a:pt x="50386" y="9945"/>
                  </a:cubicBezTo>
                  <a:cubicBezTo>
                    <a:pt x="48866" y="11306"/>
                    <a:pt x="47346" y="12637"/>
                    <a:pt x="45826" y="13998"/>
                  </a:cubicBezTo>
                  <a:cubicBezTo>
                    <a:pt x="44179" y="12763"/>
                    <a:pt x="42564" y="11528"/>
                    <a:pt x="40949" y="10293"/>
                  </a:cubicBezTo>
                  <a:cubicBezTo>
                    <a:pt x="42437" y="8868"/>
                    <a:pt x="43894" y="7443"/>
                    <a:pt x="45414" y="5986"/>
                  </a:cubicBezTo>
                  <a:close/>
                  <a:moveTo>
                    <a:pt x="30561" y="3421"/>
                  </a:moveTo>
                  <a:cubicBezTo>
                    <a:pt x="31923" y="4466"/>
                    <a:pt x="33317" y="5479"/>
                    <a:pt x="34678" y="6493"/>
                  </a:cubicBezTo>
                  <a:cubicBezTo>
                    <a:pt x="34868" y="6651"/>
                    <a:pt x="35090" y="6809"/>
                    <a:pt x="35280" y="6936"/>
                  </a:cubicBezTo>
                  <a:cubicBezTo>
                    <a:pt x="36800" y="8076"/>
                    <a:pt x="38320" y="9216"/>
                    <a:pt x="39809" y="10356"/>
                  </a:cubicBezTo>
                  <a:lnTo>
                    <a:pt x="39144" y="11021"/>
                  </a:lnTo>
                  <a:cubicBezTo>
                    <a:pt x="37877" y="12225"/>
                    <a:pt x="36642" y="13428"/>
                    <a:pt x="35375" y="14632"/>
                  </a:cubicBezTo>
                  <a:cubicBezTo>
                    <a:pt x="33887" y="13428"/>
                    <a:pt x="32398" y="12225"/>
                    <a:pt x="30941" y="10958"/>
                  </a:cubicBezTo>
                  <a:cubicBezTo>
                    <a:pt x="30751" y="10800"/>
                    <a:pt x="30561" y="10641"/>
                    <a:pt x="30371" y="10483"/>
                  </a:cubicBezTo>
                  <a:cubicBezTo>
                    <a:pt x="29485" y="9723"/>
                    <a:pt x="28630" y="8963"/>
                    <a:pt x="27774" y="8171"/>
                  </a:cubicBezTo>
                  <a:cubicBezTo>
                    <a:pt x="27363" y="7823"/>
                    <a:pt x="26983" y="7475"/>
                    <a:pt x="26603" y="7126"/>
                  </a:cubicBezTo>
                  <a:cubicBezTo>
                    <a:pt x="27901" y="5891"/>
                    <a:pt x="29231" y="4656"/>
                    <a:pt x="30561" y="3421"/>
                  </a:cubicBezTo>
                  <a:close/>
                  <a:moveTo>
                    <a:pt x="17767" y="8773"/>
                  </a:moveTo>
                  <a:cubicBezTo>
                    <a:pt x="18844" y="9691"/>
                    <a:pt x="19889" y="10578"/>
                    <a:pt x="20966" y="11465"/>
                  </a:cubicBezTo>
                  <a:cubicBezTo>
                    <a:pt x="19255" y="13112"/>
                    <a:pt x="17514" y="14790"/>
                    <a:pt x="15804" y="16469"/>
                  </a:cubicBezTo>
                  <a:cubicBezTo>
                    <a:pt x="14790" y="15518"/>
                    <a:pt x="13745" y="14568"/>
                    <a:pt x="12732" y="13587"/>
                  </a:cubicBezTo>
                  <a:cubicBezTo>
                    <a:pt x="14410" y="11972"/>
                    <a:pt x="16057" y="10388"/>
                    <a:pt x="17767" y="8773"/>
                  </a:cubicBezTo>
                  <a:close/>
                  <a:moveTo>
                    <a:pt x="40410" y="10800"/>
                  </a:moveTo>
                  <a:cubicBezTo>
                    <a:pt x="42026" y="12035"/>
                    <a:pt x="43641" y="13270"/>
                    <a:pt x="45256" y="14473"/>
                  </a:cubicBezTo>
                  <a:cubicBezTo>
                    <a:pt x="43704" y="15898"/>
                    <a:pt x="42152" y="17292"/>
                    <a:pt x="40569" y="18717"/>
                  </a:cubicBezTo>
                  <a:cubicBezTo>
                    <a:pt x="39017" y="17514"/>
                    <a:pt x="37465" y="16310"/>
                    <a:pt x="35945" y="15107"/>
                  </a:cubicBezTo>
                  <a:lnTo>
                    <a:pt x="40410" y="10800"/>
                  </a:lnTo>
                  <a:close/>
                  <a:moveTo>
                    <a:pt x="26064" y="7601"/>
                  </a:moveTo>
                  <a:cubicBezTo>
                    <a:pt x="27331" y="8741"/>
                    <a:pt x="28598" y="9881"/>
                    <a:pt x="29865" y="10990"/>
                  </a:cubicBezTo>
                  <a:cubicBezTo>
                    <a:pt x="30055" y="11148"/>
                    <a:pt x="30213" y="11306"/>
                    <a:pt x="30403" y="11465"/>
                  </a:cubicBezTo>
                  <a:cubicBezTo>
                    <a:pt x="31860" y="12732"/>
                    <a:pt x="33317" y="13967"/>
                    <a:pt x="34837" y="15170"/>
                  </a:cubicBezTo>
                  <a:cubicBezTo>
                    <a:pt x="33570" y="16373"/>
                    <a:pt x="32303" y="17577"/>
                    <a:pt x="31068" y="18812"/>
                  </a:cubicBezTo>
                  <a:cubicBezTo>
                    <a:pt x="29548" y="17577"/>
                    <a:pt x="28059" y="16342"/>
                    <a:pt x="26539" y="15107"/>
                  </a:cubicBezTo>
                  <a:cubicBezTo>
                    <a:pt x="26349" y="14948"/>
                    <a:pt x="26159" y="14790"/>
                    <a:pt x="25969" y="14632"/>
                  </a:cubicBezTo>
                  <a:cubicBezTo>
                    <a:pt x="24671" y="13555"/>
                    <a:pt x="23372" y="12510"/>
                    <a:pt x="22074" y="11433"/>
                  </a:cubicBezTo>
                  <a:cubicBezTo>
                    <a:pt x="23404" y="10135"/>
                    <a:pt x="24734" y="8868"/>
                    <a:pt x="26064" y="7601"/>
                  </a:cubicBezTo>
                  <a:close/>
                  <a:moveTo>
                    <a:pt x="8361" y="10483"/>
                  </a:moveTo>
                  <a:cubicBezTo>
                    <a:pt x="9470" y="11496"/>
                    <a:pt x="10578" y="12542"/>
                    <a:pt x="11687" y="13587"/>
                  </a:cubicBezTo>
                  <a:cubicBezTo>
                    <a:pt x="9881" y="15360"/>
                    <a:pt x="8108" y="17165"/>
                    <a:pt x="6366" y="18970"/>
                  </a:cubicBezTo>
                  <a:cubicBezTo>
                    <a:pt x="5226" y="17957"/>
                    <a:pt x="4118" y="16912"/>
                    <a:pt x="3041" y="15835"/>
                  </a:cubicBezTo>
                  <a:cubicBezTo>
                    <a:pt x="4814" y="14062"/>
                    <a:pt x="6556" y="12257"/>
                    <a:pt x="8361" y="10483"/>
                  </a:cubicBezTo>
                  <a:close/>
                  <a:moveTo>
                    <a:pt x="45858" y="14948"/>
                  </a:moveTo>
                  <a:cubicBezTo>
                    <a:pt x="47061" y="15835"/>
                    <a:pt x="48264" y="16754"/>
                    <a:pt x="49436" y="17672"/>
                  </a:cubicBezTo>
                  <a:cubicBezTo>
                    <a:pt x="47821" y="19034"/>
                    <a:pt x="46238" y="20395"/>
                    <a:pt x="44622" y="21789"/>
                  </a:cubicBezTo>
                  <a:cubicBezTo>
                    <a:pt x="43482" y="20934"/>
                    <a:pt x="42311" y="20047"/>
                    <a:pt x="41170" y="19160"/>
                  </a:cubicBezTo>
                  <a:cubicBezTo>
                    <a:pt x="42722" y="17767"/>
                    <a:pt x="44306" y="16342"/>
                    <a:pt x="45858" y="14948"/>
                  </a:cubicBezTo>
                  <a:close/>
                  <a:moveTo>
                    <a:pt x="12225" y="14093"/>
                  </a:moveTo>
                  <a:cubicBezTo>
                    <a:pt x="13238" y="15075"/>
                    <a:pt x="14252" y="16025"/>
                    <a:pt x="15297" y="17007"/>
                  </a:cubicBezTo>
                  <a:cubicBezTo>
                    <a:pt x="13523" y="18749"/>
                    <a:pt x="11750" y="20490"/>
                    <a:pt x="10008" y="22264"/>
                  </a:cubicBezTo>
                  <a:cubicBezTo>
                    <a:pt x="9058" y="21441"/>
                    <a:pt x="8108" y="20585"/>
                    <a:pt x="7190" y="19730"/>
                  </a:cubicBezTo>
                  <a:cubicBezTo>
                    <a:pt x="7095" y="19635"/>
                    <a:pt x="7000" y="19540"/>
                    <a:pt x="6905" y="19477"/>
                  </a:cubicBezTo>
                  <a:cubicBezTo>
                    <a:pt x="8646" y="17672"/>
                    <a:pt x="10420" y="15867"/>
                    <a:pt x="12225" y="14093"/>
                  </a:cubicBezTo>
                  <a:close/>
                  <a:moveTo>
                    <a:pt x="35407" y="15645"/>
                  </a:moveTo>
                  <a:cubicBezTo>
                    <a:pt x="36927" y="16849"/>
                    <a:pt x="38447" y="18052"/>
                    <a:pt x="39999" y="19224"/>
                  </a:cubicBezTo>
                  <a:cubicBezTo>
                    <a:pt x="38669" y="20427"/>
                    <a:pt x="37339" y="21631"/>
                    <a:pt x="36040" y="22834"/>
                  </a:cubicBezTo>
                  <a:cubicBezTo>
                    <a:pt x="34552" y="21631"/>
                    <a:pt x="33095" y="20459"/>
                    <a:pt x="31638" y="19255"/>
                  </a:cubicBezTo>
                  <a:cubicBezTo>
                    <a:pt x="32873" y="18052"/>
                    <a:pt x="34140" y="16849"/>
                    <a:pt x="35407" y="15645"/>
                  </a:cubicBezTo>
                  <a:close/>
                  <a:moveTo>
                    <a:pt x="40600" y="19667"/>
                  </a:moveTo>
                  <a:cubicBezTo>
                    <a:pt x="41772" y="20554"/>
                    <a:pt x="42912" y="21409"/>
                    <a:pt x="44084" y="22264"/>
                  </a:cubicBezTo>
                  <a:cubicBezTo>
                    <a:pt x="42691" y="23499"/>
                    <a:pt x="41297" y="24702"/>
                    <a:pt x="39904" y="25938"/>
                  </a:cubicBezTo>
                  <a:cubicBezTo>
                    <a:pt x="38795" y="25051"/>
                    <a:pt x="37687" y="24164"/>
                    <a:pt x="36610" y="23277"/>
                  </a:cubicBezTo>
                  <a:cubicBezTo>
                    <a:pt x="37940" y="22074"/>
                    <a:pt x="39270" y="20870"/>
                    <a:pt x="40600" y="19667"/>
                  </a:cubicBezTo>
                  <a:close/>
                  <a:moveTo>
                    <a:pt x="6398" y="19984"/>
                  </a:moveTo>
                  <a:cubicBezTo>
                    <a:pt x="7411" y="20934"/>
                    <a:pt x="8456" y="21852"/>
                    <a:pt x="9470" y="22771"/>
                  </a:cubicBezTo>
                  <a:cubicBezTo>
                    <a:pt x="8963" y="23277"/>
                    <a:pt x="8456" y="23816"/>
                    <a:pt x="7950" y="24322"/>
                  </a:cubicBezTo>
                  <a:cubicBezTo>
                    <a:pt x="6841" y="25431"/>
                    <a:pt x="5796" y="26539"/>
                    <a:pt x="4719" y="27616"/>
                  </a:cubicBezTo>
                  <a:cubicBezTo>
                    <a:pt x="3991" y="27014"/>
                    <a:pt x="3263" y="26413"/>
                    <a:pt x="2534" y="25811"/>
                  </a:cubicBezTo>
                  <a:cubicBezTo>
                    <a:pt x="2218" y="25557"/>
                    <a:pt x="1901" y="25304"/>
                    <a:pt x="1584" y="25019"/>
                  </a:cubicBezTo>
                  <a:cubicBezTo>
                    <a:pt x="3168" y="23341"/>
                    <a:pt x="4783" y="21662"/>
                    <a:pt x="6398" y="19984"/>
                  </a:cubicBezTo>
                  <a:close/>
                  <a:moveTo>
                    <a:pt x="31100" y="19762"/>
                  </a:moveTo>
                  <a:cubicBezTo>
                    <a:pt x="31353" y="19952"/>
                    <a:pt x="31575" y="20174"/>
                    <a:pt x="31828" y="20364"/>
                  </a:cubicBezTo>
                  <a:cubicBezTo>
                    <a:pt x="33032" y="21346"/>
                    <a:pt x="34267" y="22327"/>
                    <a:pt x="35502" y="23309"/>
                  </a:cubicBezTo>
                  <a:cubicBezTo>
                    <a:pt x="33633" y="25019"/>
                    <a:pt x="31765" y="26729"/>
                    <a:pt x="29896" y="28439"/>
                  </a:cubicBezTo>
                  <a:cubicBezTo>
                    <a:pt x="28471" y="27331"/>
                    <a:pt x="27046" y="26191"/>
                    <a:pt x="25621" y="25051"/>
                  </a:cubicBezTo>
                  <a:cubicBezTo>
                    <a:pt x="26919" y="23784"/>
                    <a:pt x="28218" y="22517"/>
                    <a:pt x="29548" y="21282"/>
                  </a:cubicBezTo>
                  <a:cubicBezTo>
                    <a:pt x="30055" y="20775"/>
                    <a:pt x="30593" y="20269"/>
                    <a:pt x="31100" y="19762"/>
                  </a:cubicBezTo>
                  <a:close/>
                  <a:moveTo>
                    <a:pt x="44654" y="22707"/>
                  </a:moveTo>
                  <a:cubicBezTo>
                    <a:pt x="46143" y="23816"/>
                    <a:pt x="47599" y="24892"/>
                    <a:pt x="49056" y="26001"/>
                  </a:cubicBezTo>
                  <a:cubicBezTo>
                    <a:pt x="47599" y="27236"/>
                    <a:pt x="46143" y="28503"/>
                    <a:pt x="44654" y="29738"/>
                  </a:cubicBezTo>
                  <a:cubicBezTo>
                    <a:pt x="43261" y="28629"/>
                    <a:pt x="41867" y="27521"/>
                    <a:pt x="40474" y="26413"/>
                  </a:cubicBezTo>
                  <a:cubicBezTo>
                    <a:pt x="41012" y="25938"/>
                    <a:pt x="41519" y="25462"/>
                    <a:pt x="42057" y="24987"/>
                  </a:cubicBezTo>
                  <a:cubicBezTo>
                    <a:pt x="42912" y="24227"/>
                    <a:pt x="43799" y="23467"/>
                    <a:pt x="44654" y="22707"/>
                  </a:cubicBezTo>
                  <a:close/>
                  <a:moveTo>
                    <a:pt x="21536" y="11908"/>
                  </a:moveTo>
                  <a:cubicBezTo>
                    <a:pt x="22834" y="12985"/>
                    <a:pt x="24133" y="14062"/>
                    <a:pt x="25463" y="15138"/>
                  </a:cubicBezTo>
                  <a:lnTo>
                    <a:pt x="26001" y="15613"/>
                  </a:lnTo>
                  <a:cubicBezTo>
                    <a:pt x="27521" y="16849"/>
                    <a:pt x="29010" y="18084"/>
                    <a:pt x="30530" y="19287"/>
                  </a:cubicBezTo>
                  <a:cubicBezTo>
                    <a:pt x="28693" y="21060"/>
                    <a:pt x="26888" y="22802"/>
                    <a:pt x="25051" y="24576"/>
                  </a:cubicBezTo>
                  <a:cubicBezTo>
                    <a:pt x="23531" y="23341"/>
                    <a:pt x="22042" y="22074"/>
                    <a:pt x="20586" y="20807"/>
                  </a:cubicBezTo>
                  <a:cubicBezTo>
                    <a:pt x="20427" y="20965"/>
                    <a:pt x="20237" y="21124"/>
                    <a:pt x="20079" y="21314"/>
                  </a:cubicBezTo>
                  <a:cubicBezTo>
                    <a:pt x="21536" y="22581"/>
                    <a:pt x="23024" y="23847"/>
                    <a:pt x="24544" y="25082"/>
                  </a:cubicBezTo>
                  <a:cubicBezTo>
                    <a:pt x="23436" y="26128"/>
                    <a:pt x="22359" y="27173"/>
                    <a:pt x="21251" y="28218"/>
                  </a:cubicBezTo>
                  <a:cubicBezTo>
                    <a:pt x="20617" y="28851"/>
                    <a:pt x="19984" y="29453"/>
                    <a:pt x="19351" y="30086"/>
                  </a:cubicBezTo>
                  <a:cubicBezTo>
                    <a:pt x="17830" y="28883"/>
                    <a:pt x="16310" y="27648"/>
                    <a:pt x="14822" y="26413"/>
                  </a:cubicBezTo>
                  <a:cubicBezTo>
                    <a:pt x="14663" y="26254"/>
                    <a:pt x="14473" y="26096"/>
                    <a:pt x="14283" y="25938"/>
                  </a:cubicBezTo>
                  <a:cubicBezTo>
                    <a:pt x="13017" y="24892"/>
                    <a:pt x="11782" y="23816"/>
                    <a:pt x="10547" y="22739"/>
                  </a:cubicBezTo>
                  <a:cubicBezTo>
                    <a:pt x="12288" y="20965"/>
                    <a:pt x="14062" y="19224"/>
                    <a:pt x="15835" y="17482"/>
                  </a:cubicBezTo>
                  <a:cubicBezTo>
                    <a:pt x="16754" y="18369"/>
                    <a:pt x="17704" y="19224"/>
                    <a:pt x="18654" y="20079"/>
                  </a:cubicBezTo>
                  <a:cubicBezTo>
                    <a:pt x="18939" y="20332"/>
                    <a:pt x="19224" y="20585"/>
                    <a:pt x="19509" y="20839"/>
                  </a:cubicBezTo>
                  <a:cubicBezTo>
                    <a:pt x="19699" y="20649"/>
                    <a:pt x="19857" y="20490"/>
                    <a:pt x="20047" y="20332"/>
                  </a:cubicBezTo>
                  <a:cubicBezTo>
                    <a:pt x="18780" y="19224"/>
                    <a:pt x="17577" y="18115"/>
                    <a:pt x="16342" y="16975"/>
                  </a:cubicBezTo>
                  <a:lnTo>
                    <a:pt x="16469" y="16849"/>
                  </a:lnTo>
                  <a:cubicBezTo>
                    <a:pt x="18147" y="15202"/>
                    <a:pt x="19857" y="13555"/>
                    <a:pt x="21536" y="11908"/>
                  </a:cubicBezTo>
                  <a:close/>
                  <a:moveTo>
                    <a:pt x="10040" y="23246"/>
                  </a:moveTo>
                  <a:cubicBezTo>
                    <a:pt x="11243" y="24322"/>
                    <a:pt x="12510" y="25399"/>
                    <a:pt x="13745" y="26444"/>
                  </a:cubicBezTo>
                  <a:cubicBezTo>
                    <a:pt x="13302" y="26888"/>
                    <a:pt x="12858" y="27331"/>
                    <a:pt x="12415" y="27774"/>
                  </a:cubicBezTo>
                  <a:cubicBezTo>
                    <a:pt x="11243" y="28914"/>
                    <a:pt x="10103" y="30054"/>
                    <a:pt x="8963" y="31195"/>
                  </a:cubicBezTo>
                  <a:cubicBezTo>
                    <a:pt x="7728" y="30149"/>
                    <a:pt x="6525" y="29136"/>
                    <a:pt x="5289" y="28091"/>
                  </a:cubicBezTo>
                  <a:cubicBezTo>
                    <a:pt x="6841" y="26476"/>
                    <a:pt x="8425" y="24861"/>
                    <a:pt x="10040" y="23246"/>
                  </a:cubicBezTo>
                  <a:close/>
                  <a:moveTo>
                    <a:pt x="36040" y="23784"/>
                  </a:moveTo>
                  <a:cubicBezTo>
                    <a:pt x="37149" y="24671"/>
                    <a:pt x="38257" y="25526"/>
                    <a:pt x="39334" y="26413"/>
                  </a:cubicBezTo>
                  <a:cubicBezTo>
                    <a:pt x="37877" y="27711"/>
                    <a:pt x="36452" y="29009"/>
                    <a:pt x="34995" y="30308"/>
                  </a:cubicBezTo>
                  <a:cubicBezTo>
                    <a:pt x="34583" y="30656"/>
                    <a:pt x="34203" y="31036"/>
                    <a:pt x="33792" y="31385"/>
                  </a:cubicBezTo>
                  <a:cubicBezTo>
                    <a:pt x="32937" y="30720"/>
                    <a:pt x="32050" y="30086"/>
                    <a:pt x="31163" y="29421"/>
                  </a:cubicBezTo>
                  <a:cubicBezTo>
                    <a:pt x="30941" y="29231"/>
                    <a:pt x="30720" y="29073"/>
                    <a:pt x="30498" y="28883"/>
                  </a:cubicBezTo>
                  <a:cubicBezTo>
                    <a:pt x="32335" y="27173"/>
                    <a:pt x="34203" y="25462"/>
                    <a:pt x="36040" y="23784"/>
                  </a:cubicBezTo>
                  <a:close/>
                  <a:moveTo>
                    <a:pt x="25083" y="25557"/>
                  </a:moveTo>
                  <a:cubicBezTo>
                    <a:pt x="26508" y="26698"/>
                    <a:pt x="27933" y="27838"/>
                    <a:pt x="29358" y="28946"/>
                  </a:cubicBezTo>
                  <a:cubicBezTo>
                    <a:pt x="29200" y="29104"/>
                    <a:pt x="29010" y="29263"/>
                    <a:pt x="28851" y="29421"/>
                  </a:cubicBezTo>
                  <a:cubicBezTo>
                    <a:pt x="27268" y="30878"/>
                    <a:pt x="25716" y="32335"/>
                    <a:pt x="24164" y="33791"/>
                  </a:cubicBezTo>
                  <a:cubicBezTo>
                    <a:pt x="22739" y="32715"/>
                    <a:pt x="21314" y="31638"/>
                    <a:pt x="19921" y="30529"/>
                  </a:cubicBezTo>
                  <a:cubicBezTo>
                    <a:pt x="21662" y="28883"/>
                    <a:pt x="23372" y="27204"/>
                    <a:pt x="25083" y="25557"/>
                  </a:cubicBezTo>
                  <a:close/>
                  <a:moveTo>
                    <a:pt x="39935" y="26888"/>
                  </a:moveTo>
                  <a:cubicBezTo>
                    <a:pt x="41297" y="27996"/>
                    <a:pt x="42722" y="29104"/>
                    <a:pt x="44116" y="30213"/>
                  </a:cubicBezTo>
                  <a:cubicBezTo>
                    <a:pt x="43134" y="31036"/>
                    <a:pt x="42152" y="31860"/>
                    <a:pt x="41202" y="32683"/>
                  </a:cubicBezTo>
                  <a:cubicBezTo>
                    <a:pt x="40347" y="33411"/>
                    <a:pt x="39460" y="34140"/>
                    <a:pt x="38605" y="34868"/>
                  </a:cubicBezTo>
                  <a:cubicBezTo>
                    <a:pt x="37212" y="33855"/>
                    <a:pt x="35787" y="32841"/>
                    <a:pt x="34393" y="31828"/>
                  </a:cubicBezTo>
                  <a:cubicBezTo>
                    <a:pt x="36230" y="30149"/>
                    <a:pt x="38067" y="28503"/>
                    <a:pt x="39935" y="26888"/>
                  </a:cubicBezTo>
                  <a:close/>
                  <a:moveTo>
                    <a:pt x="14315" y="26919"/>
                  </a:moveTo>
                  <a:cubicBezTo>
                    <a:pt x="14473" y="27046"/>
                    <a:pt x="14663" y="27204"/>
                    <a:pt x="14822" y="27331"/>
                  </a:cubicBezTo>
                  <a:cubicBezTo>
                    <a:pt x="16152" y="28439"/>
                    <a:pt x="17482" y="29516"/>
                    <a:pt x="18812" y="30561"/>
                  </a:cubicBezTo>
                  <a:cubicBezTo>
                    <a:pt x="17165" y="32176"/>
                    <a:pt x="15487" y="33791"/>
                    <a:pt x="13808" y="35406"/>
                  </a:cubicBezTo>
                  <a:cubicBezTo>
                    <a:pt x="12383" y="34140"/>
                    <a:pt x="10958" y="32905"/>
                    <a:pt x="9533" y="31670"/>
                  </a:cubicBezTo>
                  <a:cubicBezTo>
                    <a:pt x="11117" y="30086"/>
                    <a:pt x="12700" y="28503"/>
                    <a:pt x="14315" y="26919"/>
                  </a:cubicBezTo>
                  <a:close/>
                  <a:moveTo>
                    <a:pt x="4973" y="1"/>
                  </a:moveTo>
                  <a:cubicBezTo>
                    <a:pt x="3769" y="1172"/>
                    <a:pt x="2598" y="2344"/>
                    <a:pt x="1426" y="3548"/>
                  </a:cubicBezTo>
                  <a:cubicBezTo>
                    <a:pt x="951" y="3168"/>
                    <a:pt x="476" y="2819"/>
                    <a:pt x="1" y="2439"/>
                  </a:cubicBezTo>
                  <a:lnTo>
                    <a:pt x="1" y="3358"/>
                  </a:lnTo>
                  <a:cubicBezTo>
                    <a:pt x="317" y="3579"/>
                    <a:pt x="634" y="3833"/>
                    <a:pt x="919" y="4054"/>
                  </a:cubicBezTo>
                  <a:cubicBezTo>
                    <a:pt x="602" y="4371"/>
                    <a:pt x="317" y="4688"/>
                    <a:pt x="1" y="5036"/>
                  </a:cubicBezTo>
                  <a:lnTo>
                    <a:pt x="1" y="6081"/>
                  </a:lnTo>
                  <a:cubicBezTo>
                    <a:pt x="507" y="5574"/>
                    <a:pt x="1014" y="5036"/>
                    <a:pt x="1489" y="4498"/>
                  </a:cubicBezTo>
                  <a:cubicBezTo>
                    <a:pt x="2218" y="5099"/>
                    <a:pt x="2946" y="5701"/>
                    <a:pt x="3674" y="6303"/>
                  </a:cubicBezTo>
                  <a:cubicBezTo>
                    <a:pt x="2439" y="7570"/>
                    <a:pt x="1236" y="8868"/>
                    <a:pt x="1" y="10166"/>
                  </a:cubicBezTo>
                  <a:lnTo>
                    <a:pt x="1" y="11243"/>
                  </a:lnTo>
                  <a:lnTo>
                    <a:pt x="32" y="11243"/>
                  </a:lnTo>
                  <a:cubicBezTo>
                    <a:pt x="1394" y="9723"/>
                    <a:pt x="2819" y="8266"/>
                    <a:pt x="4213" y="6778"/>
                  </a:cubicBezTo>
                  <a:cubicBezTo>
                    <a:pt x="5448" y="7823"/>
                    <a:pt x="6620" y="8900"/>
                    <a:pt x="7823" y="9976"/>
                  </a:cubicBezTo>
                  <a:cubicBezTo>
                    <a:pt x="6461" y="11338"/>
                    <a:pt x="5131" y="12700"/>
                    <a:pt x="3769" y="14062"/>
                  </a:cubicBezTo>
                  <a:cubicBezTo>
                    <a:pt x="3358" y="14473"/>
                    <a:pt x="2946" y="14917"/>
                    <a:pt x="2534" y="15360"/>
                  </a:cubicBezTo>
                  <a:cubicBezTo>
                    <a:pt x="1679" y="14537"/>
                    <a:pt x="856" y="13713"/>
                    <a:pt x="1" y="12890"/>
                  </a:cubicBezTo>
                  <a:lnTo>
                    <a:pt x="1" y="13903"/>
                  </a:lnTo>
                  <a:cubicBezTo>
                    <a:pt x="666" y="14568"/>
                    <a:pt x="1331" y="15233"/>
                    <a:pt x="2028" y="15867"/>
                  </a:cubicBezTo>
                  <a:cubicBezTo>
                    <a:pt x="1331" y="16564"/>
                    <a:pt x="666" y="17229"/>
                    <a:pt x="1" y="17925"/>
                  </a:cubicBezTo>
                  <a:lnTo>
                    <a:pt x="1" y="18970"/>
                  </a:lnTo>
                  <a:cubicBezTo>
                    <a:pt x="856" y="18115"/>
                    <a:pt x="1679" y="17229"/>
                    <a:pt x="2534" y="16373"/>
                  </a:cubicBezTo>
                  <a:cubicBezTo>
                    <a:pt x="3643" y="17419"/>
                    <a:pt x="4719" y="18464"/>
                    <a:pt x="5859" y="19477"/>
                  </a:cubicBezTo>
                  <a:cubicBezTo>
                    <a:pt x="5606" y="19762"/>
                    <a:pt x="5353" y="19984"/>
                    <a:pt x="5099" y="20269"/>
                  </a:cubicBezTo>
                  <a:cubicBezTo>
                    <a:pt x="3738" y="21694"/>
                    <a:pt x="2376" y="23119"/>
                    <a:pt x="1046" y="24576"/>
                  </a:cubicBezTo>
                  <a:cubicBezTo>
                    <a:pt x="697" y="24291"/>
                    <a:pt x="349" y="24006"/>
                    <a:pt x="1" y="23721"/>
                  </a:cubicBezTo>
                  <a:lnTo>
                    <a:pt x="1" y="24639"/>
                  </a:lnTo>
                  <a:cubicBezTo>
                    <a:pt x="191" y="24797"/>
                    <a:pt x="381" y="24956"/>
                    <a:pt x="539" y="25082"/>
                  </a:cubicBezTo>
                  <a:cubicBezTo>
                    <a:pt x="349" y="25272"/>
                    <a:pt x="191" y="25494"/>
                    <a:pt x="1" y="25684"/>
                  </a:cubicBezTo>
                  <a:lnTo>
                    <a:pt x="1" y="26761"/>
                  </a:lnTo>
                  <a:cubicBezTo>
                    <a:pt x="381" y="26349"/>
                    <a:pt x="729" y="25969"/>
                    <a:pt x="1109" y="25557"/>
                  </a:cubicBezTo>
                  <a:cubicBezTo>
                    <a:pt x="2123" y="26413"/>
                    <a:pt x="3168" y="27299"/>
                    <a:pt x="4213" y="28154"/>
                  </a:cubicBezTo>
                  <a:cubicBezTo>
                    <a:pt x="2819" y="29611"/>
                    <a:pt x="1426" y="31068"/>
                    <a:pt x="1" y="32525"/>
                  </a:cubicBezTo>
                  <a:lnTo>
                    <a:pt x="1" y="33570"/>
                  </a:lnTo>
                  <a:cubicBezTo>
                    <a:pt x="1584" y="31923"/>
                    <a:pt x="3199" y="30276"/>
                    <a:pt x="4783" y="28629"/>
                  </a:cubicBezTo>
                  <a:cubicBezTo>
                    <a:pt x="5923" y="29548"/>
                    <a:pt x="7063" y="30498"/>
                    <a:pt x="8171" y="31448"/>
                  </a:cubicBezTo>
                  <a:cubicBezTo>
                    <a:pt x="8266" y="31511"/>
                    <a:pt x="8361" y="31606"/>
                    <a:pt x="8456" y="31701"/>
                  </a:cubicBezTo>
                  <a:cubicBezTo>
                    <a:pt x="7158" y="33000"/>
                    <a:pt x="5828" y="34330"/>
                    <a:pt x="4529" y="35660"/>
                  </a:cubicBezTo>
                  <a:lnTo>
                    <a:pt x="5543" y="35660"/>
                  </a:lnTo>
                  <a:cubicBezTo>
                    <a:pt x="6683" y="34488"/>
                    <a:pt x="7855" y="33316"/>
                    <a:pt x="9026" y="32176"/>
                  </a:cubicBezTo>
                  <a:cubicBezTo>
                    <a:pt x="10356" y="33316"/>
                    <a:pt x="11687" y="34488"/>
                    <a:pt x="13017" y="35660"/>
                  </a:cubicBezTo>
                  <a:lnTo>
                    <a:pt x="14600" y="35660"/>
                  </a:lnTo>
                  <a:cubicBezTo>
                    <a:pt x="16184" y="34140"/>
                    <a:pt x="17799" y="32588"/>
                    <a:pt x="19414" y="31036"/>
                  </a:cubicBezTo>
                  <a:cubicBezTo>
                    <a:pt x="20807" y="32145"/>
                    <a:pt x="22201" y="33221"/>
                    <a:pt x="23626" y="34298"/>
                  </a:cubicBezTo>
                  <a:cubicBezTo>
                    <a:pt x="23151" y="34741"/>
                    <a:pt x="22644" y="35216"/>
                    <a:pt x="22169" y="35660"/>
                  </a:cubicBezTo>
                  <a:lnTo>
                    <a:pt x="23246" y="35660"/>
                  </a:lnTo>
                  <a:cubicBezTo>
                    <a:pt x="23562" y="35343"/>
                    <a:pt x="23911" y="35058"/>
                    <a:pt x="24228" y="34741"/>
                  </a:cubicBezTo>
                  <a:cubicBezTo>
                    <a:pt x="24418" y="34868"/>
                    <a:pt x="24576" y="34995"/>
                    <a:pt x="24766" y="35121"/>
                  </a:cubicBezTo>
                  <a:cubicBezTo>
                    <a:pt x="24956" y="34963"/>
                    <a:pt x="25083" y="34773"/>
                    <a:pt x="25178" y="34551"/>
                  </a:cubicBezTo>
                  <a:cubicBezTo>
                    <a:pt x="25051" y="34425"/>
                    <a:pt x="24924" y="34330"/>
                    <a:pt x="24766" y="34235"/>
                  </a:cubicBezTo>
                  <a:cubicBezTo>
                    <a:pt x="26508" y="32620"/>
                    <a:pt x="28218" y="31005"/>
                    <a:pt x="29960" y="29389"/>
                  </a:cubicBezTo>
                  <a:cubicBezTo>
                    <a:pt x="31068" y="30244"/>
                    <a:pt x="32145" y="31068"/>
                    <a:pt x="33253" y="31891"/>
                  </a:cubicBezTo>
                  <a:cubicBezTo>
                    <a:pt x="31891" y="33126"/>
                    <a:pt x="30498" y="34393"/>
                    <a:pt x="29136" y="35660"/>
                  </a:cubicBezTo>
                  <a:lnTo>
                    <a:pt x="30213" y="35660"/>
                  </a:lnTo>
                  <a:cubicBezTo>
                    <a:pt x="31416" y="34551"/>
                    <a:pt x="32652" y="33443"/>
                    <a:pt x="33855" y="32303"/>
                  </a:cubicBezTo>
                  <a:cubicBezTo>
                    <a:pt x="35248" y="33348"/>
                    <a:pt x="36642" y="34361"/>
                    <a:pt x="38035" y="35343"/>
                  </a:cubicBezTo>
                  <a:cubicBezTo>
                    <a:pt x="37909" y="35470"/>
                    <a:pt x="37782" y="35565"/>
                    <a:pt x="37687" y="35660"/>
                  </a:cubicBezTo>
                  <a:lnTo>
                    <a:pt x="39745" y="35660"/>
                  </a:lnTo>
                  <a:cubicBezTo>
                    <a:pt x="39555" y="35533"/>
                    <a:pt x="39397" y="35406"/>
                    <a:pt x="39239" y="35311"/>
                  </a:cubicBezTo>
                  <a:cubicBezTo>
                    <a:pt x="41044" y="33760"/>
                    <a:pt x="42881" y="32208"/>
                    <a:pt x="44686" y="30656"/>
                  </a:cubicBezTo>
                  <a:cubicBezTo>
                    <a:pt x="45984" y="31701"/>
                    <a:pt x="47283" y="32715"/>
                    <a:pt x="48581" y="33728"/>
                  </a:cubicBezTo>
                  <a:cubicBezTo>
                    <a:pt x="48771" y="33886"/>
                    <a:pt x="48961" y="34045"/>
                    <a:pt x="49151" y="34203"/>
                  </a:cubicBezTo>
                  <a:cubicBezTo>
                    <a:pt x="49658" y="34583"/>
                    <a:pt x="50133" y="34963"/>
                    <a:pt x="50608" y="35343"/>
                  </a:cubicBezTo>
                  <a:cubicBezTo>
                    <a:pt x="50861" y="35216"/>
                    <a:pt x="51051" y="35058"/>
                    <a:pt x="51210" y="34868"/>
                  </a:cubicBezTo>
                  <a:cubicBezTo>
                    <a:pt x="50703" y="34488"/>
                    <a:pt x="50228" y="34076"/>
                    <a:pt x="49721" y="33696"/>
                  </a:cubicBezTo>
                  <a:cubicBezTo>
                    <a:pt x="49531" y="33538"/>
                    <a:pt x="49309" y="33380"/>
                    <a:pt x="49119" y="33253"/>
                  </a:cubicBezTo>
                  <a:cubicBezTo>
                    <a:pt x="48391" y="32651"/>
                    <a:pt x="47631" y="32050"/>
                    <a:pt x="46871" y="31480"/>
                  </a:cubicBezTo>
                  <a:cubicBezTo>
                    <a:pt x="46333" y="31036"/>
                    <a:pt x="45794" y="30624"/>
                    <a:pt x="45256" y="30181"/>
                  </a:cubicBezTo>
                  <a:lnTo>
                    <a:pt x="49658" y="26444"/>
                  </a:lnTo>
                  <a:cubicBezTo>
                    <a:pt x="50260" y="26919"/>
                    <a:pt x="50893" y="27363"/>
                    <a:pt x="51495" y="27806"/>
                  </a:cubicBezTo>
                  <a:lnTo>
                    <a:pt x="51495" y="26919"/>
                  </a:lnTo>
                  <a:cubicBezTo>
                    <a:pt x="51051" y="26603"/>
                    <a:pt x="50640" y="26286"/>
                    <a:pt x="50228" y="25969"/>
                  </a:cubicBezTo>
                  <a:cubicBezTo>
                    <a:pt x="50640" y="25621"/>
                    <a:pt x="51051" y="25241"/>
                    <a:pt x="51495" y="24892"/>
                  </a:cubicBezTo>
                  <a:lnTo>
                    <a:pt x="51495" y="23942"/>
                  </a:lnTo>
                  <a:cubicBezTo>
                    <a:pt x="50861" y="24481"/>
                    <a:pt x="50260" y="24987"/>
                    <a:pt x="49626" y="25526"/>
                  </a:cubicBezTo>
                  <a:cubicBezTo>
                    <a:pt x="48549" y="24702"/>
                    <a:pt x="47441" y="23879"/>
                    <a:pt x="46364" y="23087"/>
                  </a:cubicBezTo>
                  <a:cubicBezTo>
                    <a:pt x="45984" y="22802"/>
                    <a:pt x="45604" y="22517"/>
                    <a:pt x="45224" y="22232"/>
                  </a:cubicBezTo>
                  <a:cubicBezTo>
                    <a:pt x="46839" y="20839"/>
                    <a:pt x="48423" y="19477"/>
                    <a:pt x="50038" y="18115"/>
                  </a:cubicBezTo>
                  <a:cubicBezTo>
                    <a:pt x="50513" y="18464"/>
                    <a:pt x="51020" y="18844"/>
                    <a:pt x="51495" y="19224"/>
                  </a:cubicBezTo>
                  <a:lnTo>
                    <a:pt x="51495" y="18305"/>
                  </a:lnTo>
                  <a:cubicBezTo>
                    <a:pt x="51210" y="18084"/>
                    <a:pt x="50893" y="17830"/>
                    <a:pt x="50608" y="17609"/>
                  </a:cubicBezTo>
                  <a:cubicBezTo>
                    <a:pt x="50893" y="17387"/>
                    <a:pt x="51210" y="17134"/>
                    <a:pt x="51495" y="16880"/>
                  </a:cubicBezTo>
                  <a:lnTo>
                    <a:pt x="51495" y="15930"/>
                  </a:lnTo>
                  <a:cubicBezTo>
                    <a:pt x="51083" y="16278"/>
                    <a:pt x="50640" y="16627"/>
                    <a:pt x="50228" y="17007"/>
                  </a:cubicBezTo>
                  <a:cubicBezTo>
                    <a:pt x="50165" y="17070"/>
                    <a:pt x="50101" y="17102"/>
                    <a:pt x="50006" y="17165"/>
                  </a:cubicBezTo>
                  <a:cubicBezTo>
                    <a:pt x="48834" y="16247"/>
                    <a:pt x="47631" y="15360"/>
                    <a:pt x="46428" y="14442"/>
                  </a:cubicBezTo>
                  <a:cubicBezTo>
                    <a:pt x="47948" y="13112"/>
                    <a:pt x="49436" y="11782"/>
                    <a:pt x="50956" y="10451"/>
                  </a:cubicBezTo>
                  <a:cubicBezTo>
                    <a:pt x="51146" y="10578"/>
                    <a:pt x="51305" y="10736"/>
                    <a:pt x="51495" y="10895"/>
                  </a:cubicBezTo>
                  <a:lnTo>
                    <a:pt x="51495" y="9976"/>
                  </a:lnTo>
                  <a:lnTo>
                    <a:pt x="51495" y="9945"/>
                  </a:lnTo>
                  <a:lnTo>
                    <a:pt x="51495" y="8995"/>
                  </a:lnTo>
                  <a:cubicBezTo>
                    <a:pt x="51305" y="9153"/>
                    <a:pt x="51146" y="9311"/>
                    <a:pt x="50956" y="9470"/>
                  </a:cubicBezTo>
                  <a:cubicBezTo>
                    <a:pt x="49341" y="8076"/>
                    <a:pt x="47631" y="6778"/>
                    <a:pt x="45921" y="5479"/>
                  </a:cubicBezTo>
                  <a:cubicBezTo>
                    <a:pt x="46428" y="5004"/>
                    <a:pt x="46934" y="4529"/>
                    <a:pt x="47441" y="4054"/>
                  </a:cubicBezTo>
                  <a:cubicBezTo>
                    <a:pt x="48549" y="2978"/>
                    <a:pt x="49658" y="1901"/>
                    <a:pt x="50766" y="856"/>
                  </a:cubicBezTo>
                  <a:cubicBezTo>
                    <a:pt x="50608" y="666"/>
                    <a:pt x="50418" y="507"/>
                    <a:pt x="50196" y="381"/>
                  </a:cubicBezTo>
                  <a:cubicBezTo>
                    <a:pt x="48581" y="1932"/>
                    <a:pt x="46966" y="3484"/>
                    <a:pt x="45351" y="5036"/>
                  </a:cubicBezTo>
                  <a:cubicBezTo>
                    <a:pt x="44337" y="4276"/>
                    <a:pt x="43292" y="3548"/>
                    <a:pt x="42279" y="2788"/>
                  </a:cubicBezTo>
                  <a:cubicBezTo>
                    <a:pt x="41836" y="2439"/>
                    <a:pt x="41392" y="2122"/>
                    <a:pt x="40917" y="1774"/>
                  </a:cubicBezTo>
                  <a:cubicBezTo>
                    <a:pt x="41582" y="1204"/>
                    <a:pt x="42247" y="602"/>
                    <a:pt x="42881" y="1"/>
                  </a:cubicBezTo>
                  <a:lnTo>
                    <a:pt x="41804" y="1"/>
                  </a:lnTo>
                  <a:cubicBezTo>
                    <a:pt x="41297" y="444"/>
                    <a:pt x="40822" y="887"/>
                    <a:pt x="40315" y="1331"/>
                  </a:cubicBezTo>
                  <a:cubicBezTo>
                    <a:pt x="39904" y="1014"/>
                    <a:pt x="39492" y="729"/>
                    <a:pt x="39080" y="412"/>
                  </a:cubicBezTo>
                  <a:cubicBezTo>
                    <a:pt x="38890" y="254"/>
                    <a:pt x="38732" y="127"/>
                    <a:pt x="38542" y="1"/>
                  </a:cubicBezTo>
                  <a:lnTo>
                    <a:pt x="37370" y="1"/>
                  </a:lnTo>
                  <a:cubicBezTo>
                    <a:pt x="38162" y="634"/>
                    <a:pt x="38954" y="1236"/>
                    <a:pt x="39777" y="1837"/>
                  </a:cubicBezTo>
                  <a:cubicBezTo>
                    <a:pt x="38257" y="3231"/>
                    <a:pt x="36737" y="4593"/>
                    <a:pt x="35217" y="5986"/>
                  </a:cubicBezTo>
                  <a:cubicBezTo>
                    <a:pt x="34647" y="5574"/>
                    <a:pt x="34077" y="5131"/>
                    <a:pt x="33475" y="4688"/>
                  </a:cubicBezTo>
                  <a:cubicBezTo>
                    <a:pt x="32683" y="4118"/>
                    <a:pt x="31891" y="3516"/>
                    <a:pt x="31100" y="2914"/>
                  </a:cubicBezTo>
                  <a:cubicBezTo>
                    <a:pt x="32145" y="1932"/>
                    <a:pt x="33222" y="982"/>
                    <a:pt x="34298" y="1"/>
                  </a:cubicBezTo>
                  <a:lnTo>
                    <a:pt x="33222" y="1"/>
                  </a:lnTo>
                  <a:cubicBezTo>
                    <a:pt x="32303" y="824"/>
                    <a:pt x="31416" y="1647"/>
                    <a:pt x="30498" y="2471"/>
                  </a:cubicBezTo>
                  <a:cubicBezTo>
                    <a:pt x="29453" y="1711"/>
                    <a:pt x="28376" y="919"/>
                    <a:pt x="27331" y="127"/>
                  </a:cubicBezTo>
                  <a:cubicBezTo>
                    <a:pt x="27268" y="96"/>
                    <a:pt x="27204" y="32"/>
                    <a:pt x="27173" y="1"/>
                  </a:cubicBezTo>
                  <a:cubicBezTo>
                    <a:pt x="26856" y="32"/>
                    <a:pt x="26539" y="127"/>
                    <a:pt x="26286" y="254"/>
                  </a:cubicBezTo>
                  <a:cubicBezTo>
                    <a:pt x="25811" y="571"/>
                    <a:pt x="25431" y="1046"/>
                    <a:pt x="25336" y="1647"/>
                  </a:cubicBezTo>
                  <a:cubicBezTo>
                    <a:pt x="25304" y="1426"/>
                    <a:pt x="25241" y="1236"/>
                    <a:pt x="25146" y="1046"/>
                  </a:cubicBezTo>
                  <a:cubicBezTo>
                    <a:pt x="24291" y="1806"/>
                    <a:pt x="23436" y="2598"/>
                    <a:pt x="22581" y="3358"/>
                  </a:cubicBezTo>
                  <a:cubicBezTo>
                    <a:pt x="21409" y="2249"/>
                    <a:pt x="20237" y="1109"/>
                    <a:pt x="19065" y="1"/>
                  </a:cubicBezTo>
                  <a:lnTo>
                    <a:pt x="17925" y="1"/>
                  </a:lnTo>
                  <a:cubicBezTo>
                    <a:pt x="16437" y="1426"/>
                    <a:pt x="14980" y="2851"/>
                    <a:pt x="13523" y="4276"/>
                  </a:cubicBezTo>
                  <a:cubicBezTo>
                    <a:pt x="12288" y="3231"/>
                    <a:pt x="11053" y="2154"/>
                    <a:pt x="9786" y="1109"/>
                  </a:cubicBezTo>
                  <a:cubicBezTo>
                    <a:pt x="10166" y="729"/>
                    <a:pt x="10547" y="381"/>
                    <a:pt x="10927" y="1"/>
                  </a:cubicBezTo>
                  <a:lnTo>
                    <a:pt x="9913" y="1"/>
                  </a:lnTo>
                  <a:cubicBezTo>
                    <a:pt x="9691" y="222"/>
                    <a:pt x="9470" y="412"/>
                    <a:pt x="9248" y="634"/>
                  </a:cubicBezTo>
                  <a:cubicBezTo>
                    <a:pt x="8995" y="412"/>
                    <a:pt x="8741" y="222"/>
                    <a:pt x="8488" y="1"/>
                  </a:cubicBezTo>
                  <a:lnTo>
                    <a:pt x="7348" y="1"/>
                  </a:lnTo>
                  <a:cubicBezTo>
                    <a:pt x="7823" y="381"/>
                    <a:pt x="8266" y="761"/>
                    <a:pt x="8710" y="1172"/>
                  </a:cubicBezTo>
                  <a:cubicBezTo>
                    <a:pt x="7190" y="2693"/>
                    <a:pt x="5669" y="4213"/>
                    <a:pt x="4181" y="5764"/>
                  </a:cubicBezTo>
                  <a:cubicBezTo>
                    <a:pt x="3453" y="5163"/>
                    <a:pt x="2724" y="4593"/>
                    <a:pt x="1996" y="3991"/>
                  </a:cubicBezTo>
                  <a:cubicBezTo>
                    <a:pt x="3326" y="2629"/>
                    <a:pt x="4656" y="1299"/>
                    <a:pt x="6018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1568803" y="1389751"/>
              <a:ext cx="29" cy="955427"/>
            </a:xfrm>
            <a:custGeom>
              <a:avLst/>
              <a:gdLst/>
              <a:ahLst/>
              <a:cxnLst/>
              <a:rect l="l" t="t" r="r" b="b"/>
              <a:pathLst>
                <a:path w="1" h="32810" fill="none" extrusionOk="0">
                  <a:moveTo>
                    <a:pt x="1" y="0"/>
                  </a:moveTo>
                  <a:lnTo>
                    <a:pt x="1" y="32809"/>
                  </a:lnTo>
                </a:path>
              </a:pathLst>
            </a:custGeom>
            <a:noFill/>
            <a:ln w="18200" cap="flat" cmpd="sng">
              <a:solidFill>
                <a:srgbClr val="416E97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1707152" y="1475510"/>
              <a:ext cx="255470" cy="351391"/>
            </a:xfrm>
            <a:custGeom>
              <a:avLst/>
              <a:gdLst/>
              <a:ahLst/>
              <a:cxnLst/>
              <a:rect l="l" t="t" r="r" b="b"/>
              <a:pathLst>
                <a:path w="8773" h="12067" extrusionOk="0">
                  <a:moveTo>
                    <a:pt x="3262" y="1"/>
                  </a:moveTo>
                  <a:cubicBezTo>
                    <a:pt x="1457" y="1"/>
                    <a:pt x="0" y="1457"/>
                    <a:pt x="0" y="3263"/>
                  </a:cubicBezTo>
                  <a:lnTo>
                    <a:pt x="0" y="8773"/>
                  </a:lnTo>
                  <a:cubicBezTo>
                    <a:pt x="0" y="10578"/>
                    <a:pt x="1457" y="12067"/>
                    <a:pt x="3262" y="12067"/>
                  </a:cubicBezTo>
                  <a:lnTo>
                    <a:pt x="5511" y="12067"/>
                  </a:lnTo>
                  <a:cubicBezTo>
                    <a:pt x="7316" y="12067"/>
                    <a:pt x="8773" y="10578"/>
                    <a:pt x="8773" y="8773"/>
                  </a:cubicBezTo>
                  <a:lnTo>
                    <a:pt x="8773" y="3263"/>
                  </a:lnTo>
                  <a:cubicBezTo>
                    <a:pt x="8773" y="1457"/>
                    <a:pt x="7316" y="1"/>
                    <a:pt x="5511" y="1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1698853" y="1475510"/>
              <a:ext cx="255470" cy="351391"/>
            </a:xfrm>
            <a:custGeom>
              <a:avLst/>
              <a:gdLst/>
              <a:ahLst/>
              <a:cxnLst/>
              <a:rect l="l" t="t" r="r" b="b"/>
              <a:pathLst>
                <a:path w="8773" h="12067" extrusionOk="0">
                  <a:moveTo>
                    <a:pt x="6682" y="1901"/>
                  </a:moveTo>
                  <a:cubicBezTo>
                    <a:pt x="6936" y="1901"/>
                    <a:pt x="7126" y="2122"/>
                    <a:pt x="7126" y="2376"/>
                  </a:cubicBezTo>
                  <a:lnTo>
                    <a:pt x="7126" y="6366"/>
                  </a:lnTo>
                  <a:cubicBezTo>
                    <a:pt x="7126" y="6651"/>
                    <a:pt x="6936" y="6841"/>
                    <a:pt x="6682" y="6841"/>
                  </a:cubicBezTo>
                  <a:lnTo>
                    <a:pt x="1869" y="6841"/>
                  </a:lnTo>
                  <a:cubicBezTo>
                    <a:pt x="1584" y="6841"/>
                    <a:pt x="1394" y="6651"/>
                    <a:pt x="1394" y="6366"/>
                  </a:cubicBezTo>
                  <a:lnTo>
                    <a:pt x="1394" y="2376"/>
                  </a:lnTo>
                  <a:cubicBezTo>
                    <a:pt x="1394" y="2122"/>
                    <a:pt x="1584" y="1901"/>
                    <a:pt x="1869" y="1901"/>
                  </a:cubicBezTo>
                  <a:close/>
                  <a:moveTo>
                    <a:pt x="5069" y="8621"/>
                  </a:moveTo>
                  <a:cubicBezTo>
                    <a:pt x="5097" y="8621"/>
                    <a:pt x="5128" y="8629"/>
                    <a:pt x="5162" y="8646"/>
                  </a:cubicBezTo>
                  <a:lnTo>
                    <a:pt x="5701" y="8963"/>
                  </a:lnTo>
                  <a:lnTo>
                    <a:pt x="6239" y="9280"/>
                  </a:lnTo>
                  <a:cubicBezTo>
                    <a:pt x="6366" y="9343"/>
                    <a:pt x="6366" y="9501"/>
                    <a:pt x="6239" y="9565"/>
                  </a:cubicBezTo>
                  <a:lnTo>
                    <a:pt x="5669" y="9881"/>
                  </a:lnTo>
                  <a:lnTo>
                    <a:pt x="5162" y="10198"/>
                  </a:lnTo>
                  <a:cubicBezTo>
                    <a:pt x="5128" y="10215"/>
                    <a:pt x="5097" y="10223"/>
                    <a:pt x="5069" y="10223"/>
                  </a:cubicBezTo>
                  <a:cubicBezTo>
                    <a:pt x="4992" y="10223"/>
                    <a:pt x="4941" y="10164"/>
                    <a:pt x="4941" y="10071"/>
                  </a:cubicBezTo>
                  <a:lnTo>
                    <a:pt x="4941" y="9438"/>
                  </a:lnTo>
                  <a:lnTo>
                    <a:pt x="4941" y="8773"/>
                  </a:lnTo>
                  <a:cubicBezTo>
                    <a:pt x="4941" y="8680"/>
                    <a:pt x="4992" y="8621"/>
                    <a:pt x="5069" y="8621"/>
                  </a:cubicBezTo>
                  <a:close/>
                  <a:moveTo>
                    <a:pt x="3218" y="8621"/>
                  </a:moveTo>
                  <a:cubicBezTo>
                    <a:pt x="3277" y="8621"/>
                    <a:pt x="3294" y="8680"/>
                    <a:pt x="3294" y="8773"/>
                  </a:cubicBezTo>
                  <a:lnTo>
                    <a:pt x="3294" y="9438"/>
                  </a:lnTo>
                  <a:lnTo>
                    <a:pt x="3294" y="10071"/>
                  </a:lnTo>
                  <a:cubicBezTo>
                    <a:pt x="3294" y="10170"/>
                    <a:pt x="3275" y="10250"/>
                    <a:pt x="3206" y="10250"/>
                  </a:cubicBezTo>
                  <a:cubicBezTo>
                    <a:pt x="3187" y="10250"/>
                    <a:pt x="3163" y="10244"/>
                    <a:pt x="3136" y="10230"/>
                  </a:cubicBezTo>
                  <a:lnTo>
                    <a:pt x="2629" y="9881"/>
                  </a:lnTo>
                  <a:lnTo>
                    <a:pt x="2059" y="9565"/>
                  </a:lnTo>
                  <a:cubicBezTo>
                    <a:pt x="1964" y="9501"/>
                    <a:pt x="1964" y="9343"/>
                    <a:pt x="2090" y="9280"/>
                  </a:cubicBezTo>
                  <a:lnTo>
                    <a:pt x="2660" y="8963"/>
                  </a:lnTo>
                  <a:lnTo>
                    <a:pt x="3136" y="8646"/>
                  </a:lnTo>
                  <a:cubicBezTo>
                    <a:pt x="3169" y="8629"/>
                    <a:pt x="3197" y="8621"/>
                    <a:pt x="3218" y="8621"/>
                  </a:cubicBezTo>
                  <a:close/>
                  <a:moveTo>
                    <a:pt x="3294" y="1"/>
                  </a:moveTo>
                  <a:cubicBezTo>
                    <a:pt x="1489" y="1"/>
                    <a:pt x="0" y="1457"/>
                    <a:pt x="0" y="3263"/>
                  </a:cubicBezTo>
                  <a:lnTo>
                    <a:pt x="0" y="8773"/>
                  </a:lnTo>
                  <a:cubicBezTo>
                    <a:pt x="0" y="10578"/>
                    <a:pt x="1489" y="12067"/>
                    <a:pt x="3294" y="12067"/>
                  </a:cubicBezTo>
                  <a:lnTo>
                    <a:pt x="5511" y="12067"/>
                  </a:lnTo>
                  <a:cubicBezTo>
                    <a:pt x="7316" y="12067"/>
                    <a:pt x="8773" y="10578"/>
                    <a:pt x="8773" y="8773"/>
                  </a:cubicBezTo>
                  <a:lnTo>
                    <a:pt x="8773" y="3263"/>
                  </a:lnTo>
                  <a:cubicBezTo>
                    <a:pt x="8773" y="1457"/>
                    <a:pt x="7316" y="1"/>
                    <a:pt x="5511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1734816" y="1535468"/>
              <a:ext cx="167877" cy="143882"/>
            </a:xfrm>
            <a:custGeom>
              <a:avLst/>
              <a:gdLst/>
              <a:ahLst/>
              <a:cxnLst/>
              <a:rect l="l" t="t" r="r" b="b"/>
              <a:pathLst>
                <a:path w="5765" h="4941" extrusionOk="0">
                  <a:moveTo>
                    <a:pt x="475" y="0"/>
                  </a:moveTo>
                  <a:cubicBezTo>
                    <a:pt x="222" y="0"/>
                    <a:pt x="0" y="190"/>
                    <a:pt x="0" y="475"/>
                  </a:cubicBezTo>
                  <a:lnTo>
                    <a:pt x="0" y="4465"/>
                  </a:lnTo>
                  <a:cubicBezTo>
                    <a:pt x="0" y="4719"/>
                    <a:pt x="222" y="4940"/>
                    <a:pt x="475" y="4940"/>
                  </a:cubicBezTo>
                  <a:lnTo>
                    <a:pt x="5289" y="4940"/>
                  </a:lnTo>
                  <a:cubicBezTo>
                    <a:pt x="5542" y="4940"/>
                    <a:pt x="5764" y="4719"/>
                    <a:pt x="5764" y="4465"/>
                  </a:cubicBezTo>
                  <a:lnTo>
                    <a:pt x="5764" y="475"/>
                  </a:lnTo>
                  <a:cubicBezTo>
                    <a:pt x="5764" y="190"/>
                    <a:pt x="5542" y="0"/>
                    <a:pt x="5289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1729283" y="1529935"/>
              <a:ext cx="178942" cy="154948"/>
            </a:xfrm>
            <a:custGeom>
              <a:avLst/>
              <a:gdLst/>
              <a:ahLst/>
              <a:cxnLst/>
              <a:rect l="l" t="t" r="r" b="b"/>
              <a:pathLst>
                <a:path w="6145" h="5321" extrusionOk="0">
                  <a:moveTo>
                    <a:pt x="5479" y="380"/>
                  </a:moveTo>
                  <a:cubicBezTo>
                    <a:pt x="5637" y="380"/>
                    <a:pt x="5764" y="507"/>
                    <a:pt x="5764" y="665"/>
                  </a:cubicBezTo>
                  <a:lnTo>
                    <a:pt x="5764" y="4655"/>
                  </a:lnTo>
                  <a:cubicBezTo>
                    <a:pt x="5764" y="4782"/>
                    <a:pt x="5637" y="4909"/>
                    <a:pt x="5479" y="4909"/>
                  </a:cubicBezTo>
                  <a:lnTo>
                    <a:pt x="665" y="4909"/>
                  </a:lnTo>
                  <a:cubicBezTo>
                    <a:pt x="539" y="4909"/>
                    <a:pt x="412" y="4782"/>
                    <a:pt x="412" y="4655"/>
                  </a:cubicBezTo>
                  <a:lnTo>
                    <a:pt x="412" y="665"/>
                  </a:lnTo>
                  <a:cubicBezTo>
                    <a:pt x="412" y="507"/>
                    <a:pt x="539" y="380"/>
                    <a:pt x="665" y="380"/>
                  </a:cubicBezTo>
                  <a:close/>
                  <a:moveTo>
                    <a:pt x="665" y="0"/>
                  </a:moveTo>
                  <a:cubicBezTo>
                    <a:pt x="317" y="0"/>
                    <a:pt x="0" y="285"/>
                    <a:pt x="0" y="665"/>
                  </a:cubicBezTo>
                  <a:lnTo>
                    <a:pt x="0" y="4655"/>
                  </a:lnTo>
                  <a:cubicBezTo>
                    <a:pt x="0" y="5004"/>
                    <a:pt x="317" y="5321"/>
                    <a:pt x="665" y="5321"/>
                  </a:cubicBezTo>
                  <a:lnTo>
                    <a:pt x="5479" y="5321"/>
                  </a:lnTo>
                  <a:cubicBezTo>
                    <a:pt x="5859" y="5321"/>
                    <a:pt x="6144" y="5004"/>
                    <a:pt x="6144" y="4655"/>
                  </a:cubicBezTo>
                  <a:lnTo>
                    <a:pt x="6144" y="665"/>
                  </a:lnTo>
                  <a:cubicBezTo>
                    <a:pt x="6144" y="285"/>
                    <a:pt x="5859" y="0"/>
                    <a:pt x="547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1756016" y="1726553"/>
              <a:ext cx="38759" cy="46650"/>
            </a:xfrm>
            <a:custGeom>
              <a:avLst/>
              <a:gdLst/>
              <a:ahLst/>
              <a:cxnLst/>
              <a:rect l="l" t="t" r="r" b="b"/>
              <a:pathLst>
                <a:path w="1331" h="1602" extrusionOk="0">
                  <a:moveTo>
                    <a:pt x="1255" y="0"/>
                  </a:moveTo>
                  <a:cubicBezTo>
                    <a:pt x="1234" y="0"/>
                    <a:pt x="1206" y="8"/>
                    <a:pt x="1173" y="25"/>
                  </a:cubicBezTo>
                  <a:lnTo>
                    <a:pt x="666" y="342"/>
                  </a:lnTo>
                  <a:lnTo>
                    <a:pt x="96" y="659"/>
                  </a:lnTo>
                  <a:cubicBezTo>
                    <a:pt x="1" y="722"/>
                    <a:pt x="1" y="880"/>
                    <a:pt x="127" y="944"/>
                  </a:cubicBezTo>
                  <a:lnTo>
                    <a:pt x="697" y="1260"/>
                  </a:lnTo>
                  <a:lnTo>
                    <a:pt x="1173" y="1577"/>
                  </a:lnTo>
                  <a:cubicBezTo>
                    <a:pt x="1206" y="1594"/>
                    <a:pt x="1234" y="1602"/>
                    <a:pt x="1255" y="1602"/>
                  </a:cubicBezTo>
                  <a:cubicBezTo>
                    <a:pt x="1314" y="1602"/>
                    <a:pt x="1331" y="1543"/>
                    <a:pt x="1331" y="1450"/>
                  </a:cubicBezTo>
                  <a:lnTo>
                    <a:pt x="1331" y="817"/>
                  </a:lnTo>
                  <a:lnTo>
                    <a:pt x="1331" y="152"/>
                  </a:lnTo>
                  <a:cubicBezTo>
                    <a:pt x="1331" y="59"/>
                    <a:pt x="1314" y="0"/>
                    <a:pt x="1255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1842706" y="1726553"/>
              <a:ext cx="41525" cy="47436"/>
            </a:xfrm>
            <a:custGeom>
              <a:avLst/>
              <a:gdLst/>
              <a:ahLst/>
              <a:cxnLst/>
              <a:rect l="l" t="t" r="r" b="b"/>
              <a:pathLst>
                <a:path w="1426" h="1629" extrusionOk="0">
                  <a:moveTo>
                    <a:pt x="129" y="0"/>
                  </a:moveTo>
                  <a:cubicBezTo>
                    <a:pt x="52" y="0"/>
                    <a:pt x="1" y="59"/>
                    <a:pt x="1" y="152"/>
                  </a:cubicBezTo>
                  <a:lnTo>
                    <a:pt x="1" y="817"/>
                  </a:lnTo>
                  <a:lnTo>
                    <a:pt x="1" y="1450"/>
                  </a:lnTo>
                  <a:cubicBezTo>
                    <a:pt x="1" y="1549"/>
                    <a:pt x="59" y="1629"/>
                    <a:pt x="144" y="1629"/>
                  </a:cubicBezTo>
                  <a:cubicBezTo>
                    <a:pt x="168" y="1629"/>
                    <a:pt x="195" y="1623"/>
                    <a:pt x="222" y="1609"/>
                  </a:cubicBezTo>
                  <a:lnTo>
                    <a:pt x="761" y="1260"/>
                  </a:lnTo>
                  <a:lnTo>
                    <a:pt x="1299" y="944"/>
                  </a:lnTo>
                  <a:cubicBezTo>
                    <a:pt x="1426" y="880"/>
                    <a:pt x="1426" y="722"/>
                    <a:pt x="1299" y="659"/>
                  </a:cubicBezTo>
                  <a:lnTo>
                    <a:pt x="729" y="342"/>
                  </a:lnTo>
                  <a:lnTo>
                    <a:pt x="222" y="25"/>
                  </a:lnTo>
                  <a:cubicBezTo>
                    <a:pt x="188" y="8"/>
                    <a:pt x="157" y="0"/>
                    <a:pt x="129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1779079" y="2025150"/>
              <a:ext cx="119916" cy="208441"/>
            </a:xfrm>
            <a:custGeom>
              <a:avLst/>
              <a:gdLst/>
              <a:ahLst/>
              <a:cxnLst/>
              <a:rect l="l" t="t" r="r" b="b"/>
              <a:pathLst>
                <a:path w="4118" h="7158" extrusionOk="0">
                  <a:moveTo>
                    <a:pt x="1236" y="0"/>
                  </a:moveTo>
                  <a:cubicBezTo>
                    <a:pt x="856" y="32"/>
                    <a:pt x="571" y="349"/>
                    <a:pt x="571" y="729"/>
                  </a:cubicBezTo>
                  <a:cubicBezTo>
                    <a:pt x="571" y="1109"/>
                    <a:pt x="824" y="1394"/>
                    <a:pt x="1172" y="1457"/>
                  </a:cubicBezTo>
                  <a:cubicBezTo>
                    <a:pt x="1172" y="1611"/>
                    <a:pt x="1172" y="1826"/>
                    <a:pt x="1172" y="1900"/>
                  </a:cubicBezTo>
                  <a:cubicBezTo>
                    <a:pt x="507" y="2122"/>
                    <a:pt x="1" y="2756"/>
                    <a:pt x="1" y="3516"/>
                  </a:cubicBezTo>
                  <a:lnTo>
                    <a:pt x="1" y="6651"/>
                  </a:lnTo>
                  <a:cubicBezTo>
                    <a:pt x="1" y="7031"/>
                    <a:pt x="317" y="7157"/>
                    <a:pt x="666" y="7157"/>
                  </a:cubicBezTo>
                  <a:lnTo>
                    <a:pt x="3294" y="7157"/>
                  </a:lnTo>
                  <a:cubicBezTo>
                    <a:pt x="3642" y="7157"/>
                    <a:pt x="4086" y="7031"/>
                    <a:pt x="4086" y="6651"/>
                  </a:cubicBezTo>
                  <a:lnTo>
                    <a:pt x="4086" y="3516"/>
                  </a:lnTo>
                  <a:cubicBezTo>
                    <a:pt x="4117" y="2756"/>
                    <a:pt x="3516" y="2122"/>
                    <a:pt x="2851" y="1932"/>
                  </a:cubicBezTo>
                  <a:cubicBezTo>
                    <a:pt x="2851" y="1943"/>
                    <a:pt x="2850" y="1948"/>
                    <a:pt x="2850" y="1948"/>
                  </a:cubicBezTo>
                  <a:cubicBezTo>
                    <a:pt x="2844" y="1948"/>
                    <a:pt x="2819" y="1653"/>
                    <a:pt x="2819" y="1457"/>
                  </a:cubicBezTo>
                  <a:cubicBezTo>
                    <a:pt x="3136" y="1394"/>
                    <a:pt x="3357" y="1077"/>
                    <a:pt x="3357" y="729"/>
                  </a:cubicBezTo>
                  <a:cubicBezTo>
                    <a:pt x="3357" y="380"/>
                    <a:pt x="3104" y="95"/>
                    <a:pt x="2787" y="32"/>
                  </a:cubicBezTo>
                  <a:cubicBezTo>
                    <a:pt x="2692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1770779" y="2058346"/>
              <a:ext cx="119916" cy="175244"/>
            </a:xfrm>
            <a:custGeom>
              <a:avLst/>
              <a:gdLst/>
              <a:ahLst/>
              <a:cxnLst/>
              <a:rect l="l" t="t" r="r" b="b"/>
              <a:pathLst>
                <a:path w="4118" h="6018" extrusionOk="0">
                  <a:moveTo>
                    <a:pt x="3864" y="2186"/>
                  </a:moveTo>
                  <a:lnTo>
                    <a:pt x="3864" y="3547"/>
                  </a:lnTo>
                  <a:lnTo>
                    <a:pt x="571" y="3547"/>
                  </a:lnTo>
                  <a:lnTo>
                    <a:pt x="571" y="2186"/>
                  </a:lnTo>
                  <a:close/>
                  <a:moveTo>
                    <a:pt x="1299" y="0"/>
                  </a:moveTo>
                  <a:cubicBezTo>
                    <a:pt x="1299" y="0"/>
                    <a:pt x="1247" y="593"/>
                    <a:pt x="1237" y="593"/>
                  </a:cubicBezTo>
                  <a:cubicBezTo>
                    <a:pt x="1236" y="593"/>
                    <a:pt x="1236" y="586"/>
                    <a:pt x="1236" y="570"/>
                  </a:cubicBezTo>
                  <a:cubicBezTo>
                    <a:pt x="571" y="792"/>
                    <a:pt x="0" y="1457"/>
                    <a:pt x="0" y="2186"/>
                  </a:cubicBezTo>
                  <a:lnTo>
                    <a:pt x="0" y="5352"/>
                  </a:lnTo>
                  <a:cubicBezTo>
                    <a:pt x="0" y="5701"/>
                    <a:pt x="412" y="6017"/>
                    <a:pt x="792" y="6017"/>
                  </a:cubicBezTo>
                  <a:lnTo>
                    <a:pt x="3421" y="6017"/>
                  </a:lnTo>
                  <a:cubicBezTo>
                    <a:pt x="3769" y="6017"/>
                    <a:pt x="4117" y="5701"/>
                    <a:pt x="4117" y="5352"/>
                  </a:cubicBezTo>
                  <a:lnTo>
                    <a:pt x="4117" y="2186"/>
                  </a:lnTo>
                  <a:cubicBezTo>
                    <a:pt x="4117" y="1457"/>
                    <a:pt x="3579" y="824"/>
                    <a:pt x="2914" y="602"/>
                  </a:cubicBezTo>
                  <a:cubicBezTo>
                    <a:pt x="2914" y="617"/>
                    <a:pt x="2914" y="624"/>
                    <a:pt x="2913" y="624"/>
                  </a:cubicBezTo>
                  <a:cubicBezTo>
                    <a:pt x="2908" y="624"/>
                    <a:pt x="2882" y="0"/>
                    <a:pt x="2882" y="0"/>
                  </a:cubicBezTo>
                  <a:lnTo>
                    <a:pt x="1394" y="0"/>
                  </a:lnTo>
                  <a:cubicBezTo>
                    <a:pt x="1373" y="0"/>
                    <a:pt x="1380" y="14"/>
                    <a:pt x="1359" y="14"/>
                  </a:cubicBezTo>
                  <a:cubicBezTo>
                    <a:pt x="1348" y="14"/>
                    <a:pt x="1331" y="11"/>
                    <a:pt x="1299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1791076" y="2020520"/>
              <a:ext cx="80255" cy="43389"/>
            </a:xfrm>
            <a:custGeom>
              <a:avLst/>
              <a:gdLst/>
              <a:ahLst/>
              <a:cxnLst/>
              <a:rect l="l" t="t" r="r" b="b"/>
              <a:pathLst>
                <a:path w="2756" h="1490" extrusionOk="0">
                  <a:moveTo>
                    <a:pt x="665" y="1"/>
                  </a:moveTo>
                  <a:cubicBezTo>
                    <a:pt x="285" y="33"/>
                    <a:pt x="0" y="349"/>
                    <a:pt x="0" y="729"/>
                  </a:cubicBezTo>
                  <a:cubicBezTo>
                    <a:pt x="0" y="1109"/>
                    <a:pt x="254" y="1426"/>
                    <a:pt x="665" y="1489"/>
                  </a:cubicBezTo>
                  <a:cubicBezTo>
                    <a:pt x="729" y="1489"/>
                    <a:pt x="2154" y="1489"/>
                    <a:pt x="2217" y="1458"/>
                  </a:cubicBezTo>
                  <a:cubicBezTo>
                    <a:pt x="2534" y="1363"/>
                    <a:pt x="2755" y="1078"/>
                    <a:pt x="2755" y="729"/>
                  </a:cubicBezTo>
                  <a:cubicBezTo>
                    <a:pt x="2755" y="381"/>
                    <a:pt x="2534" y="96"/>
                    <a:pt x="2217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1787378" y="2121974"/>
              <a:ext cx="95950" cy="39691"/>
            </a:xfrm>
            <a:custGeom>
              <a:avLst/>
              <a:gdLst/>
              <a:ahLst/>
              <a:cxnLst/>
              <a:rect l="l" t="t" r="r" b="b"/>
              <a:pathLst>
                <a:path w="3295" h="1363" extrusionOk="0">
                  <a:moveTo>
                    <a:pt x="1" y="1"/>
                  </a:moveTo>
                  <a:lnTo>
                    <a:pt x="1" y="1362"/>
                  </a:lnTo>
                  <a:lnTo>
                    <a:pt x="3294" y="1362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1851937" y="2081410"/>
              <a:ext cx="31391" cy="36458"/>
            </a:xfrm>
            <a:custGeom>
              <a:avLst/>
              <a:gdLst/>
              <a:ahLst/>
              <a:cxnLst/>
              <a:rect l="l" t="t" r="r" b="b"/>
              <a:pathLst>
                <a:path w="1078" h="1252" extrusionOk="0">
                  <a:moveTo>
                    <a:pt x="95" y="0"/>
                  </a:moveTo>
                  <a:cubicBezTo>
                    <a:pt x="32" y="0"/>
                    <a:pt x="0" y="95"/>
                    <a:pt x="64" y="127"/>
                  </a:cubicBezTo>
                  <a:cubicBezTo>
                    <a:pt x="570" y="253"/>
                    <a:pt x="919" y="697"/>
                    <a:pt x="950" y="1204"/>
                  </a:cubicBezTo>
                  <a:cubicBezTo>
                    <a:pt x="966" y="1235"/>
                    <a:pt x="998" y="1251"/>
                    <a:pt x="1026" y="1251"/>
                  </a:cubicBezTo>
                  <a:cubicBezTo>
                    <a:pt x="1053" y="1251"/>
                    <a:pt x="1077" y="1235"/>
                    <a:pt x="1077" y="1204"/>
                  </a:cubicBezTo>
                  <a:cubicBezTo>
                    <a:pt x="1045" y="634"/>
                    <a:pt x="665" y="127"/>
                    <a:pt x="95" y="0"/>
                  </a:cubicBezTo>
                  <a:close/>
                </a:path>
              </a:pathLst>
            </a:custGeom>
            <a:solidFill>
              <a:srgbClr val="B1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1778147" y="2213585"/>
              <a:ext cx="18491" cy="17239"/>
            </a:xfrm>
            <a:custGeom>
              <a:avLst/>
              <a:gdLst/>
              <a:ahLst/>
              <a:cxnLst/>
              <a:rect l="l" t="t" r="r" b="b"/>
              <a:pathLst>
                <a:path w="635" h="592" extrusionOk="0">
                  <a:moveTo>
                    <a:pt x="41" y="1"/>
                  </a:moveTo>
                  <a:cubicBezTo>
                    <a:pt x="23" y="1"/>
                    <a:pt x="1" y="16"/>
                    <a:pt x="1" y="53"/>
                  </a:cubicBezTo>
                  <a:cubicBezTo>
                    <a:pt x="64" y="338"/>
                    <a:pt x="318" y="528"/>
                    <a:pt x="603" y="591"/>
                  </a:cubicBezTo>
                  <a:cubicBezTo>
                    <a:pt x="634" y="591"/>
                    <a:pt x="634" y="528"/>
                    <a:pt x="603" y="528"/>
                  </a:cubicBezTo>
                  <a:cubicBezTo>
                    <a:pt x="349" y="496"/>
                    <a:pt x="128" y="306"/>
                    <a:pt x="64" y="21"/>
                  </a:cubicBezTo>
                  <a:cubicBezTo>
                    <a:pt x="64" y="8"/>
                    <a:pt x="53" y="1"/>
                    <a:pt x="41" y="1"/>
                  </a:cubicBezTo>
                  <a:close/>
                </a:path>
              </a:pathLst>
            </a:custGeom>
            <a:solidFill>
              <a:srgbClr val="B1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1870370" y="2213818"/>
              <a:ext cx="18491" cy="17006"/>
            </a:xfrm>
            <a:custGeom>
              <a:avLst/>
              <a:gdLst/>
              <a:ahLst/>
              <a:cxnLst/>
              <a:rect l="l" t="t" r="r" b="b"/>
              <a:pathLst>
                <a:path w="635" h="584" extrusionOk="0">
                  <a:moveTo>
                    <a:pt x="584" y="0"/>
                  </a:moveTo>
                  <a:cubicBezTo>
                    <a:pt x="576" y="0"/>
                    <a:pt x="571" y="4"/>
                    <a:pt x="571" y="13"/>
                  </a:cubicBezTo>
                  <a:cubicBezTo>
                    <a:pt x="507" y="298"/>
                    <a:pt x="286" y="488"/>
                    <a:pt x="32" y="520"/>
                  </a:cubicBezTo>
                  <a:cubicBezTo>
                    <a:pt x="1" y="520"/>
                    <a:pt x="1" y="583"/>
                    <a:pt x="32" y="583"/>
                  </a:cubicBezTo>
                  <a:cubicBezTo>
                    <a:pt x="317" y="552"/>
                    <a:pt x="571" y="330"/>
                    <a:pt x="634" y="45"/>
                  </a:cubicBezTo>
                  <a:cubicBezTo>
                    <a:pt x="634" y="23"/>
                    <a:pt x="602" y="0"/>
                    <a:pt x="584" y="0"/>
                  </a:cubicBezTo>
                  <a:close/>
                </a:path>
              </a:pathLst>
            </a:custGeom>
            <a:solidFill>
              <a:srgbClr val="B1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2112008" y="1498573"/>
              <a:ext cx="101454" cy="770981"/>
            </a:xfrm>
            <a:custGeom>
              <a:avLst/>
              <a:gdLst/>
              <a:ahLst/>
              <a:cxnLst/>
              <a:rect l="l" t="t" r="r" b="b"/>
              <a:pathLst>
                <a:path w="3484" h="26476" extrusionOk="0">
                  <a:moveTo>
                    <a:pt x="1805" y="0"/>
                  </a:moveTo>
                  <a:cubicBezTo>
                    <a:pt x="1267" y="0"/>
                    <a:pt x="855" y="444"/>
                    <a:pt x="855" y="950"/>
                  </a:cubicBezTo>
                  <a:lnTo>
                    <a:pt x="855" y="2312"/>
                  </a:lnTo>
                  <a:cubicBezTo>
                    <a:pt x="570" y="2407"/>
                    <a:pt x="380" y="2692"/>
                    <a:pt x="380" y="3009"/>
                  </a:cubicBezTo>
                  <a:lnTo>
                    <a:pt x="380" y="9913"/>
                  </a:lnTo>
                  <a:cubicBezTo>
                    <a:pt x="380" y="10134"/>
                    <a:pt x="317" y="10356"/>
                    <a:pt x="222" y="10546"/>
                  </a:cubicBezTo>
                  <a:lnTo>
                    <a:pt x="158" y="10641"/>
                  </a:lnTo>
                  <a:cubicBezTo>
                    <a:pt x="63" y="10863"/>
                    <a:pt x="0" y="11116"/>
                    <a:pt x="0" y="11338"/>
                  </a:cubicBezTo>
                  <a:lnTo>
                    <a:pt x="380" y="21630"/>
                  </a:lnTo>
                  <a:cubicBezTo>
                    <a:pt x="412" y="21630"/>
                    <a:pt x="475" y="21662"/>
                    <a:pt x="507" y="21662"/>
                  </a:cubicBezTo>
                  <a:lnTo>
                    <a:pt x="507" y="22327"/>
                  </a:lnTo>
                  <a:cubicBezTo>
                    <a:pt x="443" y="22295"/>
                    <a:pt x="380" y="22295"/>
                    <a:pt x="285" y="22264"/>
                  </a:cubicBezTo>
                  <a:lnTo>
                    <a:pt x="285" y="25399"/>
                  </a:lnTo>
                  <a:cubicBezTo>
                    <a:pt x="285" y="25906"/>
                    <a:pt x="855" y="26476"/>
                    <a:pt x="1362" y="26476"/>
                  </a:cubicBezTo>
                  <a:lnTo>
                    <a:pt x="2185" y="26476"/>
                  </a:lnTo>
                  <a:cubicBezTo>
                    <a:pt x="2692" y="26476"/>
                    <a:pt x="3009" y="25906"/>
                    <a:pt x="3009" y="25399"/>
                  </a:cubicBezTo>
                  <a:lnTo>
                    <a:pt x="3009" y="22359"/>
                  </a:lnTo>
                  <a:cubicBezTo>
                    <a:pt x="2945" y="22390"/>
                    <a:pt x="2914" y="22390"/>
                    <a:pt x="2882" y="22390"/>
                  </a:cubicBezTo>
                  <a:lnTo>
                    <a:pt x="2882" y="21789"/>
                  </a:lnTo>
                  <a:cubicBezTo>
                    <a:pt x="2945" y="21789"/>
                    <a:pt x="3009" y="21757"/>
                    <a:pt x="3072" y="21725"/>
                  </a:cubicBezTo>
                  <a:lnTo>
                    <a:pt x="3484" y="11433"/>
                  </a:lnTo>
                  <a:cubicBezTo>
                    <a:pt x="3484" y="11148"/>
                    <a:pt x="3420" y="10863"/>
                    <a:pt x="3294" y="10641"/>
                  </a:cubicBezTo>
                  <a:lnTo>
                    <a:pt x="3262" y="10546"/>
                  </a:lnTo>
                  <a:cubicBezTo>
                    <a:pt x="3135" y="10293"/>
                    <a:pt x="3072" y="10039"/>
                    <a:pt x="3072" y="9786"/>
                  </a:cubicBezTo>
                  <a:lnTo>
                    <a:pt x="3072" y="2882"/>
                  </a:lnTo>
                  <a:cubicBezTo>
                    <a:pt x="3072" y="2661"/>
                    <a:pt x="2945" y="2439"/>
                    <a:pt x="2724" y="2312"/>
                  </a:cubicBezTo>
                  <a:lnTo>
                    <a:pt x="2724" y="950"/>
                  </a:lnTo>
                  <a:cubicBezTo>
                    <a:pt x="2724" y="444"/>
                    <a:pt x="2312" y="0"/>
                    <a:pt x="1805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2118443" y="1498573"/>
              <a:ext cx="54454" cy="118082"/>
            </a:xfrm>
            <a:custGeom>
              <a:avLst/>
              <a:gdLst/>
              <a:ahLst/>
              <a:cxnLst/>
              <a:rect l="l" t="t" r="r" b="b"/>
              <a:pathLst>
                <a:path w="1870" h="4055" extrusionOk="0">
                  <a:moveTo>
                    <a:pt x="919" y="0"/>
                  </a:moveTo>
                  <a:cubicBezTo>
                    <a:pt x="412" y="0"/>
                    <a:pt x="1" y="444"/>
                    <a:pt x="1" y="950"/>
                  </a:cubicBezTo>
                  <a:lnTo>
                    <a:pt x="1" y="3136"/>
                  </a:lnTo>
                  <a:cubicBezTo>
                    <a:pt x="1" y="3642"/>
                    <a:pt x="412" y="4054"/>
                    <a:pt x="919" y="4054"/>
                  </a:cubicBezTo>
                  <a:cubicBezTo>
                    <a:pt x="1458" y="4054"/>
                    <a:pt x="1869" y="3642"/>
                    <a:pt x="1869" y="3136"/>
                  </a:cubicBezTo>
                  <a:lnTo>
                    <a:pt x="1869" y="950"/>
                  </a:lnTo>
                  <a:cubicBezTo>
                    <a:pt x="1869" y="444"/>
                    <a:pt x="1458" y="0"/>
                    <a:pt x="919" y="0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2108309" y="2098911"/>
              <a:ext cx="68257" cy="86719"/>
            </a:xfrm>
            <a:custGeom>
              <a:avLst/>
              <a:gdLst/>
              <a:ahLst/>
              <a:cxnLst/>
              <a:rect l="l" t="t" r="r" b="b"/>
              <a:pathLst>
                <a:path w="2344" h="2978" extrusionOk="0">
                  <a:moveTo>
                    <a:pt x="0" y="1"/>
                  </a:moveTo>
                  <a:lnTo>
                    <a:pt x="0" y="2978"/>
                  </a:lnTo>
                  <a:lnTo>
                    <a:pt x="2344" y="2978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2098176" y="2146871"/>
              <a:ext cx="87622" cy="118082"/>
            </a:xfrm>
            <a:custGeom>
              <a:avLst/>
              <a:gdLst/>
              <a:ahLst/>
              <a:cxnLst/>
              <a:rect l="l" t="t" r="r" b="b"/>
              <a:pathLst>
                <a:path w="3009" h="4055" extrusionOk="0">
                  <a:moveTo>
                    <a:pt x="0" y="1"/>
                  </a:moveTo>
                  <a:lnTo>
                    <a:pt x="0" y="3168"/>
                  </a:lnTo>
                  <a:cubicBezTo>
                    <a:pt x="0" y="3674"/>
                    <a:pt x="697" y="4054"/>
                    <a:pt x="1203" y="4054"/>
                  </a:cubicBezTo>
                  <a:lnTo>
                    <a:pt x="2027" y="4054"/>
                  </a:lnTo>
                  <a:cubicBezTo>
                    <a:pt x="2534" y="4054"/>
                    <a:pt x="3009" y="3674"/>
                    <a:pt x="3009" y="3168"/>
                  </a:cubicBezTo>
                  <a:lnTo>
                    <a:pt x="3009" y="127"/>
                  </a:lnTo>
                  <a:cubicBezTo>
                    <a:pt x="2540" y="225"/>
                    <a:pt x="2135" y="263"/>
                    <a:pt x="1772" y="263"/>
                  </a:cubicBezTo>
                  <a:cubicBezTo>
                    <a:pt x="1080" y="263"/>
                    <a:pt x="540" y="125"/>
                    <a:pt x="0" y="1"/>
                  </a:cubicBezTo>
                  <a:close/>
                </a:path>
              </a:pathLst>
            </a:custGeom>
            <a:solidFill>
              <a:srgbClr val="FB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2093545" y="1564034"/>
              <a:ext cx="101483" cy="571829"/>
            </a:xfrm>
            <a:custGeom>
              <a:avLst/>
              <a:gdLst/>
              <a:ahLst/>
              <a:cxnLst/>
              <a:rect l="l" t="t" r="r" b="b"/>
              <a:pathLst>
                <a:path w="3485" h="19637" extrusionOk="0">
                  <a:moveTo>
                    <a:pt x="1172" y="1"/>
                  </a:moveTo>
                  <a:cubicBezTo>
                    <a:pt x="729" y="1"/>
                    <a:pt x="381" y="349"/>
                    <a:pt x="381" y="761"/>
                  </a:cubicBezTo>
                  <a:lnTo>
                    <a:pt x="381" y="7665"/>
                  </a:lnTo>
                  <a:cubicBezTo>
                    <a:pt x="381" y="7886"/>
                    <a:pt x="317" y="8108"/>
                    <a:pt x="222" y="8298"/>
                  </a:cubicBezTo>
                  <a:lnTo>
                    <a:pt x="159" y="8393"/>
                  </a:lnTo>
                  <a:cubicBezTo>
                    <a:pt x="64" y="8615"/>
                    <a:pt x="1" y="8868"/>
                    <a:pt x="1" y="9090"/>
                  </a:cubicBezTo>
                  <a:lnTo>
                    <a:pt x="381" y="19382"/>
                  </a:lnTo>
                  <a:cubicBezTo>
                    <a:pt x="783" y="19503"/>
                    <a:pt x="1314" y="19637"/>
                    <a:pt x="1931" y="19637"/>
                  </a:cubicBezTo>
                  <a:cubicBezTo>
                    <a:pt x="2286" y="19637"/>
                    <a:pt x="2669" y="19593"/>
                    <a:pt x="3073" y="19477"/>
                  </a:cubicBezTo>
                  <a:lnTo>
                    <a:pt x="3484" y="9185"/>
                  </a:lnTo>
                  <a:cubicBezTo>
                    <a:pt x="3484" y="8900"/>
                    <a:pt x="3421" y="8615"/>
                    <a:pt x="3294" y="8393"/>
                  </a:cubicBezTo>
                  <a:lnTo>
                    <a:pt x="3263" y="8298"/>
                  </a:lnTo>
                  <a:cubicBezTo>
                    <a:pt x="3136" y="8045"/>
                    <a:pt x="3073" y="7791"/>
                    <a:pt x="3073" y="7538"/>
                  </a:cubicBezTo>
                  <a:lnTo>
                    <a:pt x="3073" y="634"/>
                  </a:lnTo>
                  <a:cubicBezTo>
                    <a:pt x="3073" y="286"/>
                    <a:pt x="2788" y="1"/>
                    <a:pt x="2408" y="1"/>
                  </a:cubicBezTo>
                  <a:close/>
                </a:path>
              </a:pathLst>
            </a:custGeom>
            <a:solidFill>
              <a:srgbClr val="FB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2123073" y="1730048"/>
              <a:ext cx="43360" cy="340325"/>
            </a:xfrm>
            <a:custGeom>
              <a:avLst/>
              <a:gdLst/>
              <a:ahLst/>
              <a:cxnLst/>
              <a:rect l="l" t="t" r="r" b="b"/>
              <a:pathLst>
                <a:path w="1489" h="11687" extrusionOk="0">
                  <a:moveTo>
                    <a:pt x="760" y="0"/>
                  </a:moveTo>
                  <a:cubicBezTo>
                    <a:pt x="317" y="0"/>
                    <a:pt x="0" y="349"/>
                    <a:pt x="0" y="760"/>
                  </a:cubicBezTo>
                  <a:lnTo>
                    <a:pt x="0" y="10926"/>
                  </a:lnTo>
                  <a:cubicBezTo>
                    <a:pt x="0" y="11338"/>
                    <a:pt x="317" y="11686"/>
                    <a:pt x="760" y="11686"/>
                  </a:cubicBezTo>
                  <a:cubicBezTo>
                    <a:pt x="1172" y="11686"/>
                    <a:pt x="1489" y="11338"/>
                    <a:pt x="1489" y="10926"/>
                  </a:cubicBezTo>
                  <a:lnTo>
                    <a:pt x="1489" y="760"/>
                  </a:lnTo>
                  <a:cubicBezTo>
                    <a:pt x="1489" y="349"/>
                    <a:pt x="1172" y="0"/>
                    <a:pt x="760" y="0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2137808" y="2015919"/>
              <a:ext cx="14793" cy="39691"/>
            </a:xfrm>
            <a:custGeom>
              <a:avLst/>
              <a:gdLst/>
              <a:ahLst/>
              <a:cxnLst/>
              <a:rect l="l" t="t" r="r" b="b"/>
              <a:pathLst>
                <a:path w="508" h="1363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204"/>
                  </a:lnTo>
                  <a:cubicBezTo>
                    <a:pt x="1" y="1299"/>
                    <a:pt x="64" y="1362"/>
                    <a:pt x="127" y="1362"/>
                  </a:cubicBezTo>
                  <a:lnTo>
                    <a:pt x="381" y="1362"/>
                  </a:lnTo>
                  <a:cubicBezTo>
                    <a:pt x="444" y="1362"/>
                    <a:pt x="507" y="1299"/>
                    <a:pt x="507" y="1204"/>
                  </a:cubicBezTo>
                  <a:lnTo>
                    <a:pt x="507" y="127"/>
                  </a:lnTo>
                  <a:cubicBezTo>
                    <a:pt x="507" y="64"/>
                    <a:pt x="444" y="1"/>
                    <a:pt x="38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2106475" y="2149871"/>
              <a:ext cx="1864" cy="14094"/>
            </a:xfrm>
            <a:custGeom>
              <a:avLst/>
              <a:gdLst/>
              <a:ahLst/>
              <a:cxnLst/>
              <a:rect l="l" t="t" r="r" b="b"/>
              <a:pathLst>
                <a:path w="64" h="484" extrusionOk="0">
                  <a:moveTo>
                    <a:pt x="32" y="1"/>
                  </a:moveTo>
                  <a:cubicBezTo>
                    <a:pt x="16" y="1"/>
                    <a:pt x="0" y="8"/>
                    <a:pt x="0" y="24"/>
                  </a:cubicBezTo>
                  <a:lnTo>
                    <a:pt x="0" y="404"/>
                  </a:lnTo>
                  <a:lnTo>
                    <a:pt x="0" y="436"/>
                  </a:lnTo>
                  <a:cubicBezTo>
                    <a:pt x="0" y="468"/>
                    <a:pt x="16" y="483"/>
                    <a:pt x="32" y="483"/>
                  </a:cubicBezTo>
                  <a:cubicBezTo>
                    <a:pt x="48" y="483"/>
                    <a:pt x="63" y="468"/>
                    <a:pt x="63" y="436"/>
                  </a:cubicBezTo>
                  <a:lnTo>
                    <a:pt x="63" y="88"/>
                  </a:lnTo>
                  <a:lnTo>
                    <a:pt x="63" y="24"/>
                  </a:lnTo>
                  <a:cubicBezTo>
                    <a:pt x="63" y="8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2113842" y="2151938"/>
              <a:ext cx="1864" cy="14094"/>
            </a:xfrm>
            <a:custGeom>
              <a:avLst/>
              <a:gdLst/>
              <a:ahLst/>
              <a:cxnLst/>
              <a:rect l="l" t="t" r="r" b="b"/>
              <a:pathLst>
                <a:path w="64" h="484" extrusionOk="0">
                  <a:moveTo>
                    <a:pt x="32" y="1"/>
                  </a:moveTo>
                  <a:cubicBezTo>
                    <a:pt x="16" y="1"/>
                    <a:pt x="0" y="17"/>
                    <a:pt x="0" y="48"/>
                  </a:cubicBezTo>
                  <a:lnTo>
                    <a:pt x="0" y="397"/>
                  </a:lnTo>
                  <a:lnTo>
                    <a:pt x="0" y="460"/>
                  </a:lnTo>
                  <a:cubicBezTo>
                    <a:pt x="0" y="476"/>
                    <a:pt x="16" y="484"/>
                    <a:pt x="32" y="484"/>
                  </a:cubicBezTo>
                  <a:cubicBezTo>
                    <a:pt x="48" y="484"/>
                    <a:pt x="64" y="476"/>
                    <a:pt x="64" y="460"/>
                  </a:cubicBezTo>
                  <a:lnTo>
                    <a:pt x="64" y="80"/>
                  </a:lnTo>
                  <a:lnTo>
                    <a:pt x="64" y="48"/>
                  </a:ln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2121209" y="2153569"/>
              <a:ext cx="1893" cy="14094"/>
            </a:xfrm>
            <a:custGeom>
              <a:avLst/>
              <a:gdLst/>
              <a:ahLst/>
              <a:cxnLst/>
              <a:rect l="l" t="t" r="r" b="b"/>
              <a:pathLst>
                <a:path w="65" h="484" extrusionOk="0">
                  <a:moveTo>
                    <a:pt x="32" y="0"/>
                  </a:moveTo>
                  <a:cubicBezTo>
                    <a:pt x="17" y="0"/>
                    <a:pt x="1" y="8"/>
                    <a:pt x="1" y="24"/>
                  </a:cubicBezTo>
                  <a:lnTo>
                    <a:pt x="1" y="404"/>
                  </a:lnTo>
                  <a:lnTo>
                    <a:pt x="1" y="436"/>
                  </a:lnTo>
                  <a:cubicBezTo>
                    <a:pt x="1" y="467"/>
                    <a:pt x="17" y="483"/>
                    <a:pt x="32" y="483"/>
                  </a:cubicBezTo>
                  <a:cubicBezTo>
                    <a:pt x="48" y="483"/>
                    <a:pt x="64" y="467"/>
                    <a:pt x="64" y="436"/>
                  </a:cubicBezTo>
                  <a:lnTo>
                    <a:pt x="64" y="87"/>
                  </a:lnTo>
                  <a:lnTo>
                    <a:pt x="64" y="24"/>
                  </a:lnTo>
                  <a:cubicBezTo>
                    <a:pt x="64" y="8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2131372" y="2154705"/>
              <a:ext cx="1864" cy="14094"/>
            </a:xfrm>
            <a:custGeom>
              <a:avLst/>
              <a:gdLst/>
              <a:ahLst/>
              <a:cxnLst/>
              <a:rect l="l" t="t" r="r" b="b"/>
              <a:pathLst>
                <a:path w="64" h="484" extrusionOk="0">
                  <a:moveTo>
                    <a:pt x="32" y="1"/>
                  </a:moveTo>
                  <a:cubicBezTo>
                    <a:pt x="16" y="1"/>
                    <a:pt x="0" y="17"/>
                    <a:pt x="0" y="48"/>
                  </a:cubicBezTo>
                  <a:lnTo>
                    <a:pt x="0" y="397"/>
                  </a:lnTo>
                  <a:lnTo>
                    <a:pt x="0" y="460"/>
                  </a:lnTo>
                  <a:cubicBezTo>
                    <a:pt x="0" y="476"/>
                    <a:pt x="16" y="484"/>
                    <a:pt x="32" y="484"/>
                  </a:cubicBezTo>
                  <a:cubicBezTo>
                    <a:pt x="48" y="484"/>
                    <a:pt x="63" y="476"/>
                    <a:pt x="63" y="460"/>
                  </a:cubicBezTo>
                  <a:lnTo>
                    <a:pt x="63" y="80"/>
                  </a:lnTo>
                  <a:lnTo>
                    <a:pt x="63" y="48"/>
                  </a:lnTo>
                  <a:cubicBezTo>
                    <a:pt x="63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2141506" y="2155403"/>
              <a:ext cx="1864" cy="14094"/>
            </a:xfrm>
            <a:custGeom>
              <a:avLst/>
              <a:gdLst/>
              <a:ahLst/>
              <a:cxnLst/>
              <a:rect l="l" t="t" r="r" b="b"/>
              <a:pathLst>
                <a:path w="64" h="484" extrusionOk="0">
                  <a:moveTo>
                    <a:pt x="32" y="1"/>
                  </a:moveTo>
                  <a:cubicBezTo>
                    <a:pt x="16" y="1"/>
                    <a:pt x="0" y="8"/>
                    <a:pt x="0" y="24"/>
                  </a:cubicBezTo>
                  <a:lnTo>
                    <a:pt x="0" y="404"/>
                  </a:lnTo>
                  <a:lnTo>
                    <a:pt x="0" y="436"/>
                  </a:lnTo>
                  <a:cubicBezTo>
                    <a:pt x="0" y="468"/>
                    <a:pt x="16" y="484"/>
                    <a:pt x="32" y="484"/>
                  </a:cubicBezTo>
                  <a:cubicBezTo>
                    <a:pt x="48" y="484"/>
                    <a:pt x="64" y="468"/>
                    <a:pt x="64" y="436"/>
                  </a:cubicBezTo>
                  <a:lnTo>
                    <a:pt x="64" y="88"/>
                  </a:lnTo>
                  <a:lnTo>
                    <a:pt x="64" y="24"/>
                  </a:lnTo>
                  <a:cubicBezTo>
                    <a:pt x="64" y="8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2150737" y="2154705"/>
              <a:ext cx="1864" cy="14094"/>
            </a:xfrm>
            <a:custGeom>
              <a:avLst/>
              <a:gdLst/>
              <a:ahLst/>
              <a:cxnLst/>
              <a:rect l="l" t="t" r="r" b="b"/>
              <a:pathLst>
                <a:path w="64" h="484" extrusionOk="0">
                  <a:moveTo>
                    <a:pt x="32" y="1"/>
                  </a:moveTo>
                  <a:cubicBezTo>
                    <a:pt x="16" y="1"/>
                    <a:pt x="0" y="17"/>
                    <a:pt x="0" y="48"/>
                  </a:cubicBezTo>
                  <a:lnTo>
                    <a:pt x="0" y="397"/>
                  </a:lnTo>
                  <a:lnTo>
                    <a:pt x="0" y="460"/>
                  </a:lnTo>
                  <a:cubicBezTo>
                    <a:pt x="0" y="476"/>
                    <a:pt x="16" y="484"/>
                    <a:pt x="32" y="484"/>
                  </a:cubicBezTo>
                  <a:cubicBezTo>
                    <a:pt x="48" y="484"/>
                    <a:pt x="63" y="476"/>
                    <a:pt x="63" y="460"/>
                  </a:cubicBezTo>
                  <a:lnTo>
                    <a:pt x="63" y="112"/>
                  </a:lnTo>
                  <a:lnTo>
                    <a:pt x="63" y="48"/>
                  </a:lnTo>
                  <a:cubicBezTo>
                    <a:pt x="63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2159939" y="2154472"/>
              <a:ext cx="2330" cy="14094"/>
            </a:xfrm>
            <a:custGeom>
              <a:avLst/>
              <a:gdLst/>
              <a:ahLst/>
              <a:cxnLst/>
              <a:rect l="l" t="t" r="r" b="b"/>
              <a:pathLst>
                <a:path w="80" h="484" extrusionOk="0">
                  <a:moveTo>
                    <a:pt x="44" y="1"/>
                  </a:moveTo>
                  <a:cubicBezTo>
                    <a:pt x="25" y="1"/>
                    <a:pt x="1" y="9"/>
                    <a:pt x="1" y="25"/>
                  </a:cubicBezTo>
                  <a:lnTo>
                    <a:pt x="1" y="405"/>
                  </a:lnTo>
                  <a:lnTo>
                    <a:pt x="1" y="436"/>
                  </a:lnTo>
                  <a:cubicBezTo>
                    <a:pt x="1" y="468"/>
                    <a:pt x="17" y="484"/>
                    <a:pt x="33" y="484"/>
                  </a:cubicBezTo>
                  <a:cubicBezTo>
                    <a:pt x="48" y="484"/>
                    <a:pt x="64" y="468"/>
                    <a:pt x="64" y="436"/>
                  </a:cubicBezTo>
                  <a:lnTo>
                    <a:pt x="64" y="88"/>
                  </a:lnTo>
                  <a:lnTo>
                    <a:pt x="64" y="25"/>
                  </a:lnTo>
                  <a:cubicBezTo>
                    <a:pt x="80" y="9"/>
                    <a:pt x="64" y="1"/>
                    <a:pt x="44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2169170" y="2153569"/>
              <a:ext cx="1864" cy="14094"/>
            </a:xfrm>
            <a:custGeom>
              <a:avLst/>
              <a:gdLst/>
              <a:ahLst/>
              <a:cxnLst/>
              <a:rect l="l" t="t" r="r" b="b"/>
              <a:pathLst>
                <a:path w="64" h="484" extrusionOk="0">
                  <a:moveTo>
                    <a:pt x="32" y="0"/>
                  </a:moveTo>
                  <a:cubicBezTo>
                    <a:pt x="16" y="0"/>
                    <a:pt x="1" y="8"/>
                    <a:pt x="1" y="24"/>
                  </a:cubicBezTo>
                  <a:lnTo>
                    <a:pt x="1" y="372"/>
                  </a:lnTo>
                  <a:lnTo>
                    <a:pt x="1" y="436"/>
                  </a:lnTo>
                  <a:cubicBezTo>
                    <a:pt x="1" y="467"/>
                    <a:pt x="16" y="483"/>
                    <a:pt x="32" y="483"/>
                  </a:cubicBezTo>
                  <a:cubicBezTo>
                    <a:pt x="48" y="483"/>
                    <a:pt x="64" y="467"/>
                    <a:pt x="64" y="436"/>
                  </a:cubicBezTo>
                  <a:lnTo>
                    <a:pt x="64" y="87"/>
                  </a:lnTo>
                  <a:lnTo>
                    <a:pt x="64" y="24"/>
                  </a:lnTo>
                  <a:cubicBezTo>
                    <a:pt x="64" y="8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2174703" y="2151705"/>
              <a:ext cx="1864" cy="14094"/>
            </a:xfrm>
            <a:custGeom>
              <a:avLst/>
              <a:gdLst/>
              <a:ahLst/>
              <a:cxnLst/>
              <a:rect l="l" t="t" r="r" b="b"/>
              <a:pathLst>
                <a:path w="64" h="484" extrusionOk="0">
                  <a:moveTo>
                    <a:pt x="32" y="1"/>
                  </a:moveTo>
                  <a:cubicBezTo>
                    <a:pt x="16" y="1"/>
                    <a:pt x="1" y="9"/>
                    <a:pt x="1" y="25"/>
                  </a:cubicBezTo>
                  <a:lnTo>
                    <a:pt x="1" y="405"/>
                  </a:lnTo>
                  <a:lnTo>
                    <a:pt x="1" y="436"/>
                  </a:lnTo>
                  <a:cubicBezTo>
                    <a:pt x="1" y="468"/>
                    <a:pt x="16" y="484"/>
                    <a:pt x="32" y="484"/>
                  </a:cubicBezTo>
                  <a:cubicBezTo>
                    <a:pt x="48" y="484"/>
                    <a:pt x="64" y="468"/>
                    <a:pt x="64" y="436"/>
                  </a:cubicBezTo>
                  <a:lnTo>
                    <a:pt x="64" y="88"/>
                  </a:lnTo>
                  <a:lnTo>
                    <a:pt x="64" y="25"/>
                  </a:lnTo>
                  <a:cubicBezTo>
                    <a:pt x="64" y="9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1051457" y="2137640"/>
              <a:ext cx="127284" cy="121780"/>
            </a:xfrm>
            <a:custGeom>
              <a:avLst/>
              <a:gdLst/>
              <a:ahLst/>
              <a:cxnLst/>
              <a:rect l="l" t="t" r="r" b="b"/>
              <a:pathLst>
                <a:path w="4371" h="4182" extrusionOk="0">
                  <a:moveTo>
                    <a:pt x="919" y="1"/>
                  </a:moveTo>
                  <a:lnTo>
                    <a:pt x="666" y="254"/>
                  </a:lnTo>
                  <a:lnTo>
                    <a:pt x="1679" y="1173"/>
                  </a:lnTo>
                  <a:lnTo>
                    <a:pt x="1204" y="1648"/>
                  </a:lnTo>
                  <a:lnTo>
                    <a:pt x="222" y="761"/>
                  </a:lnTo>
                  <a:lnTo>
                    <a:pt x="1" y="983"/>
                  </a:lnTo>
                  <a:lnTo>
                    <a:pt x="3484" y="4181"/>
                  </a:lnTo>
                  <a:lnTo>
                    <a:pt x="3706" y="3928"/>
                  </a:lnTo>
                  <a:lnTo>
                    <a:pt x="3073" y="3358"/>
                  </a:lnTo>
                  <a:lnTo>
                    <a:pt x="3199" y="3231"/>
                  </a:lnTo>
                  <a:lnTo>
                    <a:pt x="3801" y="3801"/>
                  </a:lnTo>
                  <a:lnTo>
                    <a:pt x="4054" y="3548"/>
                  </a:lnTo>
                  <a:lnTo>
                    <a:pt x="3421" y="2978"/>
                  </a:lnTo>
                  <a:lnTo>
                    <a:pt x="3548" y="2851"/>
                  </a:lnTo>
                  <a:lnTo>
                    <a:pt x="4149" y="3421"/>
                  </a:lnTo>
                  <a:lnTo>
                    <a:pt x="4371" y="3168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1043158" y="2131205"/>
              <a:ext cx="57221" cy="54425"/>
            </a:xfrm>
            <a:custGeom>
              <a:avLst/>
              <a:gdLst/>
              <a:ahLst/>
              <a:cxnLst/>
              <a:rect l="l" t="t" r="r" b="b"/>
              <a:pathLst>
                <a:path w="1965" h="1869" extrusionOk="0">
                  <a:moveTo>
                    <a:pt x="476" y="0"/>
                  </a:moveTo>
                  <a:lnTo>
                    <a:pt x="1" y="507"/>
                  </a:lnTo>
                  <a:lnTo>
                    <a:pt x="444" y="887"/>
                  </a:lnTo>
                  <a:lnTo>
                    <a:pt x="1489" y="1869"/>
                  </a:lnTo>
                  <a:lnTo>
                    <a:pt x="1964" y="1394"/>
                  </a:lnTo>
                  <a:lnTo>
                    <a:pt x="887" y="41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1140914" y="2231727"/>
              <a:ext cx="21228" cy="20297"/>
            </a:xfrm>
            <a:custGeom>
              <a:avLst/>
              <a:gdLst/>
              <a:ahLst/>
              <a:cxnLst/>
              <a:rect l="l" t="t" r="r" b="b"/>
              <a:pathLst>
                <a:path w="729" h="697" extrusionOk="0">
                  <a:moveTo>
                    <a:pt x="127" y="0"/>
                  </a:moveTo>
                  <a:lnTo>
                    <a:pt x="1" y="127"/>
                  </a:lnTo>
                  <a:lnTo>
                    <a:pt x="634" y="697"/>
                  </a:lnTo>
                  <a:lnTo>
                    <a:pt x="729" y="57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1151048" y="2220661"/>
              <a:ext cx="21258" cy="20297"/>
            </a:xfrm>
            <a:custGeom>
              <a:avLst/>
              <a:gdLst/>
              <a:ahLst/>
              <a:cxnLst/>
              <a:rect l="l" t="t" r="r" b="b"/>
              <a:pathLst>
                <a:path w="730" h="697" extrusionOk="0">
                  <a:moveTo>
                    <a:pt x="128" y="0"/>
                  </a:moveTo>
                  <a:lnTo>
                    <a:pt x="1" y="127"/>
                  </a:lnTo>
                  <a:lnTo>
                    <a:pt x="634" y="697"/>
                  </a:lnTo>
                  <a:lnTo>
                    <a:pt x="729" y="57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1133546" y="2095242"/>
              <a:ext cx="137417" cy="106084"/>
            </a:xfrm>
            <a:custGeom>
              <a:avLst/>
              <a:gdLst/>
              <a:ahLst/>
              <a:cxnLst/>
              <a:rect l="l" t="t" r="r" b="b"/>
              <a:pathLst>
                <a:path w="4719" h="3643" extrusionOk="0">
                  <a:moveTo>
                    <a:pt x="4022" y="0"/>
                  </a:moveTo>
                  <a:lnTo>
                    <a:pt x="0" y="2502"/>
                  </a:lnTo>
                  <a:lnTo>
                    <a:pt x="190" y="2787"/>
                  </a:lnTo>
                  <a:lnTo>
                    <a:pt x="919" y="2312"/>
                  </a:lnTo>
                  <a:lnTo>
                    <a:pt x="982" y="2470"/>
                  </a:lnTo>
                  <a:lnTo>
                    <a:pt x="285" y="2914"/>
                  </a:lnTo>
                  <a:lnTo>
                    <a:pt x="475" y="3199"/>
                  </a:lnTo>
                  <a:lnTo>
                    <a:pt x="1172" y="2755"/>
                  </a:lnTo>
                  <a:lnTo>
                    <a:pt x="1267" y="2914"/>
                  </a:lnTo>
                  <a:lnTo>
                    <a:pt x="539" y="3357"/>
                  </a:lnTo>
                  <a:lnTo>
                    <a:pt x="729" y="3642"/>
                  </a:lnTo>
                  <a:lnTo>
                    <a:pt x="4719" y="1140"/>
                  </a:lnTo>
                  <a:lnTo>
                    <a:pt x="4561" y="855"/>
                  </a:lnTo>
                  <a:lnTo>
                    <a:pt x="3389" y="1552"/>
                  </a:lnTo>
                  <a:lnTo>
                    <a:pt x="3040" y="982"/>
                  </a:lnTo>
                  <a:lnTo>
                    <a:pt x="4180" y="285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1222071" y="2093378"/>
              <a:ext cx="60890" cy="47058"/>
            </a:xfrm>
            <a:custGeom>
              <a:avLst/>
              <a:gdLst/>
              <a:ahLst/>
              <a:cxnLst/>
              <a:rect l="l" t="t" r="r" b="b"/>
              <a:pathLst>
                <a:path w="2091" h="1616" extrusionOk="0">
                  <a:moveTo>
                    <a:pt x="1711" y="1"/>
                  </a:moveTo>
                  <a:lnTo>
                    <a:pt x="1235" y="286"/>
                  </a:lnTo>
                  <a:lnTo>
                    <a:pt x="0" y="1046"/>
                  </a:lnTo>
                  <a:lnTo>
                    <a:pt x="349" y="1616"/>
                  </a:lnTo>
                  <a:lnTo>
                    <a:pt x="1584" y="856"/>
                  </a:lnTo>
                  <a:lnTo>
                    <a:pt x="2091" y="57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1139079" y="2163470"/>
              <a:ext cx="23063" cy="16628"/>
            </a:xfrm>
            <a:custGeom>
              <a:avLst/>
              <a:gdLst/>
              <a:ahLst/>
              <a:cxnLst/>
              <a:rect l="l" t="t" r="r" b="b"/>
              <a:pathLst>
                <a:path w="792" h="571" extrusionOk="0">
                  <a:moveTo>
                    <a:pt x="729" y="1"/>
                  </a:moveTo>
                  <a:lnTo>
                    <a:pt x="0" y="444"/>
                  </a:lnTo>
                  <a:lnTo>
                    <a:pt x="95" y="571"/>
                  </a:lnTo>
                  <a:lnTo>
                    <a:pt x="792" y="127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1146447" y="2175467"/>
              <a:ext cx="23995" cy="16628"/>
            </a:xfrm>
            <a:custGeom>
              <a:avLst/>
              <a:gdLst/>
              <a:ahLst/>
              <a:cxnLst/>
              <a:rect l="l" t="t" r="r" b="b"/>
              <a:pathLst>
                <a:path w="824" h="571" extrusionOk="0">
                  <a:moveTo>
                    <a:pt x="729" y="0"/>
                  </a:moveTo>
                  <a:lnTo>
                    <a:pt x="1" y="444"/>
                  </a:lnTo>
                  <a:lnTo>
                    <a:pt x="96" y="570"/>
                  </a:lnTo>
                  <a:lnTo>
                    <a:pt x="824" y="12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1311528" y="2112743"/>
              <a:ext cx="43360" cy="138378"/>
            </a:xfrm>
            <a:custGeom>
              <a:avLst/>
              <a:gdLst/>
              <a:ahLst/>
              <a:cxnLst/>
              <a:rect l="l" t="t" r="r" b="b"/>
              <a:pathLst>
                <a:path w="1489" h="4752" extrusionOk="0">
                  <a:moveTo>
                    <a:pt x="1362" y="1"/>
                  </a:moveTo>
                  <a:lnTo>
                    <a:pt x="1014" y="33"/>
                  </a:lnTo>
                  <a:lnTo>
                    <a:pt x="1077" y="1363"/>
                  </a:lnTo>
                  <a:lnTo>
                    <a:pt x="380" y="1394"/>
                  </a:lnTo>
                  <a:lnTo>
                    <a:pt x="349" y="33"/>
                  </a:lnTo>
                  <a:lnTo>
                    <a:pt x="0" y="33"/>
                  </a:lnTo>
                  <a:lnTo>
                    <a:pt x="159" y="4751"/>
                  </a:lnTo>
                  <a:lnTo>
                    <a:pt x="507" y="4751"/>
                  </a:lnTo>
                  <a:lnTo>
                    <a:pt x="475" y="3896"/>
                  </a:lnTo>
                  <a:lnTo>
                    <a:pt x="634" y="3896"/>
                  </a:lnTo>
                  <a:lnTo>
                    <a:pt x="665" y="4751"/>
                  </a:lnTo>
                  <a:lnTo>
                    <a:pt x="1014" y="4720"/>
                  </a:lnTo>
                  <a:lnTo>
                    <a:pt x="982" y="3896"/>
                  </a:lnTo>
                  <a:lnTo>
                    <a:pt x="1140" y="3896"/>
                  </a:lnTo>
                  <a:lnTo>
                    <a:pt x="1172" y="4720"/>
                  </a:lnTo>
                  <a:lnTo>
                    <a:pt x="1489" y="4720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2"/>
            <p:cNvSpPr/>
            <p:nvPr/>
          </p:nvSpPr>
          <p:spPr>
            <a:xfrm>
              <a:off x="1320730" y="2093378"/>
              <a:ext cx="22189" cy="59987"/>
            </a:xfrm>
            <a:custGeom>
              <a:avLst/>
              <a:gdLst/>
              <a:ahLst/>
              <a:cxnLst/>
              <a:rect l="l" t="t" r="r" b="b"/>
              <a:pathLst>
                <a:path w="762" h="2060" extrusionOk="0">
                  <a:moveTo>
                    <a:pt x="698" y="1"/>
                  </a:moveTo>
                  <a:lnTo>
                    <a:pt x="1" y="32"/>
                  </a:lnTo>
                  <a:lnTo>
                    <a:pt x="33" y="603"/>
                  </a:lnTo>
                  <a:lnTo>
                    <a:pt x="64" y="2059"/>
                  </a:lnTo>
                  <a:lnTo>
                    <a:pt x="761" y="2028"/>
                  </a:lnTo>
                  <a:lnTo>
                    <a:pt x="698" y="57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2"/>
            <p:cNvSpPr/>
            <p:nvPr/>
          </p:nvSpPr>
          <p:spPr>
            <a:xfrm>
              <a:off x="1325360" y="2226194"/>
              <a:ext cx="5562" cy="24927"/>
            </a:xfrm>
            <a:custGeom>
              <a:avLst/>
              <a:gdLst/>
              <a:ahLst/>
              <a:cxnLst/>
              <a:rect l="l" t="t" r="r" b="b"/>
              <a:pathLst>
                <a:path w="191" h="856" extrusionOk="0">
                  <a:moveTo>
                    <a:pt x="0" y="0"/>
                  </a:moveTo>
                  <a:lnTo>
                    <a:pt x="32" y="855"/>
                  </a:lnTo>
                  <a:lnTo>
                    <a:pt x="190" y="82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1340124" y="2225262"/>
              <a:ext cx="5562" cy="24927"/>
            </a:xfrm>
            <a:custGeom>
              <a:avLst/>
              <a:gdLst/>
              <a:ahLst/>
              <a:cxnLst/>
              <a:rect l="l" t="t" r="r" b="b"/>
              <a:pathLst>
                <a:path w="191" h="856" extrusionOk="0">
                  <a:moveTo>
                    <a:pt x="158" y="0"/>
                  </a:moveTo>
                  <a:lnTo>
                    <a:pt x="0" y="32"/>
                  </a:lnTo>
                  <a:lnTo>
                    <a:pt x="32" y="856"/>
                  </a:lnTo>
                  <a:lnTo>
                    <a:pt x="190" y="8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1033927" y="1994719"/>
              <a:ext cx="133748" cy="112520"/>
            </a:xfrm>
            <a:custGeom>
              <a:avLst/>
              <a:gdLst/>
              <a:ahLst/>
              <a:cxnLst/>
              <a:rect l="l" t="t" r="r" b="b"/>
              <a:pathLst>
                <a:path w="4593" h="3864" extrusionOk="0">
                  <a:moveTo>
                    <a:pt x="824" y="0"/>
                  </a:moveTo>
                  <a:lnTo>
                    <a:pt x="603" y="254"/>
                  </a:lnTo>
                  <a:lnTo>
                    <a:pt x="1711" y="1045"/>
                  </a:lnTo>
                  <a:lnTo>
                    <a:pt x="1299" y="1584"/>
                  </a:lnTo>
                  <a:lnTo>
                    <a:pt x="223" y="792"/>
                  </a:lnTo>
                  <a:lnTo>
                    <a:pt x="1" y="1077"/>
                  </a:lnTo>
                  <a:lnTo>
                    <a:pt x="3801" y="3864"/>
                  </a:lnTo>
                  <a:lnTo>
                    <a:pt x="3991" y="3579"/>
                  </a:lnTo>
                  <a:lnTo>
                    <a:pt x="3326" y="3104"/>
                  </a:lnTo>
                  <a:lnTo>
                    <a:pt x="3421" y="2945"/>
                  </a:lnTo>
                  <a:lnTo>
                    <a:pt x="4118" y="3452"/>
                  </a:lnTo>
                  <a:lnTo>
                    <a:pt x="4308" y="3199"/>
                  </a:lnTo>
                  <a:lnTo>
                    <a:pt x="3643" y="2692"/>
                  </a:lnTo>
                  <a:lnTo>
                    <a:pt x="3738" y="2534"/>
                  </a:lnTo>
                  <a:lnTo>
                    <a:pt x="4403" y="3040"/>
                  </a:lnTo>
                  <a:lnTo>
                    <a:pt x="4593" y="2787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2"/>
            <p:cNvSpPr/>
            <p:nvPr/>
          </p:nvSpPr>
          <p:spPr>
            <a:xfrm>
              <a:off x="1024725" y="1990089"/>
              <a:ext cx="59055" cy="50756"/>
            </a:xfrm>
            <a:custGeom>
              <a:avLst/>
              <a:gdLst/>
              <a:ahLst/>
              <a:cxnLst/>
              <a:rect l="l" t="t" r="r" b="b"/>
              <a:pathLst>
                <a:path w="2028" h="1743" extrusionOk="0">
                  <a:moveTo>
                    <a:pt x="380" y="1"/>
                  </a:moveTo>
                  <a:lnTo>
                    <a:pt x="0" y="571"/>
                  </a:lnTo>
                  <a:lnTo>
                    <a:pt x="444" y="888"/>
                  </a:lnTo>
                  <a:lnTo>
                    <a:pt x="1615" y="1743"/>
                  </a:lnTo>
                  <a:lnTo>
                    <a:pt x="2027" y="1204"/>
                  </a:lnTo>
                  <a:lnTo>
                    <a:pt x="855" y="34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2"/>
            <p:cNvSpPr/>
            <p:nvPr/>
          </p:nvSpPr>
          <p:spPr>
            <a:xfrm>
              <a:off x="1130780" y="2080478"/>
              <a:ext cx="22160" cy="18462"/>
            </a:xfrm>
            <a:custGeom>
              <a:avLst/>
              <a:gdLst/>
              <a:ahLst/>
              <a:cxnLst/>
              <a:rect l="l" t="t" r="r" b="b"/>
              <a:pathLst>
                <a:path w="761" h="634" extrusionOk="0">
                  <a:moveTo>
                    <a:pt x="95" y="0"/>
                  </a:moveTo>
                  <a:lnTo>
                    <a:pt x="0" y="159"/>
                  </a:lnTo>
                  <a:lnTo>
                    <a:pt x="665" y="634"/>
                  </a:lnTo>
                  <a:lnTo>
                    <a:pt x="760" y="50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1139982" y="2068480"/>
              <a:ext cx="22160" cy="18491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96" y="1"/>
                  </a:moveTo>
                  <a:lnTo>
                    <a:pt x="1" y="159"/>
                  </a:lnTo>
                  <a:lnTo>
                    <a:pt x="666" y="634"/>
                  </a:lnTo>
                  <a:lnTo>
                    <a:pt x="761" y="50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2"/>
            <p:cNvSpPr/>
            <p:nvPr/>
          </p:nvSpPr>
          <p:spPr>
            <a:xfrm>
              <a:off x="1371457" y="2053746"/>
              <a:ext cx="108851" cy="135583"/>
            </a:xfrm>
            <a:custGeom>
              <a:avLst/>
              <a:gdLst/>
              <a:ahLst/>
              <a:cxnLst/>
              <a:rect l="l" t="t" r="r" b="b"/>
              <a:pathLst>
                <a:path w="3738" h="4656" extrusionOk="0">
                  <a:moveTo>
                    <a:pt x="2629" y="0"/>
                  </a:moveTo>
                  <a:lnTo>
                    <a:pt x="1" y="3895"/>
                  </a:lnTo>
                  <a:lnTo>
                    <a:pt x="286" y="4085"/>
                  </a:lnTo>
                  <a:lnTo>
                    <a:pt x="729" y="3389"/>
                  </a:lnTo>
                  <a:lnTo>
                    <a:pt x="888" y="3484"/>
                  </a:lnTo>
                  <a:lnTo>
                    <a:pt x="412" y="4180"/>
                  </a:lnTo>
                  <a:lnTo>
                    <a:pt x="697" y="4370"/>
                  </a:lnTo>
                  <a:lnTo>
                    <a:pt x="1173" y="3674"/>
                  </a:lnTo>
                  <a:lnTo>
                    <a:pt x="1299" y="3769"/>
                  </a:lnTo>
                  <a:lnTo>
                    <a:pt x="824" y="4465"/>
                  </a:lnTo>
                  <a:lnTo>
                    <a:pt x="1109" y="4655"/>
                  </a:lnTo>
                  <a:lnTo>
                    <a:pt x="3738" y="760"/>
                  </a:lnTo>
                  <a:lnTo>
                    <a:pt x="3453" y="570"/>
                  </a:lnTo>
                  <a:lnTo>
                    <a:pt x="2724" y="1679"/>
                  </a:lnTo>
                  <a:lnTo>
                    <a:pt x="2154" y="1298"/>
                  </a:lnTo>
                  <a:lnTo>
                    <a:pt x="2914" y="190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2"/>
            <p:cNvSpPr/>
            <p:nvPr/>
          </p:nvSpPr>
          <p:spPr>
            <a:xfrm>
              <a:off x="1434181" y="2042680"/>
              <a:ext cx="48892" cy="59958"/>
            </a:xfrm>
            <a:custGeom>
              <a:avLst/>
              <a:gdLst/>
              <a:ahLst/>
              <a:cxnLst/>
              <a:rect l="l" t="t" r="r" b="b"/>
              <a:pathLst>
                <a:path w="1679" h="2059" extrusionOk="0">
                  <a:moveTo>
                    <a:pt x="1140" y="0"/>
                  </a:moveTo>
                  <a:lnTo>
                    <a:pt x="824" y="475"/>
                  </a:lnTo>
                  <a:lnTo>
                    <a:pt x="0" y="1678"/>
                  </a:lnTo>
                  <a:lnTo>
                    <a:pt x="570" y="2059"/>
                  </a:lnTo>
                  <a:lnTo>
                    <a:pt x="1362" y="855"/>
                  </a:lnTo>
                  <a:lnTo>
                    <a:pt x="1679" y="380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1378853" y="2152404"/>
              <a:ext cx="18462" cy="23092"/>
            </a:xfrm>
            <a:custGeom>
              <a:avLst/>
              <a:gdLst/>
              <a:ahLst/>
              <a:cxnLst/>
              <a:rect l="l" t="t" r="r" b="b"/>
              <a:pathLst>
                <a:path w="634" h="793" extrusionOk="0">
                  <a:moveTo>
                    <a:pt x="475" y="1"/>
                  </a:moveTo>
                  <a:lnTo>
                    <a:pt x="0" y="697"/>
                  </a:lnTo>
                  <a:lnTo>
                    <a:pt x="158" y="792"/>
                  </a:lnTo>
                  <a:lnTo>
                    <a:pt x="634" y="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1391753" y="2160703"/>
              <a:ext cx="17559" cy="23092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476" y="1"/>
                  </a:moveTo>
                  <a:lnTo>
                    <a:pt x="0" y="697"/>
                  </a:lnTo>
                  <a:lnTo>
                    <a:pt x="127" y="792"/>
                  </a:lnTo>
                  <a:lnTo>
                    <a:pt x="602" y="9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1291231" y="1955990"/>
              <a:ext cx="127284" cy="122683"/>
            </a:xfrm>
            <a:custGeom>
              <a:avLst/>
              <a:gdLst/>
              <a:ahLst/>
              <a:cxnLst/>
              <a:rect l="l" t="t" r="r" b="b"/>
              <a:pathLst>
                <a:path w="4371" h="4213" extrusionOk="0">
                  <a:moveTo>
                    <a:pt x="919" y="0"/>
                  </a:moveTo>
                  <a:lnTo>
                    <a:pt x="697" y="254"/>
                  </a:lnTo>
                  <a:lnTo>
                    <a:pt x="1679" y="1172"/>
                  </a:lnTo>
                  <a:lnTo>
                    <a:pt x="1236" y="1679"/>
                  </a:lnTo>
                  <a:lnTo>
                    <a:pt x="254" y="760"/>
                  </a:lnTo>
                  <a:lnTo>
                    <a:pt x="1" y="982"/>
                  </a:lnTo>
                  <a:lnTo>
                    <a:pt x="3452" y="4212"/>
                  </a:lnTo>
                  <a:lnTo>
                    <a:pt x="3674" y="3959"/>
                  </a:lnTo>
                  <a:lnTo>
                    <a:pt x="3072" y="3389"/>
                  </a:lnTo>
                  <a:lnTo>
                    <a:pt x="3199" y="3262"/>
                  </a:lnTo>
                  <a:lnTo>
                    <a:pt x="3801" y="3832"/>
                  </a:lnTo>
                  <a:lnTo>
                    <a:pt x="4023" y="3579"/>
                  </a:lnTo>
                  <a:lnTo>
                    <a:pt x="3421" y="3009"/>
                  </a:lnTo>
                  <a:lnTo>
                    <a:pt x="3548" y="2882"/>
                  </a:lnTo>
                  <a:lnTo>
                    <a:pt x="4149" y="3452"/>
                  </a:lnTo>
                  <a:lnTo>
                    <a:pt x="4371" y="3230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1283864" y="1949525"/>
              <a:ext cx="56289" cy="55357"/>
            </a:xfrm>
            <a:custGeom>
              <a:avLst/>
              <a:gdLst/>
              <a:ahLst/>
              <a:cxnLst/>
              <a:rect l="l" t="t" r="r" b="b"/>
              <a:pathLst>
                <a:path w="1933" h="1901" extrusionOk="0">
                  <a:moveTo>
                    <a:pt x="475" y="0"/>
                  </a:moveTo>
                  <a:lnTo>
                    <a:pt x="0" y="507"/>
                  </a:lnTo>
                  <a:lnTo>
                    <a:pt x="412" y="887"/>
                  </a:lnTo>
                  <a:lnTo>
                    <a:pt x="1489" y="1901"/>
                  </a:lnTo>
                  <a:lnTo>
                    <a:pt x="1932" y="1394"/>
                  </a:lnTo>
                  <a:lnTo>
                    <a:pt x="887" y="4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1380688" y="2050979"/>
              <a:ext cx="21228" cy="20297"/>
            </a:xfrm>
            <a:custGeom>
              <a:avLst/>
              <a:gdLst/>
              <a:ahLst/>
              <a:cxnLst/>
              <a:rect l="l" t="t" r="r" b="b"/>
              <a:pathLst>
                <a:path w="729" h="697" extrusionOk="0">
                  <a:moveTo>
                    <a:pt x="127" y="0"/>
                  </a:moveTo>
                  <a:lnTo>
                    <a:pt x="0" y="127"/>
                  </a:lnTo>
                  <a:lnTo>
                    <a:pt x="602" y="697"/>
                  </a:lnTo>
                  <a:lnTo>
                    <a:pt x="729" y="57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1390822" y="2039914"/>
              <a:ext cx="21258" cy="20297"/>
            </a:xfrm>
            <a:custGeom>
              <a:avLst/>
              <a:gdLst/>
              <a:ahLst/>
              <a:cxnLst/>
              <a:rect l="l" t="t" r="r" b="b"/>
              <a:pathLst>
                <a:path w="730" h="697" extrusionOk="0">
                  <a:moveTo>
                    <a:pt x="96" y="0"/>
                  </a:moveTo>
                  <a:lnTo>
                    <a:pt x="1" y="127"/>
                  </a:lnTo>
                  <a:lnTo>
                    <a:pt x="603" y="697"/>
                  </a:lnTo>
                  <a:lnTo>
                    <a:pt x="729" y="57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1139982" y="1902496"/>
              <a:ext cx="127313" cy="121751"/>
            </a:xfrm>
            <a:custGeom>
              <a:avLst/>
              <a:gdLst/>
              <a:ahLst/>
              <a:cxnLst/>
              <a:rect l="l" t="t" r="r" b="b"/>
              <a:pathLst>
                <a:path w="4372" h="4181" extrusionOk="0">
                  <a:moveTo>
                    <a:pt x="3453" y="0"/>
                  </a:moveTo>
                  <a:lnTo>
                    <a:pt x="1" y="3199"/>
                  </a:lnTo>
                  <a:lnTo>
                    <a:pt x="223" y="3452"/>
                  </a:lnTo>
                  <a:lnTo>
                    <a:pt x="856" y="2882"/>
                  </a:lnTo>
                  <a:lnTo>
                    <a:pt x="951" y="3009"/>
                  </a:lnTo>
                  <a:lnTo>
                    <a:pt x="349" y="3579"/>
                  </a:lnTo>
                  <a:lnTo>
                    <a:pt x="571" y="3801"/>
                  </a:lnTo>
                  <a:lnTo>
                    <a:pt x="1204" y="3231"/>
                  </a:lnTo>
                  <a:lnTo>
                    <a:pt x="1299" y="3357"/>
                  </a:lnTo>
                  <a:lnTo>
                    <a:pt x="698" y="3927"/>
                  </a:lnTo>
                  <a:lnTo>
                    <a:pt x="919" y="4181"/>
                  </a:lnTo>
                  <a:lnTo>
                    <a:pt x="4371" y="982"/>
                  </a:lnTo>
                  <a:lnTo>
                    <a:pt x="4149" y="729"/>
                  </a:lnTo>
                  <a:lnTo>
                    <a:pt x="3168" y="1647"/>
                  </a:lnTo>
                  <a:lnTo>
                    <a:pt x="2693" y="1172"/>
                  </a:lnTo>
                  <a:lnTo>
                    <a:pt x="3674" y="254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1218373" y="1896032"/>
              <a:ext cx="56289" cy="54454"/>
            </a:xfrm>
            <a:custGeom>
              <a:avLst/>
              <a:gdLst/>
              <a:ahLst/>
              <a:cxnLst/>
              <a:rect l="l" t="t" r="r" b="b"/>
              <a:pathLst>
                <a:path w="1933" h="1870" extrusionOk="0">
                  <a:moveTo>
                    <a:pt x="1489" y="1"/>
                  </a:moveTo>
                  <a:lnTo>
                    <a:pt x="1077" y="381"/>
                  </a:lnTo>
                  <a:lnTo>
                    <a:pt x="1" y="1394"/>
                  </a:lnTo>
                  <a:lnTo>
                    <a:pt x="476" y="1869"/>
                  </a:lnTo>
                  <a:lnTo>
                    <a:pt x="1521" y="887"/>
                  </a:lnTo>
                  <a:lnTo>
                    <a:pt x="1933" y="507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1146447" y="1986420"/>
              <a:ext cx="21228" cy="20297"/>
            </a:xfrm>
            <a:custGeom>
              <a:avLst/>
              <a:gdLst/>
              <a:ahLst/>
              <a:cxnLst/>
              <a:rect l="l" t="t" r="r" b="b"/>
              <a:pathLst>
                <a:path w="729" h="697" extrusionOk="0">
                  <a:moveTo>
                    <a:pt x="634" y="0"/>
                  </a:moveTo>
                  <a:lnTo>
                    <a:pt x="1" y="570"/>
                  </a:lnTo>
                  <a:lnTo>
                    <a:pt x="127" y="697"/>
                  </a:lnTo>
                  <a:lnTo>
                    <a:pt x="729" y="12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1156580" y="1996554"/>
              <a:ext cx="21258" cy="20326"/>
            </a:xfrm>
            <a:custGeom>
              <a:avLst/>
              <a:gdLst/>
              <a:ahLst/>
              <a:cxnLst/>
              <a:rect l="l" t="t" r="r" b="b"/>
              <a:pathLst>
                <a:path w="730" h="698" extrusionOk="0">
                  <a:moveTo>
                    <a:pt x="603" y="1"/>
                  </a:moveTo>
                  <a:lnTo>
                    <a:pt x="1" y="571"/>
                  </a:lnTo>
                  <a:lnTo>
                    <a:pt x="96" y="697"/>
                  </a:lnTo>
                  <a:lnTo>
                    <a:pt x="729" y="127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1382522" y="1875735"/>
              <a:ext cx="96882" cy="140213"/>
            </a:xfrm>
            <a:custGeom>
              <a:avLst/>
              <a:gdLst/>
              <a:ahLst/>
              <a:cxnLst/>
              <a:rect l="l" t="t" r="r" b="b"/>
              <a:pathLst>
                <a:path w="3327" h="4815" extrusionOk="0">
                  <a:moveTo>
                    <a:pt x="1204" y="1"/>
                  </a:moveTo>
                  <a:lnTo>
                    <a:pt x="919" y="159"/>
                  </a:lnTo>
                  <a:lnTo>
                    <a:pt x="1521" y="1363"/>
                  </a:lnTo>
                  <a:lnTo>
                    <a:pt x="919" y="1648"/>
                  </a:lnTo>
                  <a:lnTo>
                    <a:pt x="317" y="444"/>
                  </a:lnTo>
                  <a:lnTo>
                    <a:pt x="1" y="603"/>
                  </a:lnTo>
                  <a:lnTo>
                    <a:pt x="2123" y="4815"/>
                  </a:lnTo>
                  <a:lnTo>
                    <a:pt x="2408" y="4656"/>
                  </a:lnTo>
                  <a:lnTo>
                    <a:pt x="2028" y="3928"/>
                  </a:lnTo>
                  <a:lnTo>
                    <a:pt x="2186" y="3833"/>
                  </a:lnTo>
                  <a:lnTo>
                    <a:pt x="2566" y="4593"/>
                  </a:lnTo>
                  <a:lnTo>
                    <a:pt x="2851" y="4435"/>
                  </a:lnTo>
                  <a:lnTo>
                    <a:pt x="2471" y="3675"/>
                  </a:lnTo>
                  <a:lnTo>
                    <a:pt x="2629" y="3611"/>
                  </a:lnTo>
                  <a:lnTo>
                    <a:pt x="3009" y="4371"/>
                  </a:lnTo>
                  <a:lnTo>
                    <a:pt x="3326" y="4213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1382522" y="1862835"/>
              <a:ext cx="44292" cy="60890"/>
            </a:xfrm>
            <a:custGeom>
              <a:avLst/>
              <a:gdLst/>
              <a:ahLst/>
              <a:cxnLst/>
              <a:rect l="l" t="t" r="r" b="b"/>
              <a:pathLst>
                <a:path w="1521" h="2091" extrusionOk="0">
                  <a:moveTo>
                    <a:pt x="603" y="1"/>
                  </a:moveTo>
                  <a:lnTo>
                    <a:pt x="1" y="286"/>
                  </a:lnTo>
                  <a:lnTo>
                    <a:pt x="254" y="792"/>
                  </a:lnTo>
                  <a:lnTo>
                    <a:pt x="919" y="2091"/>
                  </a:lnTo>
                  <a:lnTo>
                    <a:pt x="1521" y="1806"/>
                  </a:lnTo>
                  <a:lnTo>
                    <a:pt x="856" y="507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1441549" y="1987323"/>
              <a:ext cx="15696" cy="24024"/>
            </a:xfrm>
            <a:custGeom>
              <a:avLst/>
              <a:gdLst/>
              <a:ahLst/>
              <a:cxnLst/>
              <a:rect l="l" t="t" r="r" b="b"/>
              <a:pathLst>
                <a:path w="539" h="825" extrusionOk="0">
                  <a:moveTo>
                    <a:pt x="159" y="1"/>
                  </a:moveTo>
                  <a:lnTo>
                    <a:pt x="1" y="96"/>
                  </a:lnTo>
                  <a:lnTo>
                    <a:pt x="381" y="824"/>
                  </a:lnTo>
                  <a:lnTo>
                    <a:pt x="539" y="76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1454449" y="1980887"/>
              <a:ext cx="15725" cy="23995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159" y="0"/>
                  </a:moveTo>
                  <a:lnTo>
                    <a:pt x="1" y="64"/>
                  </a:lnTo>
                  <a:lnTo>
                    <a:pt x="381" y="824"/>
                  </a:lnTo>
                  <a:lnTo>
                    <a:pt x="539" y="76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1188874" y="2014084"/>
              <a:ext cx="142047" cy="67355"/>
            </a:xfrm>
            <a:custGeom>
              <a:avLst/>
              <a:gdLst/>
              <a:ahLst/>
              <a:cxnLst/>
              <a:rect l="l" t="t" r="r" b="b"/>
              <a:pathLst>
                <a:path w="4878" h="2313" extrusionOk="0">
                  <a:moveTo>
                    <a:pt x="285" y="0"/>
                  </a:moveTo>
                  <a:lnTo>
                    <a:pt x="222" y="349"/>
                  </a:lnTo>
                  <a:lnTo>
                    <a:pt x="1045" y="507"/>
                  </a:lnTo>
                  <a:lnTo>
                    <a:pt x="982" y="697"/>
                  </a:lnTo>
                  <a:lnTo>
                    <a:pt x="190" y="507"/>
                  </a:lnTo>
                  <a:lnTo>
                    <a:pt x="95" y="824"/>
                  </a:lnTo>
                  <a:lnTo>
                    <a:pt x="919" y="1014"/>
                  </a:lnTo>
                  <a:lnTo>
                    <a:pt x="887" y="1172"/>
                  </a:lnTo>
                  <a:lnTo>
                    <a:pt x="64" y="1014"/>
                  </a:lnTo>
                  <a:lnTo>
                    <a:pt x="0" y="1330"/>
                  </a:lnTo>
                  <a:lnTo>
                    <a:pt x="4624" y="2312"/>
                  </a:lnTo>
                  <a:lnTo>
                    <a:pt x="4687" y="1964"/>
                  </a:lnTo>
                  <a:lnTo>
                    <a:pt x="3357" y="1710"/>
                  </a:lnTo>
                  <a:lnTo>
                    <a:pt x="3516" y="1045"/>
                  </a:lnTo>
                  <a:lnTo>
                    <a:pt x="4814" y="1299"/>
                  </a:lnTo>
                  <a:lnTo>
                    <a:pt x="4877" y="98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1286630" y="2044514"/>
              <a:ext cx="61822" cy="31391"/>
            </a:xfrm>
            <a:custGeom>
              <a:avLst/>
              <a:gdLst/>
              <a:ahLst/>
              <a:cxnLst/>
              <a:rect l="l" t="t" r="r" b="b"/>
              <a:pathLst>
                <a:path w="2123" h="1078" extrusionOk="0">
                  <a:moveTo>
                    <a:pt x="159" y="0"/>
                  </a:moveTo>
                  <a:lnTo>
                    <a:pt x="0" y="665"/>
                  </a:lnTo>
                  <a:lnTo>
                    <a:pt x="1425" y="950"/>
                  </a:lnTo>
                  <a:lnTo>
                    <a:pt x="1995" y="1077"/>
                  </a:lnTo>
                  <a:lnTo>
                    <a:pt x="2122" y="412"/>
                  </a:lnTo>
                  <a:lnTo>
                    <a:pt x="1552" y="28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1193475" y="2024218"/>
              <a:ext cx="24927" cy="9260"/>
            </a:xfrm>
            <a:custGeom>
              <a:avLst/>
              <a:gdLst/>
              <a:ahLst/>
              <a:cxnLst/>
              <a:rect l="l" t="t" r="r" b="b"/>
              <a:pathLst>
                <a:path w="856" h="318" extrusionOk="0">
                  <a:moveTo>
                    <a:pt x="64" y="1"/>
                  </a:moveTo>
                  <a:lnTo>
                    <a:pt x="1" y="159"/>
                  </a:lnTo>
                  <a:lnTo>
                    <a:pt x="824" y="317"/>
                  </a:lnTo>
                  <a:lnTo>
                    <a:pt x="856" y="15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1190709" y="2038050"/>
              <a:ext cx="24927" cy="10192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32" y="1"/>
                  </a:moveTo>
                  <a:lnTo>
                    <a:pt x="1" y="191"/>
                  </a:lnTo>
                  <a:lnTo>
                    <a:pt x="824" y="349"/>
                  </a:lnTo>
                  <a:lnTo>
                    <a:pt x="856" y="19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962932" y="1457077"/>
              <a:ext cx="547805" cy="821708"/>
            </a:xfrm>
            <a:custGeom>
              <a:avLst/>
              <a:gdLst/>
              <a:ahLst/>
              <a:cxnLst/>
              <a:rect l="l" t="t" r="r" b="b"/>
              <a:pathLst>
                <a:path w="18812" h="28218" extrusionOk="0">
                  <a:moveTo>
                    <a:pt x="2629" y="254"/>
                  </a:moveTo>
                  <a:lnTo>
                    <a:pt x="2661" y="285"/>
                  </a:lnTo>
                  <a:cubicBezTo>
                    <a:pt x="2629" y="317"/>
                    <a:pt x="2629" y="317"/>
                    <a:pt x="2597" y="317"/>
                  </a:cubicBezTo>
                  <a:lnTo>
                    <a:pt x="2629" y="254"/>
                  </a:lnTo>
                  <a:close/>
                  <a:moveTo>
                    <a:pt x="13396" y="254"/>
                  </a:moveTo>
                  <a:lnTo>
                    <a:pt x="13365" y="349"/>
                  </a:lnTo>
                  <a:lnTo>
                    <a:pt x="13270" y="254"/>
                  </a:lnTo>
                  <a:close/>
                  <a:moveTo>
                    <a:pt x="8994" y="254"/>
                  </a:moveTo>
                  <a:lnTo>
                    <a:pt x="8931" y="380"/>
                  </a:lnTo>
                  <a:lnTo>
                    <a:pt x="8836" y="254"/>
                  </a:lnTo>
                  <a:close/>
                  <a:moveTo>
                    <a:pt x="11180" y="254"/>
                  </a:moveTo>
                  <a:lnTo>
                    <a:pt x="11085" y="444"/>
                  </a:lnTo>
                  <a:lnTo>
                    <a:pt x="10958" y="254"/>
                  </a:lnTo>
                  <a:close/>
                  <a:moveTo>
                    <a:pt x="14600" y="254"/>
                  </a:moveTo>
                  <a:lnTo>
                    <a:pt x="14473" y="475"/>
                  </a:lnTo>
                  <a:lnTo>
                    <a:pt x="14346" y="254"/>
                  </a:lnTo>
                  <a:close/>
                  <a:moveTo>
                    <a:pt x="10198" y="254"/>
                  </a:moveTo>
                  <a:lnTo>
                    <a:pt x="10071" y="507"/>
                  </a:lnTo>
                  <a:lnTo>
                    <a:pt x="9913" y="254"/>
                  </a:lnTo>
                  <a:close/>
                  <a:moveTo>
                    <a:pt x="12415" y="254"/>
                  </a:moveTo>
                  <a:lnTo>
                    <a:pt x="12256" y="634"/>
                  </a:lnTo>
                  <a:lnTo>
                    <a:pt x="12003" y="254"/>
                  </a:lnTo>
                  <a:close/>
                  <a:moveTo>
                    <a:pt x="8013" y="254"/>
                  </a:moveTo>
                  <a:lnTo>
                    <a:pt x="7823" y="665"/>
                  </a:lnTo>
                  <a:lnTo>
                    <a:pt x="7569" y="254"/>
                  </a:lnTo>
                  <a:close/>
                  <a:moveTo>
                    <a:pt x="7031" y="254"/>
                  </a:moveTo>
                  <a:lnTo>
                    <a:pt x="6809" y="697"/>
                  </a:lnTo>
                  <a:lnTo>
                    <a:pt x="6524" y="254"/>
                  </a:lnTo>
                  <a:close/>
                  <a:moveTo>
                    <a:pt x="4117" y="222"/>
                  </a:moveTo>
                  <a:lnTo>
                    <a:pt x="4149" y="254"/>
                  </a:lnTo>
                  <a:lnTo>
                    <a:pt x="4846" y="254"/>
                  </a:lnTo>
                  <a:lnTo>
                    <a:pt x="4561" y="887"/>
                  </a:lnTo>
                  <a:lnTo>
                    <a:pt x="4149" y="254"/>
                  </a:lnTo>
                  <a:lnTo>
                    <a:pt x="4117" y="254"/>
                  </a:lnTo>
                  <a:lnTo>
                    <a:pt x="4117" y="222"/>
                  </a:lnTo>
                  <a:close/>
                  <a:moveTo>
                    <a:pt x="2597" y="317"/>
                  </a:moveTo>
                  <a:lnTo>
                    <a:pt x="2281" y="982"/>
                  </a:lnTo>
                  <a:lnTo>
                    <a:pt x="1996" y="539"/>
                  </a:lnTo>
                  <a:cubicBezTo>
                    <a:pt x="1996" y="539"/>
                    <a:pt x="1996" y="507"/>
                    <a:pt x="1996" y="507"/>
                  </a:cubicBezTo>
                  <a:cubicBezTo>
                    <a:pt x="2186" y="444"/>
                    <a:pt x="2376" y="380"/>
                    <a:pt x="2597" y="317"/>
                  </a:cubicBezTo>
                  <a:close/>
                  <a:moveTo>
                    <a:pt x="6049" y="254"/>
                  </a:moveTo>
                  <a:lnTo>
                    <a:pt x="5669" y="1014"/>
                  </a:lnTo>
                  <a:lnTo>
                    <a:pt x="5194" y="254"/>
                  </a:lnTo>
                  <a:close/>
                  <a:moveTo>
                    <a:pt x="16912" y="602"/>
                  </a:moveTo>
                  <a:lnTo>
                    <a:pt x="16912" y="602"/>
                  </a:lnTo>
                  <a:cubicBezTo>
                    <a:pt x="17102" y="665"/>
                    <a:pt x="17260" y="760"/>
                    <a:pt x="17387" y="887"/>
                  </a:cubicBezTo>
                  <a:lnTo>
                    <a:pt x="17260" y="1140"/>
                  </a:lnTo>
                  <a:lnTo>
                    <a:pt x="16912" y="602"/>
                  </a:lnTo>
                  <a:close/>
                  <a:moveTo>
                    <a:pt x="1330" y="950"/>
                  </a:moveTo>
                  <a:lnTo>
                    <a:pt x="1204" y="1172"/>
                  </a:lnTo>
                  <a:lnTo>
                    <a:pt x="1172" y="1109"/>
                  </a:lnTo>
                  <a:cubicBezTo>
                    <a:pt x="1204" y="1045"/>
                    <a:pt x="1267" y="1014"/>
                    <a:pt x="1330" y="950"/>
                  </a:cubicBezTo>
                  <a:close/>
                  <a:moveTo>
                    <a:pt x="3896" y="222"/>
                  </a:moveTo>
                  <a:lnTo>
                    <a:pt x="3896" y="254"/>
                  </a:lnTo>
                  <a:lnTo>
                    <a:pt x="3864" y="254"/>
                  </a:lnTo>
                  <a:lnTo>
                    <a:pt x="3452" y="1172"/>
                  </a:lnTo>
                  <a:lnTo>
                    <a:pt x="2882" y="285"/>
                  </a:lnTo>
                  <a:lnTo>
                    <a:pt x="2851" y="285"/>
                  </a:lnTo>
                  <a:lnTo>
                    <a:pt x="2882" y="222"/>
                  </a:lnTo>
                  <a:lnTo>
                    <a:pt x="2914" y="285"/>
                  </a:lnTo>
                  <a:cubicBezTo>
                    <a:pt x="3009" y="254"/>
                    <a:pt x="3167" y="254"/>
                    <a:pt x="3294" y="254"/>
                  </a:cubicBezTo>
                  <a:lnTo>
                    <a:pt x="3864" y="254"/>
                  </a:lnTo>
                  <a:lnTo>
                    <a:pt x="3896" y="222"/>
                  </a:lnTo>
                  <a:close/>
                  <a:moveTo>
                    <a:pt x="15803" y="254"/>
                  </a:moveTo>
                  <a:cubicBezTo>
                    <a:pt x="16088" y="285"/>
                    <a:pt x="16342" y="349"/>
                    <a:pt x="16563" y="444"/>
                  </a:cubicBezTo>
                  <a:lnTo>
                    <a:pt x="16595" y="444"/>
                  </a:lnTo>
                  <a:lnTo>
                    <a:pt x="16595" y="475"/>
                  </a:lnTo>
                  <a:lnTo>
                    <a:pt x="16247" y="1204"/>
                  </a:lnTo>
                  <a:lnTo>
                    <a:pt x="15740" y="380"/>
                  </a:lnTo>
                  <a:lnTo>
                    <a:pt x="15803" y="254"/>
                  </a:lnTo>
                  <a:close/>
                  <a:moveTo>
                    <a:pt x="15392" y="254"/>
                  </a:moveTo>
                  <a:lnTo>
                    <a:pt x="15518" y="412"/>
                  </a:lnTo>
                  <a:lnTo>
                    <a:pt x="15043" y="1394"/>
                  </a:lnTo>
                  <a:lnTo>
                    <a:pt x="14631" y="697"/>
                  </a:lnTo>
                  <a:lnTo>
                    <a:pt x="14822" y="254"/>
                  </a:lnTo>
                  <a:close/>
                  <a:moveTo>
                    <a:pt x="10705" y="254"/>
                  </a:moveTo>
                  <a:lnTo>
                    <a:pt x="10990" y="697"/>
                  </a:lnTo>
                  <a:lnTo>
                    <a:pt x="10641" y="1425"/>
                  </a:lnTo>
                  <a:lnTo>
                    <a:pt x="10198" y="729"/>
                  </a:lnTo>
                  <a:lnTo>
                    <a:pt x="10420" y="254"/>
                  </a:lnTo>
                  <a:close/>
                  <a:moveTo>
                    <a:pt x="14061" y="254"/>
                  </a:moveTo>
                  <a:lnTo>
                    <a:pt x="14378" y="729"/>
                  </a:lnTo>
                  <a:lnTo>
                    <a:pt x="14030" y="1457"/>
                  </a:lnTo>
                  <a:lnTo>
                    <a:pt x="13491" y="570"/>
                  </a:lnTo>
                  <a:lnTo>
                    <a:pt x="13650" y="254"/>
                  </a:lnTo>
                  <a:close/>
                  <a:moveTo>
                    <a:pt x="9659" y="254"/>
                  </a:moveTo>
                  <a:lnTo>
                    <a:pt x="9976" y="760"/>
                  </a:lnTo>
                  <a:lnTo>
                    <a:pt x="9628" y="1489"/>
                  </a:lnTo>
                  <a:lnTo>
                    <a:pt x="9089" y="602"/>
                  </a:lnTo>
                  <a:lnTo>
                    <a:pt x="9248" y="254"/>
                  </a:lnTo>
                  <a:close/>
                  <a:moveTo>
                    <a:pt x="13016" y="254"/>
                  </a:moveTo>
                  <a:lnTo>
                    <a:pt x="13238" y="602"/>
                  </a:lnTo>
                  <a:lnTo>
                    <a:pt x="12826" y="1552"/>
                  </a:lnTo>
                  <a:lnTo>
                    <a:pt x="12383" y="855"/>
                  </a:lnTo>
                  <a:lnTo>
                    <a:pt x="12668" y="254"/>
                  </a:lnTo>
                  <a:close/>
                  <a:moveTo>
                    <a:pt x="8583" y="254"/>
                  </a:moveTo>
                  <a:lnTo>
                    <a:pt x="8836" y="634"/>
                  </a:lnTo>
                  <a:lnTo>
                    <a:pt x="8393" y="1552"/>
                  </a:lnTo>
                  <a:lnTo>
                    <a:pt x="8385" y="1571"/>
                  </a:lnTo>
                  <a:lnTo>
                    <a:pt x="7981" y="887"/>
                  </a:lnTo>
                  <a:lnTo>
                    <a:pt x="8266" y="254"/>
                  </a:lnTo>
                  <a:close/>
                  <a:moveTo>
                    <a:pt x="11750" y="254"/>
                  </a:moveTo>
                  <a:lnTo>
                    <a:pt x="12130" y="855"/>
                  </a:lnTo>
                  <a:lnTo>
                    <a:pt x="11813" y="1615"/>
                  </a:lnTo>
                  <a:lnTo>
                    <a:pt x="11243" y="665"/>
                  </a:lnTo>
                  <a:lnTo>
                    <a:pt x="11433" y="254"/>
                  </a:lnTo>
                  <a:close/>
                  <a:moveTo>
                    <a:pt x="7284" y="190"/>
                  </a:moveTo>
                  <a:lnTo>
                    <a:pt x="7316" y="254"/>
                  </a:lnTo>
                  <a:lnTo>
                    <a:pt x="7728" y="887"/>
                  </a:lnTo>
                  <a:lnTo>
                    <a:pt x="7379" y="1647"/>
                  </a:lnTo>
                  <a:lnTo>
                    <a:pt x="6936" y="919"/>
                  </a:lnTo>
                  <a:lnTo>
                    <a:pt x="7253" y="254"/>
                  </a:lnTo>
                  <a:lnTo>
                    <a:pt x="7284" y="190"/>
                  </a:lnTo>
                  <a:close/>
                  <a:moveTo>
                    <a:pt x="6271" y="254"/>
                  </a:moveTo>
                  <a:lnTo>
                    <a:pt x="6683" y="950"/>
                  </a:lnTo>
                  <a:lnTo>
                    <a:pt x="6239" y="1932"/>
                  </a:lnTo>
                  <a:lnTo>
                    <a:pt x="5827" y="1235"/>
                  </a:lnTo>
                  <a:lnTo>
                    <a:pt x="6271" y="254"/>
                  </a:lnTo>
                  <a:close/>
                  <a:moveTo>
                    <a:pt x="5036" y="380"/>
                  </a:moveTo>
                  <a:lnTo>
                    <a:pt x="5574" y="1267"/>
                  </a:lnTo>
                  <a:lnTo>
                    <a:pt x="5226" y="1995"/>
                  </a:lnTo>
                  <a:lnTo>
                    <a:pt x="4687" y="1109"/>
                  </a:lnTo>
                  <a:lnTo>
                    <a:pt x="5036" y="380"/>
                  </a:lnTo>
                  <a:close/>
                  <a:moveTo>
                    <a:pt x="1806" y="634"/>
                  </a:moveTo>
                  <a:lnTo>
                    <a:pt x="2186" y="1235"/>
                  </a:lnTo>
                  <a:lnTo>
                    <a:pt x="1774" y="2090"/>
                  </a:lnTo>
                  <a:lnTo>
                    <a:pt x="1362" y="1394"/>
                  </a:lnTo>
                  <a:lnTo>
                    <a:pt x="1679" y="697"/>
                  </a:lnTo>
                  <a:cubicBezTo>
                    <a:pt x="1711" y="665"/>
                    <a:pt x="1774" y="634"/>
                    <a:pt x="1806" y="634"/>
                  </a:cubicBezTo>
                  <a:close/>
                  <a:moveTo>
                    <a:pt x="4022" y="444"/>
                  </a:moveTo>
                  <a:lnTo>
                    <a:pt x="4434" y="1140"/>
                  </a:lnTo>
                  <a:lnTo>
                    <a:pt x="4022" y="2090"/>
                  </a:lnTo>
                  <a:lnTo>
                    <a:pt x="3579" y="1394"/>
                  </a:lnTo>
                  <a:lnTo>
                    <a:pt x="4022" y="444"/>
                  </a:lnTo>
                  <a:close/>
                  <a:moveTo>
                    <a:pt x="16722" y="697"/>
                  </a:moveTo>
                  <a:lnTo>
                    <a:pt x="17165" y="1394"/>
                  </a:lnTo>
                  <a:lnTo>
                    <a:pt x="16817" y="2122"/>
                  </a:lnTo>
                  <a:lnTo>
                    <a:pt x="16405" y="1425"/>
                  </a:lnTo>
                  <a:lnTo>
                    <a:pt x="16722" y="697"/>
                  </a:lnTo>
                  <a:close/>
                  <a:moveTo>
                    <a:pt x="1014" y="1267"/>
                  </a:moveTo>
                  <a:lnTo>
                    <a:pt x="1109" y="1425"/>
                  </a:lnTo>
                  <a:lnTo>
                    <a:pt x="760" y="2154"/>
                  </a:lnTo>
                  <a:lnTo>
                    <a:pt x="602" y="1869"/>
                  </a:lnTo>
                  <a:cubicBezTo>
                    <a:pt x="697" y="1647"/>
                    <a:pt x="855" y="1457"/>
                    <a:pt x="1014" y="1267"/>
                  </a:cubicBezTo>
                  <a:close/>
                  <a:moveTo>
                    <a:pt x="17545" y="1045"/>
                  </a:moveTo>
                  <a:cubicBezTo>
                    <a:pt x="17798" y="1235"/>
                    <a:pt x="17988" y="1489"/>
                    <a:pt x="18178" y="1774"/>
                  </a:cubicBezTo>
                  <a:lnTo>
                    <a:pt x="17957" y="2249"/>
                  </a:lnTo>
                  <a:lnTo>
                    <a:pt x="17418" y="1362"/>
                  </a:lnTo>
                  <a:lnTo>
                    <a:pt x="17545" y="1045"/>
                  </a:lnTo>
                  <a:close/>
                  <a:moveTo>
                    <a:pt x="14505" y="950"/>
                  </a:moveTo>
                  <a:lnTo>
                    <a:pt x="14948" y="1647"/>
                  </a:lnTo>
                  <a:lnTo>
                    <a:pt x="14600" y="2375"/>
                  </a:lnTo>
                  <a:lnTo>
                    <a:pt x="14188" y="1679"/>
                  </a:lnTo>
                  <a:lnTo>
                    <a:pt x="14505" y="950"/>
                  </a:lnTo>
                  <a:close/>
                  <a:moveTo>
                    <a:pt x="10103" y="982"/>
                  </a:moveTo>
                  <a:lnTo>
                    <a:pt x="10515" y="1679"/>
                  </a:lnTo>
                  <a:lnTo>
                    <a:pt x="10198" y="2407"/>
                  </a:lnTo>
                  <a:lnTo>
                    <a:pt x="9754" y="1710"/>
                  </a:lnTo>
                  <a:lnTo>
                    <a:pt x="10103" y="982"/>
                  </a:lnTo>
                  <a:close/>
                  <a:moveTo>
                    <a:pt x="15645" y="634"/>
                  </a:moveTo>
                  <a:lnTo>
                    <a:pt x="16152" y="1457"/>
                  </a:lnTo>
                  <a:lnTo>
                    <a:pt x="15677" y="2439"/>
                  </a:lnTo>
                  <a:lnTo>
                    <a:pt x="15170" y="1615"/>
                  </a:lnTo>
                  <a:lnTo>
                    <a:pt x="15645" y="634"/>
                  </a:lnTo>
                  <a:close/>
                  <a:moveTo>
                    <a:pt x="12288" y="1077"/>
                  </a:moveTo>
                  <a:lnTo>
                    <a:pt x="12700" y="1774"/>
                  </a:lnTo>
                  <a:lnTo>
                    <a:pt x="12383" y="2502"/>
                  </a:lnTo>
                  <a:lnTo>
                    <a:pt x="11940" y="1837"/>
                  </a:lnTo>
                  <a:lnTo>
                    <a:pt x="12288" y="1077"/>
                  </a:lnTo>
                  <a:close/>
                  <a:moveTo>
                    <a:pt x="7854" y="1109"/>
                  </a:moveTo>
                  <a:lnTo>
                    <a:pt x="8298" y="1805"/>
                  </a:lnTo>
                  <a:lnTo>
                    <a:pt x="7949" y="2534"/>
                  </a:lnTo>
                  <a:lnTo>
                    <a:pt x="7506" y="1869"/>
                  </a:lnTo>
                  <a:lnTo>
                    <a:pt x="7854" y="1109"/>
                  </a:lnTo>
                  <a:close/>
                  <a:moveTo>
                    <a:pt x="11116" y="887"/>
                  </a:moveTo>
                  <a:lnTo>
                    <a:pt x="11686" y="1837"/>
                  </a:lnTo>
                  <a:lnTo>
                    <a:pt x="11338" y="2597"/>
                  </a:lnTo>
                  <a:lnTo>
                    <a:pt x="10768" y="1647"/>
                  </a:lnTo>
                  <a:lnTo>
                    <a:pt x="11116" y="887"/>
                  </a:lnTo>
                  <a:close/>
                  <a:moveTo>
                    <a:pt x="13396" y="824"/>
                  </a:moveTo>
                  <a:lnTo>
                    <a:pt x="13935" y="1710"/>
                  </a:lnTo>
                  <a:lnTo>
                    <a:pt x="13491" y="2629"/>
                  </a:lnTo>
                  <a:lnTo>
                    <a:pt x="12953" y="1742"/>
                  </a:lnTo>
                  <a:lnTo>
                    <a:pt x="13396" y="824"/>
                  </a:lnTo>
                  <a:close/>
                  <a:moveTo>
                    <a:pt x="8963" y="855"/>
                  </a:moveTo>
                  <a:lnTo>
                    <a:pt x="9501" y="1742"/>
                  </a:lnTo>
                  <a:lnTo>
                    <a:pt x="9089" y="2660"/>
                  </a:lnTo>
                  <a:lnTo>
                    <a:pt x="8551" y="1774"/>
                  </a:lnTo>
                  <a:lnTo>
                    <a:pt x="8963" y="855"/>
                  </a:lnTo>
                  <a:close/>
                  <a:moveTo>
                    <a:pt x="6841" y="1172"/>
                  </a:moveTo>
                  <a:lnTo>
                    <a:pt x="7284" y="1869"/>
                  </a:lnTo>
                  <a:lnTo>
                    <a:pt x="6809" y="2882"/>
                  </a:lnTo>
                  <a:lnTo>
                    <a:pt x="6366" y="2154"/>
                  </a:lnTo>
                  <a:lnTo>
                    <a:pt x="6841" y="1172"/>
                  </a:lnTo>
                  <a:close/>
                  <a:moveTo>
                    <a:pt x="5701" y="1489"/>
                  </a:moveTo>
                  <a:lnTo>
                    <a:pt x="6144" y="2185"/>
                  </a:lnTo>
                  <a:lnTo>
                    <a:pt x="5796" y="2914"/>
                  </a:lnTo>
                  <a:lnTo>
                    <a:pt x="5352" y="2217"/>
                  </a:lnTo>
                  <a:lnTo>
                    <a:pt x="5701" y="1489"/>
                  </a:lnTo>
                  <a:close/>
                  <a:moveTo>
                    <a:pt x="1235" y="1647"/>
                  </a:moveTo>
                  <a:lnTo>
                    <a:pt x="1679" y="2344"/>
                  </a:lnTo>
                  <a:lnTo>
                    <a:pt x="1330" y="3072"/>
                  </a:lnTo>
                  <a:lnTo>
                    <a:pt x="919" y="2375"/>
                  </a:lnTo>
                  <a:lnTo>
                    <a:pt x="1235" y="1647"/>
                  </a:lnTo>
                  <a:close/>
                  <a:moveTo>
                    <a:pt x="4561" y="1362"/>
                  </a:moveTo>
                  <a:lnTo>
                    <a:pt x="5131" y="2249"/>
                  </a:lnTo>
                  <a:lnTo>
                    <a:pt x="4687" y="3199"/>
                  </a:lnTo>
                  <a:lnTo>
                    <a:pt x="4149" y="2312"/>
                  </a:lnTo>
                  <a:lnTo>
                    <a:pt x="4561" y="1362"/>
                  </a:lnTo>
                  <a:close/>
                  <a:moveTo>
                    <a:pt x="17292" y="1615"/>
                  </a:moveTo>
                  <a:lnTo>
                    <a:pt x="17830" y="2470"/>
                  </a:lnTo>
                  <a:lnTo>
                    <a:pt x="17513" y="3231"/>
                  </a:lnTo>
                  <a:lnTo>
                    <a:pt x="16975" y="2344"/>
                  </a:lnTo>
                  <a:lnTo>
                    <a:pt x="17292" y="1615"/>
                  </a:lnTo>
                  <a:close/>
                  <a:moveTo>
                    <a:pt x="18305" y="2027"/>
                  </a:moveTo>
                  <a:cubicBezTo>
                    <a:pt x="18432" y="2344"/>
                    <a:pt x="18527" y="2724"/>
                    <a:pt x="18558" y="3072"/>
                  </a:cubicBezTo>
                  <a:cubicBezTo>
                    <a:pt x="18558" y="3136"/>
                    <a:pt x="18558" y="3167"/>
                    <a:pt x="18558" y="3231"/>
                  </a:cubicBezTo>
                  <a:lnTo>
                    <a:pt x="18527" y="3167"/>
                  </a:lnTo>
                  <a:lnTo>
                    <a:pt x="18083" y="2470"/>
                  </a:lnTo>
                  <a:lnTo>
                    <a:pt x="18305" y="2027"/>
                  </a:lnTo>
                  <a:close/>
                  <a:moveTo>
                    <a:pt x="2756" y="475"/>
                  </a:moveTo>
                  <a:lnTo>
                    <a:pt x="3326" y="1394"/>
                  </a:lnTo>
                  <a:lnTo>
                    <a:pt x="3452" y="1172"/>
                  </a:lnTo>
                  <a:lnTo>
                    <a:pt x="3357" y="1394"/>
                  </a:lnTo>
                  <a:lnTo>
                    <a:pt x="3009" y="2154"/>
                  </a:lnTo>
                  <a:lnTo>
                    <a:pt x="2914" y="2375"/>
                  </a:lnTo>
                  <a:lnTo>
                    <a:pt x="2502" y="3262"/>
                  </a:lnTo>
                  <a:lnTo>
                    <a:pt x="1932" y="2312"/>
                  </a:lnTo>
                  <a:lnTo>
                    <a:pt x="2312" y="1457"/>
                  </a:lnTo>
                  <a:lnTo>
                    <a:pt x="2882" y="2375"/>
                  </a:lnTo>
                  <a:lnTo>
                    <a:pt x="3009" y="2154"/>
                  </a:lnTo>
                  <a:lnTo>
                    <a:pt x="2439" y="1204"/>
                  </a:lnTo>
                  <a:lnTo>
                    <a:pt x="2756" y="475"/>
                  </a:lnTo>
                  <a:close/>
                  <a:moveTo>
                    <a:pt x="475" y="2122"/>
                  </a:moveTo>
                  <a:lnTo>
                    <a:pt x="665" y="2407"/>
                  </a:lnTo>
                  <a:lnTo>
                    <a:pt x="254" y="3326"/>
                  </a:lnTo>
                  <a:lnTo>
                    <a:pt x="254" y="3357"/>
                  </a:lnTo>
                  <a:lnTo>
                    <a:pt x="222" y="3357"/>
                  </a:lnTo>
                  <a:lnTo>
                    <a:pt x="254" y="3326"/>
                  </a:lnTo>
                  <a:lnTo>
                    <a:pt x="254" y="3294"/>
                  </a:lnTo>
                  <a:cubicBezTo>
                    <a:pt x="254" y="2882"/>
                    <a:pt x="317" y="2470"/>
                    <a:pt x="475" y="2122"/>
                  </a:cubicBezTo>
                  <a:close/>
                  <a:moveTo>
                    <a:pt x="16278" y="1647"/>
                  </a:moveTo>
                  <a:lnTo>
                    <a:pt x="16722" y="2344"/>
                  </a:lnTo>
                  <a:lnTo>
                    <a:pt x="16247" y="3357"/>
                  </a:lnTo>
                  <a:lnTo>
                    <a:pt x="15835" y="2660"/>
                  </a:lnTo>
                  <a:lnTo>
                    <a:pt x="16278" y="1647"/>
                  </a:lnTo>
                  <a:close/>
                  <a:moveTo>
                    <a:pt x="15075" y="1869"/>
                  </a:moveTo>
                  <a:lnTo>
                    <a:pt x="15582" y="2692"/>
                  </a:lnTo>
                  <a:lnTo>
                    <a:pt x="15233" y="3421"/>
                  </a:lnTo>
                  <a:lnTo>
                    <a:pt x="14726" y="2597"/>
                  </a:lnTo>
                  <a:lnTo>
                    <a:pt x="15075" y="1869"/>
                  </a:lnTo>
                  <a:close/>
                  <a:moveTo>
                    <a:pt x="11845" y="2059"/>
                  </a:moveTo>
                  <a:lnTo>
                    <a:pt x="12256" y="2755"/>
                  </a:lnTo>
                  <a:lnTo>
                    <a:pt x="11908" y="3516"/>
                  </a:lnTo>
                  <a:lnTo>
                    <a:pt x="11496" y="2819"/>
                  </a:lnTo>
                  <a:lnTo>
                    <a:pt x="11845" y="2059"/>
                  </a:lnTo>
                  <a:close/>
                  <a:moveTo>
                    <a:pt x="14061" y="1932"/>
                  </a:moveTo>
                  <a:lnTo>
                    <a:pt x="14505" y="2629"/>
                  </a:lnTo>
                  <a:lnTo>
                    <a:pt x="14061" y="3547"/>
                  </a:lnTo>
                  <a:lnTo>
                    <a:pt x="13650" y="2850"/>
                  </a:lnTo>
                  <a:lnTo>
                    <a:pt x="14061" y="1932"/>
                  </a:lnTo>
                  <a:close/>
                  <a:moveTo>
                    <a:pt x="9659" y="1964"/>
                  </a:moveTo>
                  <a:lnTo>
                    <a:pt x="10071" y="2660"/>
                  </a:lnTo>
                  <a:lnTo>
                    <a:pt x="9659" y="3579"/>
                  </a:lnTo>
                  <a:lnTo>
                    <a:pt x="9216" y="2882"/>
                  </a:lnTo>
                  <a:lnTo>
                    <a:pt x="9659" y="1964"/>
                  </a:lnTo>
                  <a:close/>
                  <a:moveTo>
                    <a:pt x="10673" y="1900"/>
                  </a:moveTo>
                  <a:lnTo>
                    <a:pt x="11243" y="2819"/>
                  </a:lnTo>
                  <a:lnTo>
                    <a:pt x="10895" y="3579"/>
                  </a:lnTo>
                  <a:lnTo>
                    <a:pt x="10324" y="2629"/>
                  </a:lnTo>
                  <a:lnTo>
                    <a:pt x="10673" y="1900"/>
                  </a:lnTo>
                  <a:close/>
                  <a:moveTo>
                    <a:pt x="12858" y="1995"/>
                  </a:moveTo>
                  <a:lnTo>
                    <a:pt x="13396" y="2882"/>
                  </a:lnTo>
                  <a:lnTo>
                    <a:pt x="13048" y="3611"/>
                  </a:lnTo>
                  <a:lnTo>
                    <a:pt x="12510" y="2724"/>
                  </a:lnTo>
                  <a:lnTo>
                    <a:pt x="12858" y="1995"/>
                  </a:lnTo>
                  <a:close/>
                  <a:moveTo>
                    <a:pt x="8424" y="2027"/>
                  </a:moveTo>
                  <a:lnTo>
                    <a:pt x="8963" y="2914"/>
                  </a:lnTo>
                  <a:lnTo>
                    <a:pt x="8646" y="3642"/>
                  </a:lnTo>
                  <a:lnTo>
                    <a:pt x="8076" y="2755"/>
                  </a:lnTo>
                  <a:lnTo>
                    <a:pt x="8424" y="2027"/>
                  </a:lnTo>
                  <a:close/>
                  <a:moveTo>
                    <a:pt x="7411" y="2090"/>
                  </a:moveTo>
                  <a:lnTo>
                    <a:pt x="7854" y="2787"/>
                  </a:lnTo>
                  <a:lnTo>
                    <a:pt x="7379" y="3769"/>
                  </a:lnTo>
                  <a:lnTo>
                    <a:pt x="7372" y="3788"/>
                  </a:lnTo>
                  <a:lnTo>
                    <a:pt x="6968" y="3104"/>
                  </a:lnTo>
                  <a:lnTo>
                    <a:pt x="7411" y="2090"/>
                  </a:lnTo>
                  <a:close/>
                  <a:moveTo>
                    <a:pt x="6271" y="2407"/>
                  </a:moveTo>
                  <a:lnTo>
                    <a:pt x="6714" y="3104"/>
                  </a:lnTo>
                  <a:lnTo>
                    <a:pt x="6366" y="3864"/>
                  </a:lnTo>
                  <a:lnTo>
                    <a:pt x="5922" y="3136"/>
                  </a:lnTo>
                  <a:lnTo>
                    <a:pt x="6271" y="2407"/>
                  </a:lnTo>
                  <a:close/>
                  <a:moveTo>
                    <a:pt x="5257" y="2470"/>
                  </a:moveTo>
                  <a:lnTo>
                    <a:pt x="5701" y="3167"/>
                  </a:lnTo>
                  <a:lnTo>
                    <a:pt x="5257" y="4086"/>
                  </a:lnTo>
                  <a:lnTo>
                    <a:pt x="4814" y="3421"/>
                  </a:lnTo>
                  <a:lnTo>
                    <a:pt x="5257" y="2470"/>
                  </a:lnTo>
                  <a:close/>
                  <a:moveTo>
                    <a:pt x="4022" y="2534"/>
                  </a:moveTo>
                  <a:lnTo>
                    <a:pt x="4592" y="3421"/>
                  </a:lnTo>
                  <a:lnTo>
                    <a:pt x="4244" y="4149"/>
                  </a:lnTo>
                  <a:lnTo>
                    <a:pt x="3706" y="3294"/>
                  </a:lnTo>
                  <a:lnTo>
                    <a:pt x="3706" y="3262"/>
                  </a:lnTo>
                  <a:lnTo>
                    <a:pt x="4022" y="2534"/>
                  </a:lnTo>
                  <a:close/>
                  <a:moveTo>
                    <a:pt x="17988" y="2692"/>
                  </a:moveTo>
                  <a:lnTo>
                    <a:pt x="18400" y="3389"/>
                  </a:lnTo>
                  <a:lnTo>
                    <a:pt x="18083" y="4149"/>
                  </a:lnTo>
                  <a:lnTo>
                    <a:pt x="17640" y="3452"/>
                  </a:lnTo>
                  <a:lnTo>
                    <a:pt x="17988" y="2692"/>
                  </a:lnTo>
                  <a:close/>
                  <a:moveTo>
                    <a:pt x="3484" y="1647"/>
                  </a:moveTo>
                  <a:lnTo>
                    <a:pt x="3896" y="2312"/>
                  </a:lnTo>
                  <a:lnTo>
                    <a:pt x="3579" y="3072"/>
                  </a:lnTo>
                  <a:lnTo>
                    <a:pt x="3452" y="3294"/>
                  </a:lnTo>
                  <a:lnTo>
                    <a:pt x="3072" y="4181"/>
                  </a:lnTo>
                  <a:lnTo>
                    <a:pt x="2629" y="3484"/>
                  </a:lnTo>
                  <a:lnTo>
                    <a:pt x="3041" y="2597"/>
                  </a:lnTo>
                  <a:lnTo>
                    <a:pt x="3452" y="3294"/>
                  </a:lnTo>
                  <a:lnTo>
                    <a:pt x="3547" y="3072"/>
                  </a:lnTo>
                  <a:lnTo>
                    <a:pt x="3136" y="2375"/>
                  </a:lnTo>
                  <a:lnTo>
                    <a:pt x="3484" y="1647"/>
                  </a:lnTo>
                  <a:close/>
                  <a:moveTo>
                    <a:pt x="1806" y="2565"/>
                  </a:moveTo>
                  <a:lnTo>
                    <a:pt x="2376" y="3484"/>
                  </a:lnTo>
                  <a:lnTo>
                    <a:pt x="2059" y="4244"/>
                  </a:lnTo>
                  <a:lnTo>
                    <a:pt x="1457" y="3294"/>
                  </a:lnTo>
                  <a:lnTo>
                    <a:pt x="1806" y="2565"/>
                  </a:lnTo>
                  <a:close/>
                  <a:moveTo>
                    <a:pt x="792" y="2629"/>
                  </a:moveTo>
                  <a:lnTo>
                    <a:pt x="1235" y="3326"/>
                  </a:lnTo>
                  <a:lnTo>
                    <a:pt x="792" y="4276"/>
                  </a:lnTo>
                  <a:lnTo>
                    <a:pt x="380" y="3579"/>
                  </a:lnTo>
                  <a:lnTo>
                    <a:pt x="792" y="2629"/>
                  </a:lnTo>
                  <a:close/>
                  <a:moveTo>
                    <a:pt x="15708" y="2914"/>
                  </a:moveTo>
                  <a:lnTo>
                    <a:pt x="16152" y="3579"/>
                  </a:lnTo>
                  <a:lnTo>
                    <a:pt x="15803" y="4339"/>
                  </a:lnTo>
                  <a:lnTo>
                    <a:pt x="15392" y="3642"/>
                  </a:lnTo>
                  <a:lnTo>
                    <a:pt x="15708" y="2914"/>
                  </a:lnTo>
                  <a:close/>
                  <a:moveTo>
                    <a:pt x="16848" y="2565"/>
                  </a:moveTo>
                  <a:lnTo>
                    <a:pt x="17387" y="3452"/>
                  </a:lnTo>
                  <a:lnTo>
                    <a:pt x="16943" y="4466"/>
                  </a:lnTo>
                  <a:lnTo>
                    <a:pt x="16405" y="3579"/>
                  </a:lnTo>
                  <a:lnTo>
                    <a:pt x="16848" y="2565"/>
                  </a:lnTo>
                  <a:close/>
                  <a:moveTo>
                    <a:pt x="11370" y="3041"/>
                  </a:moveTo>
                  <a:lnTo>
                    <a:pt x="11813" y="3737"/>
                  </a:lnTo>
                  <a:lnTo>
                    <a:pt x="11465" y="4497"/>
                  </a:lnTo>
                  <a:lnTo>
                    <a:pt x="11053" y="3801"/>
                  </a:lnTo>
                  <a:lnTo>
                    <a:pt x="11370" y="3041"/>
                  </a:lnTo>
                  <a:close/>
                  <a:moveTo>
                    <a:pt x="13523" y="3104"/>
                  </a:moveTo>
                  <a:lnTo>
                    <a:pt x="13966" y="3801"/>
                  </a:lnTo>
                  <a:lnTo>
                    <a:pt x="13618" y="4529"/>
                  </a:lnTo>
                  <a:lnTo>
                    <a:pt x="13175" y="3832"/>
                  </a:lnTo>
                  <a:lnTo>
                    <a:pt x="13523" y="3104"/>
                  </a:lnTo>
                  <a:close/>
                  <a:moveTo>
                    <a:pt x="9121" y="3136"/>
                  </a:moveTo>
                  <a:lnTo>
                    <a:pt x="9533" y="3832"/>
                  </a:lnTo>
                  <a:lnTo>
                    <a:pt x="9216" y="4561"/>
                  </a:lnTo>
                  <a:lnTo>
                    <a:pt x="8773" y="3864"/>
                  </a:lnTo>
                  <a:lnTo>
                    <a:pt x="9121" y="3136"/>
                  </a:lnTo>
                  <a:close/>
                  <a:moveTo>
                    <a:pt x="14631" y="2850"/>
                  </a:moveTo>
                  <a:lnTo>
                    <a:pt x="15138" y="3642"/>
                  </a:lnTo>
                  <a:lnTo>
                    <a:pt x="14695" y="4592"/>
                  </a:lnTo>
                  <a:lnTo>
                    <a:pt x="14188" y="3769"/>
                  </a:lnTo>
                  <a:lnTo>
                    <a:pt x="14631" y="2850"/>
                  </a:lnTo>
                  <a:close/>
                  <a:moveTo>
                    <a:pt x="12383" y="2977"/>
                  </a:moveTo>
                  <a:lnTo>
                    <a:pt x="12953" y="3864"/>
                  </a:lnTo>
                  <a:lnTo>
                    <a:pt x="12605" y="4624"/>
                  </a:lnTo>
                  <a:lnTo>
                    <a:pt x="12066" y="3737"/>
                  </a:lnTo>
                  <a:lnTo>
                    <a:pt x="12383" y="2977"/>
                  </a:lnTo>
                  <a:close/>
                  <a:moveTo>
                    <a:pt x="6841" y="3326"/>
                  </a:moveTo>
                  <a:lnTo>
                    <a:pt x="7284" y="4022"/>
                  </a:lnTo>
                  <a:lnTo>
                    <a:pt x="6936" y="4751"/>
                  </a:lnTo>
                  <a:lnTo>
                    <a:pt x="6524" y="4086"/>
                  </a:lnTo>
                  <a:lnTo>
                    <a:pt x="6841" y="3326"/>
                  </a:lnTo>
                  <a:close/>
                  <a:moveTo>
                    <a:pt x="10229" y="2882"/>
                  </a:moveTo>
                  <a:lnTo>
                    <a:pt x="10800" y="3801"/>
                  </a:lnTo>
                  <a:lnTo>
                    <a:pt x="10356" y="4751"/>
                  </a:lnTo>
                  <a:lnTo>
                    <a:pt x="9786" y="3801"/>
                  </a:lnTo>
                  <a:lnTo>
                    <a:pt x="10229" y="2882"/>
                  </a:lnTo>
                  <a:close/>
                  <a:moveTo>
                    <a:pt x="18558" y="3611"/>
                  </a:moveTo>
                  <a:lnTo>
                    <a:pt x="18558" y="3642"/>
                  </a:lnTo>
                  <a:lnTo>
                    <a:pt x="18558" y="4941"/>
                  </a:lnTo>
                  <a:lnTo>
                    <a:pt x="18210" y="4371"/>
                  </a:lnTo>
                  <a:lnTo>
                    <a:pt x="18558" y="3611"/>
                  </a:lnTo>
                  <a:close/>
                  <a:moveTo>
                    <a:pt x="5827" y="3389"/>
                  </a:moveTo>
                  <a:lnTo>
                    <a:pt x="6271" y="4086"/>
                  </a:lnTo>
                  <a:lnTo>
                    <a:pt x="5827" y="5036"/>
                  </a:lnTo>
                  <a:lnTo>
                    <a:pt x="5384" y="4339"/>
                  </a:lnTo>
                  <a:lnTo>
                    <a:pt x="5827" y="3389"/>
                  </a:lnTo>
                  <a:close/>
                  <a:moveTo>
                    <a:pt x="4719" y="3642"/>
                  </a:moveTo>
                  <a:lnTo>
                    <a:pt x="5131" y="4339"/>
                  </a:lnTo>
                  <a:lnTo>
                    <a:pt x="4814" y="5067"/>
                  </a:lnTo>
                  <a:lnTo>
                    <a:pt x="4402" y="4371"/>
                  </a:lnTo>
                  <a:lnTo>
                    <a:pt x="4371" y="4371"/>
                  </a:lnTo>
                  <a:lnTo>
                    <a:pt x="4719" y="3642"/>
                  </a:lnTo>
                  <a:close/>
                  <a:moveTo>
                    <a:pt x="7981" y="3009"/>
                  </a:moveTo>
                  <a:lnTo>
                    <a:pt x="8519" y="3896"/>
                  </a:lnTo>
                  <a:lnTo>
                    <a:pt x="8076" y="4877"/>
                  </a:lnTo>
                  <a:lnTo>
                    <a:pt x="7949" y="5131"/>
                  </a:lnTo>
                  <a:lnTo>
                    <a:pt x="8044" y="4877"/>
                  </a:lnTo>
                  <a:lnTo>
                    <a:pt x="7506" y="4022"/>
                  </a:lnTo>
                  <a:lnTo>
                    <a:pt x="7538" y="4022"/>
                  </a:lnTo>
                  <a:lnTo>
                    <a:pt x="7981" y="3009"/>
                  </a:lnTo>
                  <a:close/>
                  <a:moveTo>
                    <a:pt x="2534" y="3706"/>
                  </a:moveTo>
                  <a:lnTo>
                    <a:pt x="2946" y="4402"/>
                  </a:lnTo>
                  <a:lnTo>
                    <a:pt x="2629" y="5162"/>
                  </a:lnTo>
                  <a:lnTo>
                    <a:pt x="2186" y="4466"/>
                  </a:lnTo>
                  <a:lnTo>
                    <a:pt x="2534" y="3706"/>
                  </a:lnTo>
                  <a:close/>
                  <a:moveTo>
                    <a:pt x="3611" y="3516"/>
                  </a:moveTo>
                  <a:lnTo>
                    <a:pt x="4149" y="4402"/>
                  </a:lnTo>
                  <a:lnTo>
                    <a:pt x="3737" y="5289"/>
                  </a:lnTo>
                  <a:lnTo>
                    <a:pt x="3199" y="4402"/>
                  </a:lnTo>
                  <a:lnTo>
                    <a:pt x="3611" y="3516"/>
                  </a:lnTo>
                  <a:close/>
                  <a:moveTo>
                    <a:pt x="17545" y="3674"/>
                  </a:moveTo>
                  <a:lnTo>
                    <a:pt x="17957" y="4371"/>
                  </a:lnTo>
                  <a:lnTo>
                    <a:pt x="17513" y="5384"/>
                  </a:lnTo>
                  <a:lnTo>
                    <a:pt x="17070" y="4687"/>
                  </a:lnTo>
                  <a:lnTo>
                    <a:pt x="17545" y="3674"/>
                  </a:lnTo>
                  <a:close/>
                  <a:moveTo>
                    <a:pt x="1362" y="3547"/>
                  </a:moveTo>
                  <a:lnTo>
                    <a:pt x="1932" y="4466"/>
                  </a:lnTo>
                  <a:lnTo>
                    <a:pt x="1520" y="5416"/>
                  </a:lnTo>
                  <a:lnTo>
                    <a:pt x="919" y="4466"/>
                  </a:lnTo>
                  <a:lnTo>
                    <a:pt x="1362" y="3547"/>
                  </a:lnTo>
                  <a:close/>
                  <a:moveTo>
                    <a:pt x="16278" y="3832"/>
                  </a:moveTo>
                  <a:lnTo>
                    <a:pt x="16817" y="4687"/>
                  </a:lnTo>
                  <a:lnTo>
                    <a:pt x="16500" y="5447"/>
                  </a:lnTo>
                  <a:lnTo>
                    <a:pt x="15962" y="4561"/>
                  </a:lnTo>
                  <a:lnTo>
                    <a:pt x="16278" y="3832"/>
                  </a:lnTo>
                  <a:close/>
                  <a:moveTo>
                    <a:pt x="254" y="3801"/>
                  </a:moveTo>
                  <a:lnTo>
                    <a:pt x="697" y="4497"/>
                  </a:lnTo>
                  <a:lnTo>
                    <a:pt x="349" y="5226"/>
                  </a:lnTo>
                  <a:lnTo>
                    <a:pt x="254" y="5479"/>
                  </a:lnTo>
                  <a:lnTo>
                    <a:pt x="254" y="5067"/>
                  </a:lnTo>
                  <a:lnTo>
                    <a:pt x="254" y="3832"/>
                  </a:lnTo>
                  <a:lnTo>
                    <a:pt x="254" y="3801"/>
                  </a:lnTo>
                  <a:close/>
                  <a:moveTo>
                    <a:pt x="13080" y="4086"/>
                  </a:moveTo>
                  <a:lnTo>
                    <a:pt x="13523" y="4782"/>
                  </a:lnTo>
                  <a:lnTo>
                    <a:pt x="13175" y="5511"/>
                  </a:lnTo>
                  <a:lnTo>
                    <a:pt x="12731" y="4846"/>
                  </a:lnTo>
                  <a:lnTo>
                    <a:pt x="13080" y="4086"/>
                  </a:lnTo>
                  <a:close/>
                  <a:moveTo>
                    <a:pt x="15265" y="3896"/>
                  </a:moveTo>
                  <a:lnTo>
                    <a:pt x="15708" y="4561"/>
                  </a:lnTo>
                  <a:lnTo>
                    <a:pt x="15265" y="5511"/>
                  </a:lnTo>
                  <a:lnTo>
                    <a:pt x="14853" y="4814"/>
                  </a:lnTo>
                  <a:lnTo>
                    <a:pt x="15265" y="3896"/>
                  </a:lnTo>
                  <a:close/>
                  <a:moveTo>
                    <a:pt x="11940" y="3959"/>
                  </a:moveTo>
                  <a:lnTo>
                    <a:pt x="12478" y="4846"/>
                  </a:lnTo>
                  <a:lnTo>
                    <a:pt x="12161" y="5574"/>
                  </a:lnTo>
                  <a:lnTo>
                    <a:pt x="11623" y="4719"/>
                  </a:lnTo>
                  <a:lnTo>
                    <a:pt x="11940" y="3959"/>
                  </a:lnTo>
                  <a:close/>
                  <a:moveTo>
                    <a:pt x="14093" y="4022"/>
                  </a:moveTo>
                  <a:lnTo>
                    <a:pt x="14600" y="4846"/>
                  </a:lnTo>
                  <a:lnTo>
                    <a:pt x="14251" y="5574"/>
                  </a:lnTo>
                  <a:lnTo>
                    <a:pt x="13745" y="4751"/>
                  </a:lnTo>
                  <a:lnTo>
                    <a:pt x="14093" y="4022"/>
                  </a:lnTo>
                  <a:close/>
                  <a:moveTo>
                    <a:pt x="10926" y="4022"/>
                  </a:moveTo>
                  <a:lnTo>
                    <a:pt x="11370" y="4719"/>
                  </a:lnTo>
                  <a:lnTo>
                    <a:pt x="10926" y="5669"/>
                  </a:lnTo>
                  <a:lnTo>
                    <a:pt x="10515" y="4972"/>
                  </a:lnTo>
                  <a:lnTo>
                    <a:pt x="10926" y="4022"/>
                  </a:lnTo>
                  <a:close/>
                  <a:moveTo>
                    <a:pt x="9691" y="4054"/>
                  </a:moveTo>
                  <a:lnTo>
                    <a:pt x="10261" y="5004"/>
                  </a:lnTo>
                  <a:lnTo>
                    <a:pt x="9913" y="5732"/>
                  </a:lnTo>
                  <a:lnTo>
                    <a:pt x="9343" y="4782"/>
                  </a:lnTo>
                  <a:lnTo>
                    <a:pt x="9691" y="4054"/>
                  </a:lnTo>
                  <a:close/>
                  <a:moveTo>
                    <a:pt x="8678" y="4117"/>
                  </a:moveTo>
                  <a:lnTo>
                    <a:pt x="9089" y="4814"/>
                  </a:lnTo>
                  <a:lnTo>
                    <a:pt x="8646" y="5827"/>
                  </a:lnTo>
                  <a:lnTo>
                    <a:pt x="8203" y="5099"/>
                  </a:lnTo>
                  <a:lnTo>
                    <a:pt x="8678" y="4117"/>
                  </a:lnTo>
                  <a:close/>
                  <a:moveTo>
                    <a:pt x="6398" y="4307"/>
                  </a:moveTo>
                  <a:lnTo>
                    <a:pt x="6841" y="5004"/>
                  </a:lnTo>
                  <a:lnTo>
                    <a:pt x="6398" y="5954"/>
                  </a:lnTo>
                  <a:lnTo>
                    <a:pt x="5986" y="5257"/>
                  </a:lnTo>
                  <a:lnTo>
                    <a:pt x="6398" y="4307"/>
                  </a:lnTo>
                  <a:close/>
                  <a:moveTo>
                    <a:pt x="5289" y="4561"/>
                  </a:moveTo>
                  <a:lnTo>
                    <a:pt x="5701" y="5257"/>
                  </a:lnTo>
                  <a:lnTo>
                    <a:pt x="5384" y="5986"/>
                  </a:lnTo>
                  <a:lnTo>
                    <a:pt x="4941" y="5289"/>
                  </a:lnTo>
                  <a:lnTo>
                    <a:pt x="5289" y="4561"/>
                  </a:lnTo>
                  <a:close/>
                  <a:moveTo>
                    <a:pt x="4276" y="4624"/>
                  </a:moveTo>
                  <a:lnTo>
                    <a:pt x="4719" y="5321"/>
                  </a:lnTo>
                  <a:lnTo>
                    <a:pt x="4307" y="6207"/>
                  </a:lnTo>
                  <a:lnTo>
                    <a:pt x="3896" y="5511"/>
                  </a:lnTo>
                  <a:lnTo>
                    <a:pt x="4276" y="4624"/>
                  </a:lnTo>
                  <a:close/>
                  <a:moveTo>
                    <a:pt x="3104" y="4624"/>
                  </a:moveTo>
                  <a:lnTo>
                    <a:pt x="3642" y="5511"/>
                  </a:lnTo>
                  <a:lnTo>
                    <a:pt x="3294" y="6271"/>
                  </a:lnTo>
                  <a:lnTo>
                    <a:pt x="2756" y="5384"/>
                  </a:lnTo>
                  <a:lnTo>
                    <a:pt x="3104" y="4624"/>
                  </a:lnTo>
                  <a:close/>
                  <a:moveTo>
                    <a:pt x="2091" y="4687"/>
                  </a:moveTo>
                  <a:lnTo>
                    <a:pt x="2502" y="5384"/>
                  </a:lnTo>
                  <a:lnTo>
                    <a:pt x="2059" y="6334"/>
                  </a:lnTo>
                  <a:lnTo>
                    <a:pt x="1647" y="5637"/>
                  </a:lnTo>
                  <a:lnTo>
                    <a:pt x="2091" y="4687"/>
                  </a:lnTo>
                  <a:close/>
                  <a:moveTo>
                    <a:pt x="16975" y="4909"/>
                  </a:moveTo>
                  <a:lnTo>
                    <a:pt x="17387" y="5606"/>
                  </a:lnTo>
                  <a:lnTo>
                    <a:pt x="17070" y="6366"/>
                  </a:lnTo>
                  <a:lnTo>
                    <a:pt x="16627" y="5669"/>
                  </a:lnTo>
                  <a:lnTo>
                    <a:pt x="16975" y="4909"/>
                  </a:lnTo>
                  <a:close/>
                  <a:moveTo>
                    <a:pt x="824" y="4719"/>
                  </a:moveTo>
                  <a:lnTo>
                    <a:pt x="1394" y="5669"/>
                  </a:lnTo>
                  <a:lnTo>
                    <a:pt x="1077" y="6397"/>
                  </a:lnTo>
                  <a:lnTo>
                    <a:pt x="475" y="5447"/>
                  </a:lnTo>
                  <a:lnTo>
                    <a:pt x="824" y="4719"/>
                  </a:lnTo>
                  <a:close/>
                  <a:moveTo>
                    <a:pt x="12636" y="5067"/>
                  </a:moveTo>
                  <a:lnTo>
                    <a:pt x="13048" y="5764"/>
                  </a:lnTo>
                  <a:lnTo>
                    <a:pt x="12731" y="6492"/>
                  </a:lnTo>
                  <a:lnTo>
                    <a:pt x="12288" y="5796"/>
                  </a:lnTo>
                  <a:lnTo>
                    <a:pt x="12636" y="5067"/>
                  </a:lnTo>
                  <a:close/>
                  <a:moveTo>
                    <a:pt x="14726" y="5067"/>
                  </a:moveTo>
                  <a:lnTo>
                    <a:pt x="15170" y="5764"/>
                  </a:lnTo>
                  <a:lnTo>
                    <a:pt x="14822" y="6492"/>
                  </a:lnTo>
                  <a:lnTo>
                    <a:pt x="14410" y="5796"/>
                  </a:lnTo>
                  <a:lnTo>
                    <a:pt x="14726" y="5067"/>
                  </a:lnTo>
                  <a:close/>
                  <a:moveTo>
                    <a:pt x="18083" y="4592"/>
                  </a:moveTo>
                  <a:lnTo>
                    <a:pt x="18558" y="5352"/>
                  </a:lnTo>
                  <a:lnTo>
                    <a:pt x="18558" y="5764"/>
                  </a:lnTo>
                  <a:lnTo>
                    <a:pt x="18210" y="6524"/>
                  </a:lnTo>
                  <a:lnTo>
                    <a:pt x="17640" y="5606"/>
                  </a:lnTo>
                  <a:lnTo>
                    <a:pt x="18083" y="4592"/>
                  </a:lnTo>
                  <a:close/>
                  <a:moveTo>
                    <a:pt x="13650" y="5004"/>
                  </a:moveTo>
                  <a:lnTo>
                    <a:pt x="14156" y="5827"/>
                  </a:lnTo>
                  <a:lnTo>
                    <a:pt x="13808" y="6556"/>
                  </a:lnTo>
                  <a:lnTo>
                    <a:pt x="13301" y="5732"/>
                  </a:lnTo>
                  <a:lnTo>
                    <a:pt x="13650" y="5004"/>
                  </a:lnTo>
                  <a:close/>
                  <a:moveTo>
                    <a:pt x="15835" y="4782"/>
                  </a:moveTo>
                  <a:lnTo>
                    <a:pt x="16373" y="5669"/>
                  </a:lnTo>
                  <a:lnTo>
                    <a:pt x="15962" y="6619"/>
                  </a:lnTo>
                  <a:lnTo>
                    <a:pt x="15392" y="5732"/>
                  </a:lnTo>
                  <a:lnTo>
                    <a:pt x="15835" y="4782"/>
                  </a:lnTo>
                  <a:close/>
                  <a:moveTo>
                    <a:pt x="10388" y="5194"/>
                  </a:moveTo>
                  <a:lnTo>
                    <a:pt x="10831" y="5891"/>
                  </a:lnTo>
                  <a:lnTo>
                    <a:pt x="10483" y="6651"/>
                  </a:lnTo>
                  <a:lnTo>
                    <a:pt x="10039" y="5954"/>
                  </a:lnTo>
                  <a:lnTo>
                    <a:pt x="10388" y="5194"/>
                  </a:lnTo>
                  <a:close/>
                  <a:moveTo>
                    <a:pt x="8108" y="5352"/>
                  </a:moveTo>
                  <a:lnTo>
                    <a:pt x="8519" y="6049"/>
                  </a:lnTo>
                  <a:lnTo>
                    <a:pt x="8203" y="6777"/>
                  </a:lnTo>
                  <a:lnTo>
                    <a:pt x="7759" y="6081"/>
                  </a:lnTo>
                  <a:lnTo>
                    <a:pt x="8108" y="5352"/>
                  </a:lnTo>
                  <a:close/>
                  <a:moveTo>
                    <a:pt x="11496" y="4941"/>
                  </a:moveTo>
                  <a:lnTo>
                    <a:pt x="12035" y="5827"/>
                  </a:lnTo>
                  <a:lnTo>
                    <a:pt x="11623" y="6777"/>
                  </a:lnTo>
                  <a:lnTo>
                    <a:pt x="11053" y="5891"/>
                  </a:lnTo>
                  <a:lnTo>
                    <a:pt x="11496" y="4941"/>
                  </a:lnTo>
                  <a:close/>
                  <a:moveTo>
                    <a:pt x="5859" y="5479"/>
                  </a:moveTo>
                  <a:lnTo>
                    <a:pt x="6303" y="6176"/>
                  </a:lnTo>
                  <a:lnTo>
                    <a:pt x="5954" y="6904"/>
                  </a:lnTo>
                  <a:lnTo>
                    <a:pt x="5542" y="6239"/>
                  </a:lnTo>
                  <a:lnTo>
                    <a:pt x="5542" y="6207"/>
                  </a:lnTo>
                  <a:lnTo>
                    <a:pt x="5859" y="5479"/>
                  </a:lnTo>
                  <a:close/>
                  <a:moveTo>
                    <a:pt x="9248" y="5036"/>
                  </a:moveTo>
                  <a:lnTo>
                    <a:pt x="9818" y="5954"/>
                  </a:lnTo>
                  <a:lnTo>
                    <a:pt x="9343" y="6967"/>
                  </a:lnTo>
                  <a:lnTo>
                    <a:pt x="8773" y="6017"/>
                  </a:lnTo>
                  <a:lnTo>
                    <a:pt x="9248" y="5036"/>
                  </a:lnTo>
                  <a:close/>
                  <a:moveTo>
                    <a:pt x="7411" y="4244"/>
                  </a:moveTo>
                  <a:lnTo>
                    <a:pt x="7949" y="5131"/>
                  </a:lnTo>
                  <a:lnTo>
                    <a:pt x="7633" y="5859"/>
                  </a:lnTo>
                  <a:lnTo>
                    <a:pt x="7506" y="6112"/>
                  </a:lnTo>
                  <a:lnTo>
                    <a:pt x="7094" y="7062"/>
                  </a:lnTo>
                  <a:lnTo>
                    <a:pt x="6556" y="6176"/>
                  </a:lnTo>
                  <a:lnTo>
                    <a:pt x="6968" y="5226"/>
                  </a:lnTo>
                  <a:lnTo>
                    <a:pt x="7506" y="6112"/>
                  </a:lnTo>
                  <a:lnTo>
                    <a:pt x="7601" y="5859"/>
                  </a:lnTo>
                  <a:lnTo>
                    <a:pt x="7063" y="5004"/>
                  </a:lnTo>
                  <a:lnTo>
                    <a:pt x="7063" y="4972"/>
                  </a:lnTo>
                  <a:lnTo>
                    <a:pt x="7411" y="4244"/>
                  </a:lnTo>
                  <a:close/>
                  <a:moveTo>
                    <a:pt x="18558" y="6302"/>
                  </a:moveTo>
                  <a:lnTo>
                    <a:pt x="18558" y="7094"/>
                  </a:lnTo>
                  <a:lnTo>
                    <a:pt x="18368" y="6746"/>
                  </a:lnTo>
                  <a:lnTo>
                    <a:pt x="18558" y="6302"/>
                  </a:lnTo>
                  <a:close/>
                  <a:moveTo>
                    <a:pt x="4846" y="5542"/>
                  </a:moveTo>
                  <a:lnTo>
                    <a:pt x="5289" y="6239"/>
                  </a:lnTo>
                  <a:lnTo>
                    <a:pt x="4877" y="7126"/>
                  </a:lnTo>
                  <a:lnTo>
                    <a:pt x="4434" y="6429"/>
                  </a:lnTo>
                  <a:lnTo>
                    <a:pt x="4846" y="5542"/>
                  </a:lnTo>
                  <a:close/>
                  <a:moveTo>
                    <a:pt x="3769" y="5732"/>
                  </a:moveTo>
                  <a:lnTo>
                    <a:pt x="4212" y="6429"/>
                  </a:lnTo>
                  <a:lnTo>
                    <a:pt x="3864" y="7157"/>
                  </a:lnTo>
                  <a:lnTo>
                    <a:pt x="3421" y="6492"/>
                  </a:lnTo>
                  <a:lnTo>
                    <a:pt x="3769" y="5732"/>
                  </a:lnTo>
                  <a:close/>
                  <a:moveTo>
                    <a:pt x="1520" y="5891"/>
                  </a:moveTo>
                  <a:lnTo>
                    <a:pt x="1964" y="6556"/>
                  </a:lnTo>
                  <a:lnTo>
                    <a:pt x="1616" y="7316"/>
                  </a:lnTo>
                  <a:lnTo>
                    <a:pt x="1204" y="6619"/>
                  </a:lnTo>
                  <a:lnTo>
                    <a:pt x="1520" y="5891"/>
                  </a:lnTo>
                  <a:close/>
                  <a:moveTo>
                    <a:pt x="2629" y="5606"/>
                  </a:moveTo>
                  <a:lnTo>
                    <a:pt x="3199" y="6492"/>
                  </a:lnTo>
                  <a:lnTo>
                    <a:pt x="2756" y="7442"/>
                  </a:lnTo>
                  <a:lnTo>
                    <a:pt x="2217" y="6556"/>
                  </a:lnTo>
                  <a:lnTo>
                    <a:pt x="2629" y="5606"/>
                  </a:lnTo>
                  <a:close/>
                  <a:moveTo>
                    <a:pt x="14283" y="6049"/>
                  </a:moveTo>
                  <a:lnTo>
                    <a:pt x="14726" y="6746"/>
                  </a:lnTo>
                  <a:lnTo>
                    <a:pt x="14378" y="7474"/>
                  </a:lnTo>
                  <a:lnTo>
                    <a:pt x="13935" y="6777"/>
                  </a:lnTo>
                  <a:lnTo>
                    <a:pt x="14283" y="6049"/>
                  </a:lnTo>
                  <a:close/>
                  <a:moveTo>
                    <a:pt x="17513" y="5827"/>
                  </a:moveTo>
                  <a:lnTo>
                    <a:pt x="18115" y="6777"/>
                  </a:lnTo>
                  <a:lnTo>
                    <a:pt x="17767" y="7506"/>
                  </a:lnTo>
                  <a:lnTo>
                    <a:pt x="17197" y="6587"/>
                  </a:lnTo>
                  <a:lnTo>
                    <a:pt x="17513" y="5827"/>
                  </a:lnTo>
                  <a:close/>
                  <a:moveTo>
                    <a:pt x="13206" y="5986"/>
                  </a:moveTo>
                  <a:lnTo>
                    <a:pt x="13713" y="6809"/>
                  </a:lnTo>
                  <a:lnTo>
                    <a:pt x="13365" y="7537"/>
                  </a:lnTo>
                  <a:lnTo>
                    <a:pt x="12858" y="6714"/>
                  </a:lnTo>
                  <a:lnTo>
                    <a:pt x="13206" y="5986"/>
                  </a:lnTo>
                  <a:close/>
                  <a:moveTo>
                    <a:pt x="16532" y="5891"/>
                  </a:moveTo>
                  <a:lnTo>
                    <a:pt x="16943" y="6587"/>
                  </a:lnTo>
                  <a:lnTo>
                    <a:pt x="16532" y="7537"/>
                  </a:lnTo>
                  <a:lnTo>
                    <a:pt x="16088" y="6841"/>
                  </a:lnTo>
                  <a:lnTo>
                    <a:pt x="16532" y="5891"/>
                  </a:lnTo>
                  <a:close/>
                  <a:moveTo>
                    <a:pt x="15297" y="5986"/>
                  </a:moveTo>
                  <a:lnTo>
                    <a:pt x="15835" y="6872"/>
                  </a:lnTo>
                  <a:lnTo>
                    <a:pt x="15518" y="7601"/>
                  </a:lnTo>
                  <a:lnTo>
                    <a:pt x="14948" y="6714"/>
                  </a:lnTo>
                  <a:lnTo>
                    <a:pt x="15297" y="5986"/>
                  </a:lnTo>
                  <a:close/>
                  <a:moveTo>
                    <a:pt x="380" y="5701"/>
                  </a:moveTo>
                  <a:lnTo>
                    <a:pt x="950" y="6651"/>
                  </a:lnTo>
                  <a:lnTo>
                    <a:pt x="507" y="7632"/>
                  </a:lnTo>
                  <a:lnTo>
                    <a:pt x="254" y="7221"/>
                  </a:lnTo>
                  <a:lnTo>
                    <a:pt x="254" y="5986"/>
                  </a:lnTo>
                  <a:lnTo>
                    <a:pt x="380" y="5701"/>
                  </a:lnTo>
                  <a:close/>
                  <a:moveTo>
                    <a:pt x="12193" y="6049"/>
                  </a:moveTo>
                  <a:lnTo>
                    <a:pt x="12605" y="6746"/>
                  </a:lnTo>
                  <a:lnTo>
                    <a:pt x="12161" y="7696"/>
                  </a:lnTo>
                  <a:lnTo>
                    <a:pt x="11750" y="6999"/>
                  </a:lnTo>
                  <a:lnTo>
                    <a:pt x="12193" y="6049"/>
                  </a:lnTo>
                  <a:close/>
                  <a:moveTo>
                    <a:pt x="10958" y="6112"/>
                  </a:moveTo>
                  <a:lnTo>
                    <a:pt x="11496" y="6999"/>
                  </a:lnTo>
                  <a:lnTo>
                    <a:pt x="11148" y="7759"/>
                  </a:lnTo>
                  <a:lnTo>
                    <a:pt x="10610" y="6872"/>
                  </a:lnTo>
                  <a:lnTo>
                    <a:pt x="10958" y="6112"/>
                  </a:lnTo>
                  <a:close/>
                  <a:moveTo>
                    <a:pt x="9944" y="6176"/>
                  </a:moveTo>
                  <a:lnTo>
                    <a:pt x="10388" y="6872"/>
                  </a:lnTo>
                  <a:lnTo>
                    <a:pt x="9913" y="7886"/>
                  </a:lnTo>
                  <a:lnTo>
                    <a:pt x="9501" y="7189"/>
                  </a:lnTo>
                  <a:lnTo>
                    <a:pt x="9944" y="6176"/>
                  </a:lnTo>
                  <a:close/>
                  <a:moveTo>
                    <a:pt x="8678" y="6271"/>
                  </a:moveTo>
                  <a:lnTo>
                    <a:pt x="9248" y="7221"/>
                  </a:lnTo>
                  <a:lnTo>
                    <a:pt x="8899" y="7949"/>
                  </a:lnTo>
                  <a:lnTo>
                    <a:pt x="8329" y="6999"/>
                  </a:lnTo>
                  <a:lnTo>
                    <a:pt x="8678" y="6271"/>
                  </a:lnTo>
                  <a:close/>
                  <a:moveTo>
                    <a:pt x="7664" y="6334"/>
                  </a:moveTo>
                  <a:lnTo>
                    <a:pt x="8076" y="7031"/>
                  </a:lnTo>
                  <a:lnTo>
                    <a:pt x="7664" y="7981"/>
                  </a:lnTo>
                  <a:lnTo>
                    <a:pt x="7221" y="7284"/>
                  </a:lnTo>
                  <a:lnTo>
                    <a:pt x="7664" y="6334"/>
                  </a:lnTo>
                  <a:close/>
                  <a:moveTo>
                    <a:pt x="6429" y="6397"/>
                  </a:moveTo>
                  <a:lnTo>
                    <a:pt x="6968" y="7284"/>
                  </a:lnTo>
                  <a:lnTo>
                    <a:pt x="6651" y="8013"/>
                  </a:lnTo>
                  <a:lnTo>
                    <a:pt x="6081" y="7157"/>
                  </a:lnTo>
                  <a:lnTo>
                    <a:pt x="6429" y="6397"/>
                  </a:lnTo>
                  <a:close/>
                  <a:moveTo>
                    <a:pt x="5416" y="6461"/>
                  </a:moveTo>
                  <a:lnTo>
                    <a:pt x="5859" y="7157"/>
                  </a:lnTo>
                  <a:lnTo>
                    <a:pt x="5447" y="8044"/>
                  </a:lnTo>
                  <a:lnTo>
                    <a:pt x="5004" y="7347"/>
                  </a:lnTo>
                  <a:lnTo>
                    <a:pt x="5416" y="6461"/>
                  </a:lnTo>
                  <a:close/>
                  <a:moveTo>
                    <a:pt x="4339" y="6651"/>
                  </a:moveTo>
                  <a:lnTo>
                    <a:pt x="4782" y="7347"/>
                  </a:lnTo>
                  <a:lnTo>
                    <a:pt x="4434" y="8108"/>
                  </a:lnTo>
                  <a:lnTo>
                    <a:pt x="3991" y="7411"/>
                  </a:lnTo>
                  <a:lnTo>
                    <a:pt x="4339" y="6651"/>
                  </a:lnTo>
                  <a:close/>
                  <a:moveTo>
                    <a:pt x="254" y="7632"/>
                  </a:moveTo>
                  <a:lnTo>
                    <a:pt x="380" y="7886"/>
                  </a:lnTo>
                  <a:lnTo>
                    <a:pt x="254" y="8203"/>
                  </a:lnTo>
                  <a:lnTo>
                    <a:pt x="254" y="7632"/>
                  </a:lnTo>
                  <a:close/>
                  <a:moveTo>
                    <a:pt x="3326" y="6714"/>
                  </a:moveTo>
                  <a:lnTo>
                    <a:pt x="3737" y="7411"/>
                  </a:lnTo>
                  <a:lnTo>
                    <a:pt x="3326" y="8361"/>
                  </a:lnTo>
                  <a:lnTo>
                    <a:pt x="2882" y="7664"/>
                  </a:lnTo>
                  <a:lnTo>
                    <a:pt x="3326" y="6714"/>
                  </a:lnTo>
                  <a:close/>
                  <a:moveTo>
                    <a:pt x="2091" y="6809"/>
                  </a:moveTo>
                  <a:lnTo>
                    <a:pt x="2661" y="7664"/>
                  </a:lnTo>
                  <a:lnTo>
                    <a:pt x="2312" y="8424"/>
                  </a:lnTo>
                  <a:lnTo>
                    <a:pt x="1774" y="7537"/>
                  </a:lnTo>
                  <a:lnTo>
                    <a:pt x="2091" y="6809"/>
                  </a:lnTo>
                  <a:close/>
                  <a:moveTo>
                    <a:pt x="18242" y="6999"/>
                  </a:moveTo>
                  <a:lnTo>
                    <a:pt x="18558" y="7506"/>
                  </a:lnTo>
                  <a:lnTo>
                    <a:pt x="18558" y="7918"/>
                  </a:lnTo>
                  <a:lnTo>
                    <a:pt x="18337" y="8424"/>
                  </a:lnTo>
                  <a:lnTo>
                    <a:pt x="17893" y="7728"/>
                  </a:lnTo>
                  <a:lnTo>
                    <a:pt x="18242" y="6999"/>
                  </a:lnTo>
                  <a:close/>
                  <a:moveTo>
                    <a:pt x="13840" y="7031"/>
                  </a:moveTo>
                  <a:lnTo>
                    <a:pt x="14251" y="7728"/>
                  </a:lnTo>
                  <a:lnTo>
                    <a:pt x="13935" y="8456"/>
                  </a:lnTo>
                  <a:lnTo>
                    <a:pt x="13491" y="7759"/>
                  </a:lnTo>
                  <a:lnTo>
                    <a:pt x="13840" y="7031"/>
                  </a:lnTo>
                  <a:close/>
                  <a:moveTo>
                    <a:pt x="15993" y="7094"/>
                  </a:moveTo>
                  <a:lnTo>
                    <a:pt x="16405" y="7759"/>
                  </a:lnTo>
                  <a:lnTo>
                    <a:pt x="16088" y="8519"/>
                  </a:lnTo>
                  <a:lnTo>
                    <a:pt x="15645" y="7823"/>
                  </a:lnTo>
                  <a:lnTo>
                    <a:pt x="15993" y="7094"/>
                  </a:lnTo>
                  <a:close/>
                  <a:moveTo>
                    <a:pt x="1077" y="6841"/>
                  </a:moveTo>
                  <a:lnTo>
                    <a:pt x="1520" y="7537"/>
                  </a:lnTo>
                  <a:lnTo>
                    <a:pt x="1077" y="8551"/>
                  </a:lnTo>
                  <a:lnTo>
                    <a:pt x="634" y="7854"/>
                  </a:lnTo>
                  <a:lnTo>
                    <a:pt x="1077" y="6841"/>
                  </a:lnTo>
                  <a:close/>
                  <a:moveTo>
                    <a:pt x="14853" y="6967"/>
                  </a:moveTo>
                  <a:lnTo>
                    <a:pt x="15392" y="7823"/>
                  </a:lnTo>
                  <a:lnTo>
                    <a:pt x="15043" y="8583"/>
                  </a:lnTo>
                  <a:lnTo>
                    <a:pt x="14505" y="7696"/>
                  </a:lnTo>
                  <a:lnTo>
                    <a:pt x="14853" y="6967"/>
                  </a:lnTo>
                  <a:close/>
                  <a:moveTo>
                    <a:pt x="11655" y="7221"/>
                  </a:moveTo>
                  <a:lnTo>
                    <a:pt x="12066" y="7918"/>
                  </a:lnTo>
                  <a:lnTo>
                    <a:pt x="11718" y="8678"/>
                  </a:lnTo>
                  <a:lnTo>
                    <a:pt x="11306" y="7981"/>
                  </a:lnTo>
                  <a:lnTo>
                    <a:pt x="11655" y="7221"/>
                  </a:lnTo>
                  <a:close/>
                  <a:moveTo>
                    <a:pt x="17102" y="6809"/>
                  </a:moveTo>
                  <a:lnTo>
                    <a:pt x="17672" y="7759"/>
                  </a:lnTo>
                  <a:lnTo>
                    <a:pt x="17228" y="8678"/>
                  </a:lnTo>
                  <a:lnTo>
                    <a:pt x="16658" y="7759"/>
                  </a:lnTo>
                  <a:lnTo>
                    <a:pt x="17102" y="6809"/>
                  </a:lnTo>
                  <a:close/>
                  <a:moveTo>
                    <a:pt x="12731" y="6967"/>
                  </a:moveTo>
                  <a:lnTo>
                    <a:pt x="13238" y="7791"/>
                  </a:lnTo>
                  <a:lnTo>
                    <a:pt x="12826" y="8741"/>
                  </a:lnTo>
                  <a:lnTo>
                    <a:pt x="12320" y="7918"/>
                  </a:lnTo>
                  <a:lnTo>
                    <a:pt x="12731" y="6967"/>
                  </a:lnTo>
                  <a:close/>
                  <a:moveTo>
                    <a:pt x="18558" y="8424"/>
                  </a:moveTo>
                  <a:lnTo>
                    <a:pt x="18558" y="8804"/>
                  </a:lnTo>
                  <a:lnTo>
                    <a:pt x="18463" y="8646"/>
                  </a:lnTo>
                  <a:lnTo>
                    <a:pt x="18558" y="8424"/>
                  </a:lnTo>
                  <a:close/>
                  <a:moveTo>
                    <a:pt x="9374" y="7442"/>
                  </a:moveTo>
                  <a:lnTo>
                    <a:pt x="9818" y="8108"/>
                  </a:lnTo>
                  <a:lnTo>
                    <a:pt x="9469" y="8868"/>
                  </a:lnTo>
                  <a:lnTo>
                    <a:pt x="9026" y="8171"/>
                  </a:lnTo>
                  <a:lnTo>
                    <a:pt x="9374" y="7442"/>
                  </a:lnTo>
                  <a:close/>
                  <a:moveTo>
                    <a:pt x="7094" y="7506"/>
                  </a:moveTo>
                  <a:lnTo>
                    <a:pt x="7538" y="8203"/>
                  </a:lnTo>
                  <a:lnTo>
                    <a:pt x="7189" y="8963"/>
                  </a:lnTo>
                  <a:lnTo>
                    <a:pt x="6778" y="8266"/>
                  </a:lnTo>
                  <a:lnTo>
                    <a:pt x="7094" y="7506"/>
                  </a:lnTo>
                  <a:close/>
                  <a:moveTo>
                    <a:pt x="10515" y="7094"/>
                  </a:moveTo>
                  <a:lnTo>
                    <a:pt x="11053" y="7981"/>
                  </a:lnTo>
                  <a:lnTo>
                    <a:pt x="10610" y="8994"/>
                  </a:lnTo>
                  <a:lnTo>
                    <a:pt x="10039" y="8108"/>
                  </a:lnTo>
                  <a:lnTo>
                    <a:pt x="10515" y="7094"/>
                  </a:lnTo>
                  <a:close/>
                  <a:moveTo>
                    <a:pt x="4909" y="7569"/>
                  </a:moveTo>
                  <a:lnTo>
                    <a:pt x="5321" y="8266"/>
                  </a:lnTo>
                  <a:lnTo>
                    <a:pt x="5004" y="9026"/>
                  </a:lnTo>
                  <a:lnTo>
                    <a:pt x="4561" y="8329"/>
                  </a:lnTo>
                  <a:lnTo>
                    <a:pt x="4909" y="7569"/>
                  </a:lnTo>
                  <a:close/>
                  <a:moveTo>
                    <a:pt x="8203" y="7252"/>
                  </a:moveTo>
                  <a:lnTo>
                    <a:pt x="8804" y="8171"/>
                  </a:lnTo>
                  <a:lnTo>
                    <a:pt x="8361" y="9121"/>
                  </a:lnTo>
                  <a:lnTo>
                    <a:pt x="7791" y="8171"/>
                  </a:lnTo>
                  <a:lnTo>
                    <a:pt x="8203" y="7252"/>
                  </a:lnTo>
                  <a:close/>
                  <a:moveTo>
                    <a:pt x="5986" y="7379"/>
                  </a:moveTo>
                  <a:lnTo>
                    <a:pt x="6524" y="8266"/>
                  </a:lnTo>
                  <a:lnTo>
                    <a:pt x="6113" y="9153"/>
                  </a:lnTo>
                  <a:lnTo>
                    <a:pt x="5574" y="8266"/>
                  </a:lnTo>
                  <a:lnTo>
                    <a:pt x="5986" y="7379"/>
                  </a:lnTo>
                  <a:close/>
                  <a:moveTo>
                    <a:pt x="3896" y="7632"/>
                  </a:moveTo>
                  <a:lnTo>
                    <a:pt x="4339" y="8329"/>
                  </a:lnTo>
                  <a:lnTo>
                    <a:pt x="3896" y="9279"/>
                  </a:lnTo>
                  <a:lnTo>
                    <a:pt x="3452" y="8583"/>
                  </a:lnTo>
                  <a:lnTo>
                    <a:pt x="3896" y="7632"/>
                  </a:lnTo>
                  <a:close/>
                  <a:moveTo>
                    <a:pt x="2787" y="7886"/>
                  </a:moveTo>
                  <a:lnTo>
                    <a:pt x="3199" y="8583"/>
                  </a:lnTo>
                  <a:lnTo>
                    <a:pt x="2882" y="9343"/>
                  </a:lnTo>
                  <a:lnTo>
                    <a:pt x="2439" y="8646"/>
                  </a:lnTo>
                  <a:lnTo>
                    <a:pt x="2787" y="7886"/>
                  </a:lnTo>
                  <a:close/>
                  <a:moveTo>
                    <a:pt x="15550" y="8044"/>
                  </a:moveTo>
                  <a:lnTo>
                    <a:pt x="15962" y="8741"/>
                  </a:lnTo>
                  <a:lnTo>
                    <a:pt x="15613" y="9501"/>
                  </a:lnTo>
                  <a:lnTo>
                    <a:pt x="15202" y="8804"/>
                  </a:lnTo>
                  <a:lnTo>
                    <a:pt x="15550" y="8044"/>
                  </a:lnTo>
                  <a:close/>
                  <a:moveTo>
                    <a:pt x="539" y="8108"/>
                  </a:moveTo>
                  <a:lnTo>
                    <a:pt x="950" y="8773"/>
                  </a:lnTo>
                  <a:lnTo>
                    <a:pt x="602" y="9533"/>
                  </a:lnTo>
                  <a:lnTo>
                    <a:pt x="254" y="8931"/>
                  </a:lnTo>
                  <a:lnTo>
                    <a:pt x="254" y="8709"/>
                  </a:lnTo>
                  <a:lnTo>
                    <a:pt x="539" y="8108"/>
                  </a:lnTo>
                  <a:close/>
                  <a:moveTo>
                    <a:pt x="14410" y="7949"/>
                  </a:moveTo>
                  <a:lnTo>
                    <a:pt x="14948" y="8836"/>
                  </a:lnTo>
                  <a:lnTo>
                    <a:pt x="14600" y="9564"/>
                  </a:lnTo>
                  <a:lnTo>
                    <a:pt x="14061" y="8678"/>
                  </a:lnTo>
                  <a:lnTo>
                    <a:pt x="14410" y="7949"/>
                  </a:lnTo>
                  <a:close/>
                  <a:moveTo>
                    <a:pt x="17798" y="7981"/>
                  </a:moveTo>
                  <a:lnTo>
                    <a:pt x="18210" y="8646"/>
                  </a:lnTo>
                  <a:lnTo>
                    <a:pt x="17798" y="9596"/>
                  </a:lnTo>
                  <a:lnTo>
                    <a:pt x="17355" y="8899"/>
                  </a:lnTo>
                  <a:lnTo>
                    <a:pt x="17798" y="7981"/>
                  </a:lnTo>
                  <a:close/>
                  <a:moveTo>
                    <a:pt x="13396" y="8013"/>
                  </a:moveTo>
                  <a:lnTo>
                    <a:pt x="13808" y="8709"/>
                  </a:lnTo>
                  <a:lnTo>
                    <a:pt x="13396" y="9628"/>
                  </a:lnTo>
                  <a:lnTo>
                    <a:pt x="12953" y="8963"/>
                  </a:lnTo>
                  <a:lnTo>
                    <a:pt x="13396" y="8013"/>
                  </a:lnTo>
                  <a:close/>
                  <a:moveTo>
                    <a:pt x="1647" y="7759"/>
                  </a:moveTo>
                  <a:lnTo>
                    <a:pt x="2217" y="8646"/>
                  </a:lnTo>
                  <a:lnTo>
                    <a:pt x="1742" y="9659"/>
                  </a:lnTo>
                  <a:lnTo>
                    <a:pt x="1204" y="8773"/>
                  </a:lnTo>
                  <a:lnTo>
                    <a:pt x="1647" y="7759"/>
                  </a:lnTo>
                  <a:close/>
                  <a:moveTo>
                    <a:pt x="16532" y="7981"/>
                  </a:moveTo>
                  <a:lnTo>
                    <a:pt x="17133" y="8931"/>
                  </a:lnTo>
                  <a:lnTo>
                    <a:pt x="16785" y="9659"/>
                  </a:lnTo>
                  <a:lnTo>
                    <a:pt x="16215" y="8741"/>
                  </a:lnTo>
                  <a:lnTo>
                    <a:pt x="16532" y="7981"/>
                  </a:lnTo>
                  <a:close/>
                  <a:moveTo>
                    <a:pt x="12193" y="8139"/>
                  </a:moveTo>
                  <a:lnTo>
                    <a:pt x="12700" y="8963"/>
                  </a:lnTo>
                  <a:lnTo>
                    <a:pt x="12383" y="9723"/>
                  </a:lnTo>
                  <a:lnTo>
                    <a:pt x="11876" y="8899"/>
                  </a:lnTo>
                  <a:lnTo>
                    <a:pt x="12193" y="8139"/>
                  </a:lnTo>
                  <a:close/>
                  <a:moveTo>
                    <a:pt x="11180" y="8203"/>
                  </a:moveTo>
                  <a:lnTo>
                    <a:pt x="11623" y="8899"/>
                  </a:lnTo>
                  <a:lnTo>
                    <a:pt x="11148" y="9913"/>
                  </a:lnTo>
                  <a:lnTo>
                    <a:pt x="10736" y="9216"/>
                  </a:lnTo>
                  <a:lnTo>
                    <a:pt x="11180" y="8203"/>
                  </a:lnTo>
                  <a:close/>
                  <a:moveTo>
                    <a:pt x="9944" y="8329"/>
                  </a:moveTo>
                  <a:lnTo>
                    <a:pt x="10483" y="9216"/>
                  </a:lnTo>
                  <a:lnTo>
                    <a:pt x="10166" y="9976"/>
                  </a:lnTo>
                  <a:lnTo>
                    <a:pt x="9596" y="9089"/>
                  </a:lnTo>
                  <a:lnTo>
                    <a:pt x="9944" y="8329"/>
                  </a:lnTo>
                  <a:close/>
                  <a:moveTo>
                    <a:pt x="8931" y="8393"/>
                  </a:moveTo>
                  <a:lnTo>
                    <a:pt x="9374" y="9089"/>
                  </a:lnTo>
                  <a:lnTo>
                    <a:pt x="8931" y="10039"/>
                  </a:lnTo>
                  <a:lnTo>
                    <a:pt x="8488" y="9343"/>
                  </a:lnTo>
                  <a:lnTo>
                    <a:pt x="8931" y="8393"/>
                  </a:lnTo>
                  <a:close/>
                  <a:moveTo>
                    <a:pt x="6651" y="8488"/>
                  </a:moveTo>
                  <a:lnTo>
                    <a:pt x="7094" y="9184"/>
                  </a:lnTo>
                  <a:lnTo>
                    <a:pt x="6683" y="10071"/>
                  </a:lnTo>
                  <a:lnTo>
                    <a:pt x="6271" y="9374"/>
                  </a:lnTo>
                  <a:lnTo>
                    <a:pt x="6651" y="8488"/>
                  </a:lnTo>
                  <a:close/>
                  <a:moveTo>
                    <a:pt x="7664" y="8424"/>
                  </a:moveTo>
                  <a:lnTo>
                    <a:pt x="8266" y="9374"/>
                  </a:lnTo>
                  <a:lnTo>
                    <a:pt x="7918" y="10103"/>
                  </a:lnTo>
                  <a:lnTo>
                    <a:pt x="7348" y="9153"/>
                  </a:lnTo>
                  <a:lnTo>
                    <a:pt x="7664" y="8424"/>
                  </a:lnTo>
                  <a:close/>
                  <a:moveTo>
                    <a:pt x="5479" y="8488"/>
                  </a:moveTo>
                  <a:lnTo>
                    <a:pt x="6018" y="9374"/>
                  </a:lnTo>
                  <a:lnTo>
                    <a:pt x="5669" y="10134"/>
                  </a:lnTo>
                  <a:lnTo>
                    <a:pt x="5131" y="9248"/>
                  </a:lnTo>
                  <a:lnTo>
                    <a:pt x="5479" y="8488"/>
                  </a:lnTo>
                  <a:close/>
                  <a:moveTo>
                    <a:pt x="4466" y="8551"/>
                  </a:moveTo>
                  <a:lnTo>
                    <a:pt x="4877" y="9248"/>
                  </a:lnTo>
                  <a:lnTo>
                    <a:pt x="4466" y="10198"/>
                  </a:lnTo>
                  <a:lnTo>
                    <a:pt x="4022" y="9501"/>
                  </a:lnTo>
                  <a:lnTo>
                    <a:pt x="4466" y="8551"/>
                  </a:lnTo>
                  <a:close/>
                  <a:moveTo>
                    <a:pt x="3357" y="8804"/>
                  </a:moveTo>
                  <a:lnTo>
                    <a:pt x="3769" y="9533"/>
                  </a:lnTo>
                  <a:lnTo>
                    <a:pt x="3452" y="10261"/>
                  </a:lnTo>
                  <a:lnTo>
                    <a:pt x="3009" y="9564"/>
                  </a:lnTo>
                  <a:lnTo>
                    <a:pt x="3357" y="8804"/>
                  </a:lnTo>
                  <a:close/>
                  <a:moveTo>
                    <a:pt x="254" y="9343"/>
                  </a:moveTo>
                  <a:lnTo>
                    <a:pt x="507" y="9754"/>
                  </a:lnTo>
                  <a:lnTo>
                    <a:pt x="254" y="10356"/>
                  </a:lnTo>
                  <a:lnTo>
                    <a:pt x="254" y="9343"/>
                  </a:lnTo>
                  <a:close/>
                  <a:moveTo>
                    <a:pt x="15075" y="9058"/>
                  </a:moveTo>
                  <a:lnTo>
                    <a:pt x="15518" y="9754"/>
                  </a:lnTo>
                  <a:lnTo>
                    <a:pt x="15170" y="10483"/>
                  </a:lnTo>
                  <a:lnTo>
                    <a:pt x="14758" y="9786"/>
                  </a:lnTo>
                  <a:lnTo>
                    <a:pt x="15075" y="9058"/>
                  </a:lnTo>
                  <a:close/>
                  <a:moveTo>
                    <a:pt x="2344" y="8868"/>
                  </a:moveTo>
                  <a:lnTo>
                    <a:pt x="2756" y="9564"/>
                  </a:lnTo>
                  <a:lnTo>
                    <a:pt x="2312" y="10578"/>
                  </a:lnTo>
                  <a:lnTo>
                    <a:pt x="1869" y="9881"/>
                  </a:lnTo>
                  <a:lnTo>
                    <a:pt x="2344" y="8868"/>
                  </a:lnTo>
                  <a:close/>
                  <a:moveTo>
                    <a:pt x="17260" y="9153"/>
                  </a:moveTo>
                  <a:lnTo>
                    <a:pt x="17672" y="9849"/>
                  </a:lnTo>
                  <a:lnTo>
                    <a:pt x="17355" y="10578"/>
                  </a:lnTo>
                  <a:lnTo>
                    <a:pt x="16912" y="9881"/>
                  </a:lnTo>
                  <a:lnTo>
                    <a:pt x="17260" y="9153"/>
                  </a:lnTo>
                  <a:close/>
                  <a:moveTo>
                    <a:pt x="12858" y="9184"/>
                  </a:moveTo>
                  <a:lnTo>
                    <a:pt x="13270" y="9881"/>
                  </a:lnTo>
                  <a:lnTo>
                    <a:pt x="12921" y="10609"/>
                  </a:lnTo>
                  <a:lnTo>
                    <a:pt x="12510" y="9944"/>
                  </a:lnTo>
                  <a:lnTo>
                    <a:pt x="12858" y="9184"/>
                  </a:lnTo>
                  <a:close/>
                  <a:moveTo>
                    <a:pt x="1077" y="8994"/>
                  </a:moveTo>
                  <a:lnTo>
                    <a:pt x="1647" y="9881"/>
                  </a:lnTo>
                  <a:lnTo>
                    <a:pt x="1299" y="10641"/>
                  </a:lnTo>
                  <a:lnTo>
                    <a:pt x="760" y="9754"/>
                  </a:lnTo>
                  <a:lnTo>
                    <a:pt x="1077" y="8994"/>
                  </a:lnTo>
                  <a:close/>
                  <a:moveTo>
                    <a:pt x="16088" y="8963"/>
                  </a:moveTo>
                  <a:lnTo>
                    <a:pt x="16690" y="9913"/>
                  </a:lnTo>
                  <a:lnTo>
                    <a:pt x="16342" y="10641"/>
                  </a:lnTo>
                  <a:lnTo>
                    <a:pt x="15740" y="9723"/>
                  </a:lnTo>
                  <a:lnTo>
                    <a:pt x="16088" y="8963"/>
                  </a:lnTo>
                  <a:close/>
                  <a:moveTo>
                    <a:pt x="18368" y="8868"/>
                  </a:moveTo>
                  <a:lnTo>
                    <a:pt x="18558" y="9216"/>
                  </a:lnTo>
                  <a:lnTo>
                    <a:pt x="18558" y="10514"/>
                  </a:lnTo>
                  <a:lnTo>
                    <a:pt x="18463" y="10704"/>
                  </a:lnTo>
                  <a:lnTo>
                    <a:pt x="17925" y="9818"/>
                  </a:lnTo>
                  <a:lnTo>
                    <a:pt x="18368" y="8868"/>
                  </a:lnTo>
                  <a:close/>
                  <a:moveTo>
                    <a:pt x="13966" y="8931"/>
                  </a:moveTo>
                  <a:lnTo>
                    <a:pt x="14505" y="9818"/>
                  </a:lnTo>
                  <a:lnTo>
                    <a:pt x="14061" y="10736"/>
                  </a:lnTo>
                  <a:lnTo>
                    <a:pt x="13523" y="9849"/>
                  </a:lnTo>
                  <a:lnTo>
                    <a:pt x="13966" y="8931"/>
                  </a:lnTo>
                  <a:close/>
                  <a:moveTo>
                    <a:pt x="10610" y="9438"/>
                  </a:moveTo>
                  <a:lnTo>
                    <a:pt x="11053" y="10134"/>
                  </a:lnTo>
                  <a:lnTo>
                    <a:pt x="10705" y="10894"/>
                  </a:lnTo>
                  <a:lnTo>
                    <a:pt x="10293" y="10198"/>
                  </a:lnTo>
                  <a:lnTo>
                    <a:pt x="10610" y="9438"/>
                  </a:lnTo>
                  <a:close/>
                  <a:moveTo>
                    <a:pt x="11750" y="9121"/>
                  </a:moveTo>
                  <a:lnTo>
                    <a:pt x="12256" y="9944"/>
                  </a:lnTo>
                  <a:lnTo>
                    <a:pt x="11813" y="10958"/>
                  </a:lnTo>
                  <a:lnTo>
                    <a:pt x="11306" y="10134"/>
                  </a:lnTo>
                  <a:lnTo>
                    <a:pt x="11750" y="9121"/>
                  </a:lnTo>
                  <a:close/>
                  <a:moveTo>
                    <a:pt x="8393" y="9596"/>
                  </a:moveTo>
                  <a:lnTo>
                    <a:pt x="8836" y="10293"/>
                  </a:lnTo>
                  <a:lnTo>
                    <a:pt x="8488" y="11021"/>
                  </a:lnTo>
                  <a:lnTo>
                    <a:pt x="8044" y="10324"/>
                  </a:lnTo>
                  <a:lnTo>
                    <a:pt x="8393" y="9596"/>
                  </a:lnTo>
                  <a:close/>
                  <a:moveTo>
                    <a:pt x="6144" y="9596"/>
                  </a:moveTo>
                  <a:lnTo>
                    <a:pt x="6588" y="10293"/>
                  </a:lnTo>
                  <a:lnTo>
                    <a:pt x="6239" y="11053"/>
                  </a:lnTo>
                  <a:lnTo>
                    <a:pt x="5827" y="10356"/>
                  </a:lnTo>
                  <a:lnTo>
                    <a:pt x="6144" y="9596"/>
                  </a:lnTo>
                  <a:close/>
                  <a:moveTo>
                    <a:pt x="9501" y="9311"/>
                  </a:moveTo>
                  <a:lnTo>
                    <a:pt x="10039" y="10198"/>
                  </a:lnTo>
                  <a:lnTo>
                    <a:pt x="9596" y="11148"/>
                  </a:lnTo>
                  <a:lnTo>
                    <a:pt x="9058" y="10261"/>
                  </a:lnTo>
                  <a:lnTo>
                    <a:pt x="9501" y="9311"/>
                  </a:lnTo>
                  <a:close/>
                  <a:moveTo>
                    <a:pt x="3927" y="9754"/>
                  </a:moveTo>
                  <a:lnTo>
                    <a:pt x="4339" y="10419"/>
                  </a:lnTo>
                  <a:lnTo>
                    <a:pt x="4022" y="11179"/>
                  </a:lnTo>
                  <a:lnTo>
                    <a:pt x="3579" y="10483"/>
                  </a:lnTo>
                  <a:lnTo>
                    <a:pt x="3927" y="9754"/>
                  </a:lnTo>
                  <a:close/>
                  <a:moveTo>
                    <a:pt x="7221" y="9406"/>
                  </a:moveTo>
                  <a:lnTo>
                    <a:pt x="7823" y="10356"/>
                  </a:lnTo>
                  <a:lnTo>
                    <a:pt x="7411" y="11211"/>
                  </a:lnTo>
                  <a:lnTo>
                    <a:pt x="6841" y="10293"/>
                  </a:lnTo>
                  <a:lnTo>
                    <a:pt x="7221" y="9406"/>
                  </a:lnTo>
                  <a:close/>
                  <a:moveTo>
                    <a:pt x="5036" y="9469"/>
                  </a:moveTo>
                  <a:lnTo>
                    <a:pt x="5574" y="10356"/>
                  </a:lnTo>
                  <a:lnTo>
                    <a:pt x="5131" y="11306"/>
                  </a:lnTo>
                  <a:lnTo>
                    <a:pt x="4592" y="10419"/>
                  </a:lnTo>
                  <a:lnTo>
                    <a:pt x="5036" y="9469"/>
                  </a:lnTo>
                  <a:close/>
                  <a:moveTo>
                    <a:pt x="2914" y="9786"/>
                  </a:moveTo>
                  <a:lnTo>
                    <a:pt x="3326" y="10483"/>
                  </a:lnTo>
                  <a:lnTo>
                    <a:pt x="2882" y="11496"/>
                  </a:lnTo>
                  <a:lnTo>
                    <a:pt x="2439" y="10799"/>
                  </a:lnTo>
                  <a:lnTo>
                    <a:pt x="2914" y="9786"/>
                  </a:lnTo>
                  <a:close/>
                  <a:moveTo>
                    <a:pt x="1774" y="10103"/>
                  </a:moveTo>
                  <a:lnTo>
                    <a:pt x="2186" y="10799"/>
                  </a:lnTo>
                  <a:lnTo>
                    <a:pt x="1869" y="11559"/>
                  </a:lnTo>
                  <a:lnTo>
                    <a:pt x="1425" y="10863"/>
                  </a:lnTo>
                  <a:lnTo>
                    <a:pt x="1774" y="10103"/>
                  </a:lnTo>
                  <a:close/>
                  <a:moveTo>
                    <a:pt x="16817" y="10134"/>
                  </a:moveTo>
                  <a:lnTo>
                    <a:pt x="17228" y="10831"/>
                  </a:lnTo>
                  <a:lnTo>
                    <a:pt x="16880" y="11559"/>
                  </a:lnTo>
                  <a:lnTo>
                    <a:pt x="16468" y="10894"/>
                  </a:lnTo>
                  <a:lnTo>
                    <a:pt x="16817" y="10134"/>
                  </a:lnTo>
                  <a:close/>
                  <a:moveTo>
                    <a:pt x="15645" y="9976"/>
                  </a:moveTo>
                  <a:lnTo>
                    <a:pt x="16215" y="10894"/>
                  </a:lnTo>
                  <a:lnTo>
                    <a:pt x="15898" y="11623"/>
                  </a:lnTo>
                  <a:lnTo>
                    <a:pt x="15297" y="10704"/>
                  </a:lnTo>
                  <a:lnTo>
                    <a:pt x="15645" y="9976"/>
                  </a:lnTo>
                  <a:close/>
                  <a:moveTo>
                    <a:pt x="14631" y="10039"/>
                  </a:moveTo>
                  <a:lnTo>
                    <a:pt x="15075" y="10704"/>
                  </a:lnTo>
                  <a:lnTo>
                    <a:pt x="14631" y="11654"/>
                  </a:lnTo>
                  <a:lnTo>
                    <a:pt x="14188" y="10958"/>
                  </a:lnTo>
                  <a:lnTo>
                    <a:pt x="14631" y="10039"/>
                  </a:lnTo>
                  <a:close/>
                  <a:moveTo>
                    <a:pt x="17830" y="10071"/>
                  </a:moveTo>
                  <a:lnTo>
                    <a:pt x="18368" y="10958"/>
                  </a:lnTo>
                  <a:lnTo>
                    <a:pt x="18020" y="11686"/>
                  </a:lnTo>
                  <a:lnTo>
                    <a:pt x="17482" y="10799"/>
                  </a:lnTo>
                  <a:lnTo>
                    <a:pt x="17830" y="10071"/>
                  </a:lnTo>
                  <a:close/>
                  <a:moveTo>
                    <a:pt x="13428" y="10103"/>
                  </a:moveTo>
                  <a:lnTo>
                    <a:pt x="13966" y="10989"/>
                  </a:lnTo>
                  <a:lnTo>
                    <a:pt x="13618" y="11718"/>
                  </a:lnTo>
                  <a:lnTo>
                    <a:pt x="13080" y="10831"/>
                  </a:lnTo>
                  <a:lnTo>
                    <a:pt x="13428" y="10103"/>
                  </a:lnTo>
                  <a:close/>
                  <a:moveTo>
                    <a:pt x="634" y="9976"/>
                  </a:moveTo>
                  <a:lnTo>
                    <a:pt x="1172" y="10863"/>
                  </a:lnTo>
                  <a:lnTo>
                    <a:pt x="760" y="11813"/>
                  </a:lnTo>
                  <a:lnTo>
                    <a:pt x="254" y="10989"/>
                  </a:lnTo>
                  <a:lnTo>
                    <a:pt x="222" y="10926"/>
                  </a:lnTo>
                  <a:lnTo>
                    <a:pt x="254" y="10863"/>
                  </a:lnTo>
                  <a:lnTo>
                    <a:pt x="634" y="9976"/>
                  </a:lnTo>
                  <a:close/>
                  <a:moveTo>
                    <a:pt x="12415" y="10166"/>
                  </a:moveTo>
                  <a:lnTo>
                    <a:pt x="12826" y="10863"/>
                  </a:lnTo>
                  <a:lnTo>
                    <a:pt x="12383" y="11876"/>
                  </a:lnTo>
                  <a:lnTo>
                    <a:pt x="11940" y="11179"/>
                  </a:lnTo>
                  <a:lnTo>
                    <a:pt x="12415" y="10166"/>
                  </a:lnTo>
                  <a:close/>
                  <a:moveTo>
                    <a:pt x="11180" y="10356"/>
                  </a:moveTo>
                  <a:lnTo>
                    <a:pt x="11686" y="11179"/>
                  </a:lnTo>
                  <a:lnTo>
                    <a:pt x="11370" y="11939"/>
                  </a:lnTo>
                  <a:lnTo>
                    <a:pt x="10863" y="11116"/>
                  </a:lnTo>
                  <a:lnTo>
                    <a:pt x="11180" y="10356"/>
                  </a:lnTo>
                  <a:close/>
                  <a:moveTo>
                    <a:pt x="10166" y="10419"/>
                  </a:moveTo>
                  <a:lnTo>
                    <a:pt x="10610" y="11116"/>
                  </a:lnTo>
                  <a:lnTo>
                    <a:pt x="10166" y="12066"/>
                  </a:lnTo>
                  <a:lnTo>
                    <a:pt x="9754" y="11369"/>
                  </a:lnTo>
                  <a:lnTo>
                    <a:pt x="10166" y="10419"/>
                  </a:lnTo>
                  <a:close/>
                  <a:moveTo>
                    <a:pt x="7949" y="10578"/>
                  </a:moveTo>
                  <a:lnTo>
                    <a:pt x="8361" y="11243"/>
                  </a:lnTo>
                  <a:lnTo>
                    <a:pt x="7981" y="12129"/>
                  </a:lnTo>
                  <a:lnTo>
                    <a:pt x="7538" y="11433"/>
                  </a:lnTo>
                  <a:lnTo>
                    <a:pt x="7949" y="10578"/>
                  </a:lnTo>
                  <a:close/>
                  <a:moveTo>
                    <a:pt x="8963" y="10514"/>
                  </a:moveTo>
                  <a:lnTo>
                    <a:pt x="9501" y="11401"/>
                  </a:lnTo>
                  <a:lnTo>
                    <a:pt x="9153" y="12129"/>
                  </a:lnTo>
                  <a:lnTo>
                    <a:pt x="8614" y="11243"/>
                  </a:lnTo>
                  <a:lnTo>
                    <a:pt x="8963" y="10514"/>
                  </a:lnTo>
                  <a:close/>
                  <a:moveTo>
                    <a:pt x="6714" y="10514"/>
                  </a:moveTo>
                  <a:lnTo>
                    <a:pt x="7284" y="11464"/>
                  </a:lnTo>
                  <a:lnTo>
                    <a:pt x="6968" y="12193"/>
                  </a:lnTo>
                  <a:lnTo>
                    <a:pt x="6398" y="11274"/>
                  </a:lnTo>
                  <a:lnTo>
                    <a:pt x="6714" y="10514"/>
                  </a:lnTo>
                  <a:close/>
                  <a:moveTo>
                    <a:pt x="5701" y="10578"/>
                  </a:moveTo>
                  <a:lnTo>
                    <a:pt x="6144" y="11274"/>
                  </a:lnTo>
                  <a:lnTo>
                    <a:pt x="5701" y="12224"/>
                  </a:lnTo>
                  <a:lnTo>
                    <a:pt x="5289" y="11528"/>
                  </a:lnTo>
                  <a:lnTo>
                    <a:pt x="5701" y="10578"/>
                  </a:lnTo>
                  <a:close/>
                  <a:moveTo>
                    <a:pt x="4497" y="10641"/>
                  </a:moveTo>
                  <a:lnTo>
                    <a:pt x="5036" y="11528"/>
                  </a:lnTo>
                  <a:lnTo>
                    <a:pt x="4687" y="12288"/>
                  </a:lnTo>
                  <a:lnTo>
                    <a:pt x="4149" y="11401"/>
                  </a:lnTo>
                  <a:lnTo>
                    <a:pt x="4497" y="10641"/>
                  </a:lnTo>
                  <a:close/>
                  <a:moveTo>
                    <a:pt x="3484" y="10704"/>
                  </a:moveTo>
                  <a:lnTo>
                    <a:pt x="3896" y="11401"/>
                  </a:lnTo>
                  <a:lnTo>
                    <a:pt x="3452" y="12414"/>
                  </a:lnTo>
                  <a:lnTo>
                    <a:pt x="3009" y="11718"/>
                  </a:lnTo>
                  <a:lnTo>
                    <a:pt x="3484" y="10704"/>
                  </a:lnTo>
                  <a:close/>
                  <a:moveTo>
                    <a:pt x="2344" y="11021"/>
                  </a:moveTo>
                  <a:lnTo>
                    <a:pt x="2756" y="11718"/>
                  </a:lnTo>
                  <a:lnTo>
                    <a:pt x="2439" y="12478"/>
                  </a:lnTo>
                  <a:lnTo>
                    <a:pt x="1996" y="11781"/>
                  </a:lnTo>
                  <a:lnTo>
                    <a:pt x="2344" y="11021"/>
                  </a:lnTo>
                  <a:close/>
                  <a:moveTo>
                    <a:pt x="16342" y="11116"/>
                  </a:moveTo>
                  <a:lnTo>
                    <a:pt x="16785" y="11813"/>
                  </a:lnTo>
                  <a:lnTo>
                    <a:pt x="16437" y="12541"/>
                  </a:lnTo>
                  <a:lnTo>
                    <a:pt x="16025" y="11844"/>
                  </a:lnTo>
                  <a:lnTo>
                    <a:pt x="16342" y="11116"/>
                  </a:lnTo>
                  <a:close/>
                  <a:moveTo>
                    <a:pt x="18495" y="11179"/>
                  </a:moveTo>
                  <a:lnTo>
                    <a:pt x="18558" y="11243"/>
                  </a:lnTo>
                  <a:lnTo>
                    <a:pt x="18558" y="12541"/>
                  </a:lnTo>
                  <a:lnTo>
                    <a:pt x="18178" y="11908"/>
                  </a:lnTo>
                  <a:lnTo>
                    <a:pt x="18495" y="11179"/>
                  </a:lnTo>
                  <a:close/>
                  <a:moveTo>
                    <a:pt x="14093" y="11211"/>
                  </a:moveTo>
                  <a:lnTo>
                    <a:pt x="14536" y="11908"/>
                  </a:lnTo>
                  <a:lnTo>
                    <a:pt x="14188" y="12636"/>
                  </a:lnTo>
                  <a:lnTo>
                    <a:pt x="13745" y="11939"/>
                  </a:lnTo>
                  <a:lnTo>
                    <a:pt x="14093" y="11211"/>
                  </a:lnTo>
                  <a:close/>
                  <a:moveTo>
                    <a:pt x="17387" y="11053"/>
                  </a:moveTo>
                  <a:lnTo>
                    <a:pt x="17925" y="11939"/>
                  </a:lnTo>
                  <a:lnTo>
                    <a:pt x="17577" y="12668"/>
                  </a:lnTo>
                  <a:lnTo>
                    <a:pt x="17038" y="11781"/>
                  </a:lnTo>
                  <a:lnTo>
                    <a:pt x="17387" y="11053"/>
                  </a:lnTo>
                  <a:close/>
                  <a:moveTo>
                    <a:pt x="1330" y="11084"/>
                  </a:moveTo>
                  <a:lnTo>
                    <a:pt x="1742" y="11781"/>
                  </a:lnTo>
                  <a:lnTo>
                    <a:pt x="1330" y="12731"/>
                  </a:lnTo>
                  <a:lnTo>
                    <a:pt x="887" y="12034"/>
                  </a:lnTo>
                  <a:lnTo>
                    <a:pt x="1330" y="11084"/>
                  </a:lnTo>
                  <a:close/>
                  <a:moveTo>
                    <a:pt x="254" y="11401"/>
                  </a:moveTo>
                  <a:lnTo>
                    <a:pt x="634" y="12066"/>
                  </a:lnTo>
                  <a:lnTo>
                    <a:pt x="317" y="12795"/>
                  </a:lnTo>
                  <a:lnTo>
                    <a:pt x="254" y="12668"/>
                  </a:lnTo>
                  <a:lnTo>
                    <a:pt x="254" y="11401"/>
                  </a:lnTo>
                  <a:close/>
                  <a:moveTo>
                    <a:pt x="11845" y="11401"/>
                  </a:moveTo>
                  <a:lnTo>
                    <a:pt x="12256" y="12098"/>
                  </a:lnTo>
                  <a:lnTo>
                    <a:pt x="11908" y="12826"/>
                  </a:lnTo>
                  <a:lnTo>
                    <a:pt x="11496" y="12161"/>
                  </a:lnTo>
                  <a:lnTo>
                    <a:pt x="11845" y="11401"/>
                  </a:lnTo>
                  <a:close/>
                  <a:moveTo>
                    <a:pt x="15202" y="10958"/>
                  </a:moveTo>
                  <a:lnTo>
                    <a:pt x="15772" y="11876"/>
                  </a:lnTo>
                  <a:lnTo>
                    <a:pt x="15328" y="12826"/>
                  </a:lnTo>
                  <a:lnTo>
                    <a:pt x="14758" y="11876"/>
                  </a:lnTo>
                  <a:lnTo>
                    <a:pt x="15202" y="10958"/>
                  </a:lnTo>
                  <a:close/>
                  <a:moveTo>
                    <a:pt x="12953" y="11084"/>
                  </a:moveTo>
                  <a:lnTo>
                    <a:pt x="13523" y="11971"/>
                  </a:lnTo>
                  <a:lnTo>
                    <a:pt x="13048" y="12953"/>
                  </a:lnTo>
                  <a:lnTo>
                    <a:pt x="12510" y="12098"/>
                  </a:lnTo>
                  <a:lnTo>
                    <a:pt x="12953" y="11084"/>
                  </a:lnTo>
                  <a:close/>
                  <a:moveTo>
                    <a:pt x="9628" y="11623"/>
                  </a:moveTo>
                  <a:lnTo>
                    <a:pt x="10071" y="12288"/>
                  </a:lnTo>
                  <a:lnTo>
                    <a:pt x="9723" y="13048"/>
                  </a:lnTo>
                  <a:lnTo>
                    <a:pt x="9311" y="12351"/>
                  </a:lnTo>
                  <a:lnTo>
                    <a:pt x="9628" y="11623"/>
                  </a:lnTo>
                  <a:close/>
                  <a:moveTo>
                    <a:pt x="7443" y="11686"/>
                  </a:moveTo>
                  <a:lnTo>
                    <a:pt x="7854" y="12383"/>
                  </a:lnTo>
                  <a:lnTo>
                    <a:pt x="7538" y="13111"/>
                  </a:lnTo>
                  <a:lnTo>
                    <a:pt x="7094" y="12414"/>
                  </a:lnTo>
                  <a:lnTo>
                    <a:pt x="7443" y="11686"/>
                  </a:lnTo>
                  <a:close/>
                  <a:moveTo>
                    <a:pt x="10736" y="11338"/>
                  </a:moveTo>
                  <a:lnTo>
                    <a:pt x="11243" y="12161"/>
                  </a:lnTo>
                  <a:lnTo>
                    <a:pt x="10831" y="13111"/>
                  </a:lnTo>
                  <a:lnTo>
                    <a:pt x="10324" y="12288"/>
                  </a:lnTo>
                  <a:lnTo>
                    <a:pt x="10736" y="11338"/>
                  </a:lnTo>
                  <a:close/>
                  <a:moveTo>
                    <a:pt x="5162" y="11749"/>
                  </a:moveTo>
                  <a:lnTo>
                    <a:pt x="5606" y="12446"/>
                  </a:lnTo>
                  <a:lnTo>
                    <a:pt x="5257" y="13206"/>
                  </a:lnTo>
                  <a:lnTo>
                    <a:pt x="4814" y="12510"/>
                  </a:lnTo>
                  <a:lnTo>
                    <a:pt x="5162" y="11749"/>
                  </a:lnTo>
                  <a:close/>
                  <a:moveTo>
                    <a:pt x="8519" y="11496"/>
                  </a:moveTo>
                  <a:lnTo>
                    <a:pt x="9058" y="12351"/>
                  </a:lnTo>
                  <a:lnTo>
                    <a:pt x="8646" y="13238"/>
                  </a:lnTo>
                  <a:lnTo>
                    <a:pt x="8108" y="12351"/>
                  </a:lnTo>
                  <a:lnTo>
                    <a:pt x="8519" y="11496"/>
                  </a:lnTo>
                  <a:close/>
                  <a:moveTo>
                    <a:pt x="6271" y="11496"/>
                  </a:moveTo>
                  <a:lnTo>
                    <a:pt x="6841" y="12446"/>
                  </a:lnTo>
                  <a:lnTo>
                    <a:pt x="6429" y="13365"/>
                  </a:lnTo>
                  <a:lnTo>
                    <a:pt x="5827" y="12446"/>
                  </a:lnTo>
                  <a:lnTo>
                    <a:pt x="6271" y="11496"/>
                  </a:lnTo>
                  <a:close/>
                  <a:moveTo>
                    <a:pt x="2914" y="11939"/>
                  </a:moveTo>
                  <a:lnTo>
                    <a:pt x="3326" y="12636"/>
                  </a:lnTo>
                  <a:lnTo>
                    <a:pt x="3009" y="13396"/>
                  </a:lnTo>
                  <a:lnTo>
                    <a:pt x="2566" y="12700"/>
                  </a:lnTo>
                  <a:lnTo>
                    <a:pt x="2914" y="11939"/>
                  </a:lnTo>
                  <a:close/>
                  <a:moveTo>
                    <a:pt x="4022" y="11623"/>
                  </a:moveTo>
                  <a:lnTo>
                    <a:pt x="4592" y="12510"/>
                  </a:lnTo>
                  <a:lnTo>
                    <a:pt x="4117" y="13523"/>
                  </a:lnTo>
                  <a:lnTo>
                    <a:pt x="3579" y="12636"/>
                  </a:lnTo>
                  <a:lnTo>
                    <a:pt x="4022" y="11623"/>
                  </a:lnTo>
                  <a:close/>
                  <a:moveTo>
                    <a:pt x="18052" y="12161"/>
                  </a:moveTo>
                  <a:lnTo>
                    <a:pt x="18495" y="12826"/>
                  </a:lnTo>
                  <a:lnTo>
                    <a:pt x="18147" y="13586"/>
                  </a:lnTo>
                  <a:lnTo>
                    <a:pt x="17703" y="12890"/>
                  </a:lnTo>
                  <a:lnTo>
                    <a:pt x="18052" y="12161"/>
                  </a:lnTo>
                  <a:close/>
                  <a:moveTo>
                    <a:pt x="1901" y="12003"/>
                  </a:moveTo>
                  <a:lnTo>
                    <a:pt x="2312" y="12700"/>
                  </a:lnTo>
                  <a:lnTo>
                    <a:pt x="1901" y="13650"/>
                  </a:lnTo>
                  <a:lnTo>
                    <a:pt x="1457" y="12953"/>
                  </a:lnTo>
                  <a:lnTo>
                    <a:pt x="1901" y="12003"/>
                  </a:lnTo>
                  <a:close/>
                  <a:moveTo>
                    <a:pt x="16912" y="12034"/>
                  </a:moveTo>
                  <a:lnTo>
                    <a:pt x="17482" y="12921"/>
                  </a:lnTo>
                  <a:lnTo>
                    <a:pt x="17133" y="13650"/>
                  </a:lnTo>
                  <a:lnTo>
                    <a:pt x="16595" y="12763"/>
                  </a:lnTo>
                  <a:lnTo>
                    <a:pt x="16912" y="12034"/>
                  </a:lnTo>
                  <a:close/>
                  <a:moveTo>
                    <a:pt x="792" y="12256"/>
                  </a:moveTo>
                  <a:lnTo>
                    <a:pt x="1204" y="12953"/>
                  </a:lnTo>
                  <a:lnTo>
                    <a:pt x="887" y="13713"/>
                  </a:lnTo>
                  <a:lnTo>
                    <a:pt x="444" y="13016"/>
                  </a:lnTo>
                  <a:lnTo>
                    <a:pt x="792" y="12256"/>
                  </a:lnTo>
                  <a:close/>
                  <a:moveTo>
                    <a:pt x="15898" y="12098"/>
                  </a:moveTo>
                  <a:lnTo>
                    <a:pt x="16342" y="12795"/>
                  </a:lnTo>
                  <a:lnTo>
                    <a:pt x="15898" y="13745"/>
                  </a:lnTo>
                  <a:lnTo>
                    <a:pt x="15487" y="13048"/>
                  </a:lnTo>
                  <a:lnTo>
                    <a:pt x="15898" y="12098"/>
                  </a:lnTo>
                  <a:close/>
                  <a:moveTo>
                    <a:pt x="14663" y="12129"/>
                  </a:moveTo>
                  <a:lnTo>
                    <a:pt x="15233" y="13048"/>
                  </a:lnTo>
                  <a:lnTo>
                    <a:pt x="14885" y="13808"/>
                  </a:lnTo>
                  <a:lnTo>
                    <a:pt x="14315" y="12858"/>
                  </a:lnTo>
                  <a:lnTo>
                    <a:pt x="14663" y="12129"/>
                  </a:lnTo>
                  <a:close/>
                  <a:moveTo>
                    <a:pt x="13650" y="12193"/>
                  </a:moveTo>
                  <a:lnTo>
                    <a:pt x="14061" y="12890"/>
                  </a:lnTo>
                  <a:lnTo>
                    <a:pt x="13618" y="13871"/>
                  </a:lnTo>
                  <a:lnTo>
                    <a:pt x="13175" y="13206"/>
                  </a:lnTo>
                  <a:lnTo>
                    <a:pt x="13650" y="12193"/>
                  </a:lnTo>
                  <a:close/>
                  <a:moveTo>
                    <a:pt x="12383" y="12319"/>
                  </a:moveTo>
                  <a:lnTo>
                    <a:pt x="12953" y="13206"/>
                  </a:lnTo>
                  <a:lnTo>
                    <a:pt x="12605" y="13935"/>
                  </a:lnTo>
                  <a:lnTo>
                    <a:pt x="12066" y="13048"/>
                  </a:lnTo>
                  <a:lnTo>
                    <a:pt x="12383" y="12319"/>
                  </a:lnTo>
                  <a:close/>
                  <a:moveTo>
                    <a:pt x="11401" y="12383"/>
                  </a:moveTo>
                  <a:lnTo>
                    <a:pt x="11813" y="13080"/>
                  </a:lnTo>
                  <a:lnTo>
                    <a:pt x="11370" y="14030"/>
                  </a:lnTo>
                  <a:lnTo>
                    <a:pt x="10958" y="13333"/>
                  </a:lnTo>
                  <a:lnTo>
                    <a:pt x="11401" y="12383"/>
                  </a:lnTo>
                  <a:close/>
                  <a:moveTo>
                    <a:pt x="10198" y="12510"/>
                  </a:moveTo>
                  <a:lnTo>
                    <a:pt x="10705" y="13333"/>
                  </a:lnTo>
                  <a:lnTo>
                    <a:pt x="10388" y="14093"/>
                  </a:lnTo>
                  <a:lnTo>
                    <a:pt x="9881" y="13270"/>
                  </a:lnTo>
                  <a:lnTo>
                    <a:pt x="10198" y="12510"/>
                  </a:lnTo>
                  <a:close/>
                  <a:moveTo>
                    <a:pt x="9184" y="12573"/>
                  </a:moveTo>
                  <a:lnTo>
                    <a:pt x="9628" y="13270"/>
                  </a:lnTo>
                  <a:lnTo>
                    <a:pt x="9216" y="14156"/>
                  </a:lnTo>
                  <a:lnTo>
                    <a:pt x="8804" y="13460"/>
                  </a:lnTo>
                  <a:lnTo>
                    <a:pt x="9184" y="12573"/>
                  </a:lnTo>
                  <a:close/>
                  <a:moveTo>
                    <a:pt x="8013" y="12605"/>
                  </a:moveTo>
                  <a:lnTo>
                    <a:pt x="8551" y="13491"/>
                  </a:lnTo>
                  <a:lnTo>
                    <a:pt x="8203" y="14220"/>
                  </a:lnTo>
                  <a:lnTo>
                    <a:pt x="7664" y="13333"/>
                  </a:lnTo>
                  <a:lnTo>
                    <a:pt x="8013" y="12605"/>
                  </a:lnTo>
                  <a:close/>
                  <a:moveTo>
                    <a:pt x="6999" y="12668"/>
                  </a:moveTo>
                  <a:lnTo>
                    <a:pt x="7411" y="13365"/>
                  </a:lnTo>
                  <a:lnTo>
                    <a:pt x="6999" y="14283"/>
                  </a:lnTo>
                  <a:lnTo>
                    <a:pt x="6556" y="13586"/>
                  </a:lnTo>
                  <a:lnTo>
                    <a:pt x="6999" y="12668"/>
                  </a:lnTo>
                  <a:close/>
                  <a:moveTo>
                    <a:pt x="18558" y="13175"/>
                  </a:moveTo>
                  <a:lnTo>
                    <a:pt x="18558" y="14283"/>
                  </a:lnTo>
                  <a:lnTo>
                    <a:pt x="18273" y="13808"/>
                  </a:lnTo>
                  <a:lnTo>
                    <a:pt x="18558" y="13175"/>
                  </a:lnTo>
                  <a:close/>
                  <a:moveTo>
                    <a:pt x="5732" y="12668"/>
                  </a:moveTo>
                  <a:lnTo>
                    <a:pt x="6303" y="13618"/>
                  </a:lnTo>
                  <a:lnTo>
                    <a:pt x="5986" y="14346"/>
                  </a:lnTo>
                  <a:lnTo>
                    <a:pt x="5384" y="13428"/>
                  </a:lnTo>
                  <a:lnTo>
                    <a:pt x="5732" y="12668"/>
                  </a:lnTo>
                  <a:close/>
                  <a:moveTo>
                    <a:pt x="4719" y="12731"/>
                  </a:moveTo>
                  <a:lnTo>
                    <a:pt x="5162" y="13428"/>
                  </a:lnTo>
                  <a:lnTo>
                    <a:pt x="4687" y="14441"/>
                  </a:lnTo>
                  <a:lnTo>
                    <a:pt x="4276" y="13745"/>
                  </a:lnTo>
                  <a:lnTo>
                    <a:pt x="4719" y="12731"/>
                  </a:lnTo>
                  <a:close/>
                  <a:moveTo>
                    <a:pt x="3484" y="12858"/>
                  </a:moveTo>
                  <a:lnTo>
                    <a:pt x="4022" y="13745"/>
                  </a:lnTo>
                  <a:lnTo>
                    <a:pt x="3674" y="14505"/>
                  </a:lnTo>
                  <a:lnTo>
                    <a:pt x="3136" y="13618"/>
                  </a:lnTo>
                  <a:lnTo>
                    <a:pt x="3484" y="12858"/>
                  </a:lnTo>
                  <a:close/>
                  <a:moveTo>
                    <a:pt x="2471" y="12921"/>
                  </a:moveTo>
                  <a:lnTo>
                    <a:pt x="2882" y="13618"/>
                  </a:lnTo>
                  <a:lnTo>
                    <a:pt x="2471" y="14568"/>
                  </a:lnTo>
                  <a:lnTo>
                    <a:pt x="2027" y="13871"/>
                  </a:lnTo>
                  <a:lnTo>
                    <a:pt x="2471" y="12921"/>
                  </a:lnTo>
                  <a:close/>
                  <a:moveTo>
                    <a:pt x="17608" y="13143"/>
                  </a:moveTo>
                  <a:lnTo>
                    <a:pt x="18020" y="13840"/>
                  </a:lnTo>
                  <a:lnTo>
                    <a:pt x="17703" y="14568"/>
                  </a:lnTo>
                  <a:lnTo>
                    <a:pt x="17260" y="13871"/>
                  </a:lnTo>
                  <a:lnTo>
                    <a:pt x="17608" y="13143"/>
                  </a:lnTo>
                  <a:close/>
                  <a:moveTo>
                    <a:pt x="1362" y="13175"/>
                  </a:moveTo>
                  <a:lnTo>
                    <a:pt x="1774" y="13903"/>
                  </a:lnTo>
                  <a:lnTo>
                    <a:pt x="1457" y="14631"/>
                  </a:lnTo>
                  <a:lnTo>
                    <a:pt x="1014" y="13935"/>
                  </a:lnTo>
                  <a:lnTo>
                    <a:pt x="1362" y="13175"/>
                  </a:lnTo>
                  <a:close/>
                  <a:moveTo>
                    <a:pt x="349" y="13238"/>
                  </a:moveTo>
                  <a:lnTo>
                    <a:pt x="760" y="13935"/>
                  </a:lnTo>
                  <a:lnTo>
                    <a:pt x="412" y="14695"/>
                  </a:lnTo>
                  <a:lnTo>
                    <a:pt x="254" y="14410"/>
                  </a:lnTo>
                  <a:lnTo>
                    <a:pt x="254" y="13460"/>
                  </a:lnTo>
                  <a:lnTo>
                    <a:pt x="349" y="13238"/>
                  </a:lnTo>
                  <a:close/>
                  <a:moveTo>
                    <a:pt x="15360" y="13270"/>
                  </a:moveTo>
                  <a:lnTo>
                    <a:pt x="15803" y="13966"/>
                  </a:lnTo>
                  <a:lnTo>
                    <a:pt x="15455" y="14726"/>
                  </a:lnTo>
                  <a:lnTo>
                    <a:pt x="15043" y="14030"/>
                  </a:lnTo>
                  <a:lnTo>
                    <a:pt x="15360" y="13270"/>
                  </a:lnTo>
                  <a:close/>
                  <a:moveTo>
                    <a:pt x="16468" y="13016"/>
                  </a:moveTo>
                  <a:lnTo>
                    <a:pt x="17007" y="13903"/>
                  </a:lnTo>
                  <a:lnTo>
                    <a:pt x="16595" y="14821"/>
                  </a:lnTo>
                  <a:lnTo>
                    <a:pt x="16057" y="13966"/>
                  </a:lnTo>
                  <a:lnTo>
                    <a:pt x="16468" y="13016"/>
                  </a:lnTo>
                  <a:close/>
                  <a:moveTo>
                    <a:pt x="13080" y="13428"/>
                  </a:moveTo>
                  <a:lnTo>
                    <a:pt x="13523" y="14125"/>
                  </a:lnTo>
                  <a:lnTo>
                    <a:pt x="13175" y="14853"/>
                  </a:lnTo>
                  <a:lnTo>
                    <a:pt x="12731" y="14156"/>
                  </a:lnTo>
                  <a:lnTo>
                    <a:pt x="13080" y="13428"/>
                  </a:lnTo>
                  <a:close/>
                  <a:moveTo>
                    <a:pt x="10831" y="13555"/>
                  </a:moveTo>
                  <a:lnTo>
                    <a:pt x="11275" y="14251"/>
                  </a:lnTo>
                  <a:lnTo>
                    <a:pt x="10926" y="15011"/>
                  </a:lnTo>
                  <a:lnTo>
                    <a:pt x="10515" y="14315"/>
                  </a:lnTo>
                  <a:lnTo>
                    <a:pt x="10831" y="13555"/>
                  </a:lnTo>
                  <a:close/>
                  <a:moveTo>
                    <a:pt x="14220" y="13111"/>
                  </a:moveTo>
                  <a:lnTo>
                    <a:pt x="14790" y="14030"/>
                  </a:lnTo>
                  <a:lnTo>
                    <a:pt x="14346" y="15043"/>
                  </a:lnTo>
                  <a:lnTo>
                    <a:pt x="13745" y="14093"/>
                  </a:lnTo>
                  <a:lnTo>
                    <a:pt x="14220" y="13111"/>
                  </a:lnTo>
                  <a:close/>
                  <a:moveTo>
                    <a:pt x="254" y="14821"/>
                  </a:moveTo>
                  <a:lnTo>
                    <a:pt x="317" y="14948"/>
                  </a:lnTo>
                  <a:lnTo>
                    <a:pt x="254" y="15106"/>
                  </a:lnTo>
                  <a:lnTo>
                    <a:pt x="254" y="14821"/>
                  </a:lnTo>
                  <a:close/>
                  <a:moveTo>
                    <a:pt x="8678" y="13713"/>
                  </a:moveTo>
                  <a:lnTo>
                    <a:pt x="9089" y="14378"/>
                  </a:lnTo>
                  <a:lnTo>
                    <a:pt x="8773" y="15138"/>
                  </a:lnTo>
                  <a:lnTo>
                    <a:pt x="8329" y="14441"/>
                  </a:lnTo>
                  <a:lnTo>
                    <a:pt x="8678" y="13713"/>
                  </a:lnTo>
                  <a:close/>
                  <a:moveTo>
                    <a:pt x="11940" y="13301"/>
                  </a:moveTo>
                  <a:lnTo>
                    <a:pt x="12510" y="14188"/>
                  </a:lnTo>
                  <a:lnTo>
                    <a:pt x="12066" y="15138"/>
                  </a:lnTo>
                  <a:lnTo>
                    <a:pt x="11528" y="14251"/>
                  </a:lnTo>
                  <a:lnTo>
                    <a:pt x="11940" y="13301"/>
                  </a:lnTo>
                  <a:close/>
                  <a:moveTo>
                    <a:pt x="9754" y="13491"/>
                  </a:moveTo>
                  <a:lnTo>
                    <a:pt x="10261" y="14315"/>
                  </a:lnTo>
                  <a:lnTo>
                    <a:pt x="9849" y="15201"/>
                  </a:lnTo>
                  <a:lnTo>
                    <a:pt x="9343" y="14378"/>
                  </a:lnTo>
                  <a:lnTo>
                    <a:pt x="9754" y="13491"/>
                  </a:lnTo>
                  <a:close/>
                  <a:moveTo>
                    <a:pt x="6461" y="13840"/>
                  </a:moveTo>
                  <a:lnTo>
                    <a:pt x="6873" y="14536"/>
                  </a:lnTo>
                  <a:lnTo>
                    <a:pt x="6556" y="15265"/>
                  </a:lnTo>
                  <a:lnTo>
                    <a:pt x="6113" y="14568"/>
                  </a:lnTo>
                  <a:lnTo>
                    <a:pt x="6461" y="13840"/>
                  </a:lnTo>
                  <a:close/>
                  <a:moveTo>
                    <a:pt x="7538" y="13586"/>
                  </a:moveTo>
                  <a:lnTo>
                    <a:pt x="8108" y="14441"/>
                  </a:lnTo>
                  <a:lnTo>
                    <a:pt x="7664" y="15391"/>
                  </a:lnTo>
                  <a:lnTo>
                    <a:pt x="7126" y="14505"/>
                  </a:lnTo>
                  <a:lnTo>
                    <a:pt x="7538" y="13586"/>
                  </a:lnTo>
                  <a:close/>
                  <a:moveTo>
                    <a:pt x="4149" y="13966"/>
                  </a:moveTo>
                  <a:lnTo>
                    <a:pt x="4592" y="14663"/>
                  </a:lnTo>
                  <a:lnTo>
                    <a:pt x="4244" y="15423"/>
                  </a:lnTo>
                  <a:lnTo>
                    <a:pt x="3832" y="14726"/>
                  </a:lnTo>
                  <a:lnTo>
                    <a:pt x="4149" y="13966"/>
                  </a:lnTo>
                  <a:close/>
                  <a:moveTo>
                    <a:pt x="18178" y="14061"/>
                  </a:moveTo>
                  <a:lnTo>
                    <a:pt x="18558" y="14695"/>
                  </a:lnTo>
                  <a:lnTo>
                    <a:pt x="18590" y="14758"/>
                  </a:lnTo>
                  <a:lnTo>
                    <a:pt x="18558" y="14853"/>
                  </a:lnTo>
                  <a:lnTo>
                    <a:pt x="18273" y="15486"/>
                  </a:lnTo>
                  <a:lnTo>
                    <a:pt x="17830" y="14790"/>
                  </a:lnTo>
                  <a:lnTo>
                    <a:pt x="18178" y="14061"/>
                  </a:lnTo>
                  <a:close/>
                  <a:moveTo>
                    <a:pt x="1932" y="14125"/>
                  </a:moveTo>
                  <a:lnTo>
                    <a:pt x="2344" y="14821"/>
                  </a:lnTo>
                  <a:lnTo>
                    <a:pt x="2027" y="15550"/>
                  </a:lnTo>
                  <a:lnTo>
                    <a:pt x="1584" y="14853"/>
                  </a:lnTo>
                  <a:lnTo>
                    <a:pt x="1932" y="14125"/>
                  </a:lnTo>
                  <a:close/>
                  <a:moveTo>
                    <a:pt x="5289" y="13650"/>
                  </a:moveTo>
                  <a:lnTo>
                    <a:pt x="5859" y="14600"/>
                  </a:lnTo>
                  <a:lnTo>
                    <a:pt x="5416" y="15581"/>
                  </a:lnTo>
                  <a:lnTo>
                    <a:pt x="4846" y="14663"/>
                  </a:lnTo>
                  <a:lnTo>
                    <a:pt x="5289" y="13650"/>
                  </a:lnTo>
                  <a:close/>
                  <a:moveTo>
                    <a:pt x="919" y="14156"/>
                  </a:moveTo>
                  <a:lnTo>
                    <a:pt x="1330" y="14885"/>
                  </a:lnTo>
                  <a:lnTo>
                    <a:pt x="982" y="15613"/>
                  </a:lnTo>
                  <a:lnTo>
                    <a:pt x="570" y="14916"/>
                  </a:lnTo>
                  <a:lnTo>
                    <a:pt x="919" y="14156"/>
                  </a:lnTo>
                  <a:close/>
                  <a:moveTo>
                    <a:pt x="3041" y="13840"/>
                  </a:moveTo>
                  <a:lnTo>
                    <a:pt x="3579" y="14726"/>
                  </a:lnTo>
                  <a:lnTo>
                    <a:pt x="3136" y="15676"/>
                  </a:lnTo>
                  <a:lnTo>
                    <a:pt x="2597" y="14790"/>
                  </a:lnTo>
                  <a:lnTo>
                    <a:pt x="3041" y="13840"/>
                  </a:lnTo>
                  <a:close/>
                  <a:moveTo>
                    <a:pt x="17165" y="14125"/>
                  </a:moveTo>
                  <a:lnTo>
                    <a:pt x="17577" y="14821"/>
                  </a:lnTo>
                  <a:lnTo>
                    <a:pt x="17165" y="15740"/>
                  </a:lnTo>
                  <a:lnTo>
                    <a:pt x="16722" y="15043"/>
                  </a:lnTo>
                  <a:lnTo>
                    <a:pt x="17165" y="14125"/>
                  </a:lnTo>
                  <a:close/>
                  <a:moveTo>
                    <a:pt x="15930" y="14188"/>
                  </a:moveTo>
                  <a:lnTo>
                    <a:pt x="16468" y="15075"/>
                  </a:lnTo>
                  <a:lnTo>
                    <a:pt x="16152" y="15803"/>
                  </a:lnTo>
                  <a:lnTo>
                    <a:pt x="15582" y="14948"/>
                  </a:lnTo>
                  <a:lnTo>
                    <a:pt x="15930" y="14188"/>
                  </a:lnTo>
                  <a:close/>
                  <a:moveTo>
                    <a:pt x="14917" y="14251"/>
                  </a:moveTo>
                  <a:lnTo>
                    <a:pt x="15360" y="14948"/>
                  </a:lnTo>
                  <a:lnTo>
                    <a:pt x="14885" y="15961"/>
                  </a:lnTo>
                  <a:lnTo>
                    <a:pt x="14473" y="15265"/>
                  </a:lnTo>
                  <a:lnTo>
                    <a:pt x="14917" y="14251"/>
                  </a:lnTo>
                  <a:close/>
                  <a:moveTo>
                    <a:pt x="18558" y="15360"/>
                  </a:moveTo>
                  <a:lnTo>
                    <a:pt x="18558" y="15993"/>
                  </a:lnTo>
                  <a:lnTo>
                    <a:pt x="18400" y="15708"/>
                  </a:lnTo>
                  <a:lnTo>
                    <a:pt x="18558" y="15360"/>
                  </a:lnTo>
                  <a:close/>
                  <a:moveTo>
                    <a:pt x="12636" y="14410"/>
                  </a:moveTo>
                  <a:lnTo>
                    <a:pt x="13048" y="15106"/>
                  </a:lnTo>
                  <a:lnTo>
                    <a:pt x="12636" y="16025"/>
                  </a:lnTo>
                  <a:lnTo>
                    <a:pt x="12193" y="15360"/>
                  </a:lnTo>
                  <a:lnTo>
                    <a:pt x="12636" y="14410"/>
                  </a:lnTo>
                  <a:close/>
                  <a:moveTo>
                    <a:pt x="13650" y="14346"/>
                  </a:moveTo>
                  <a:lnTo>
                    <a:pt x="14220" y="15265"/>
                  </a:lnTo>
                  <a:lnTo>
                    <a:pt x="13871" y="16025"/>
                  </a:lnTo>
                  <a:lnTo>
                    <a:pt x="13301" y="15075"/>
                  </a:lnTo>
                  <a:lnTo>
                    <a:pt x="13650" y="14346"/>
                  </a:lnTo>
                  <a:close/>
                  <a:moveTo>
                    <a:pt x="11401" y="14473"/>
                  </a:moveTo>
                  <a:lnTo>
                    <a:pt x="11971" y="15360"/>
                  </a:lnTo>
                  <a:lnTo>
                    <a:pt x="11623" y="16088"/>
                  </a:lnTo>
                  <a:lnTo>
                    <a:pt x="11085" y="15233"/>
                  </a:lnTo>
                  <a:lnTo>
                    <a:pt x="11401" y="14473"/>
                  </a:lnTo>
                  <a:close/>
                  <a:moveTo>
                    <a:pt x="10388" y="14536"/>
                  </a:moveTo>
                  <a:lnTo>
                    <a:pt x="10831" y="15233"/>
                  </a:lnTo>
                  <a:lnTo>
                    <a:pt x="10420" y="16120"/>
                  </a:lnTo>
                  <a:lnTo>
                    <a:pt x="10008" y="15423"/>
                  </a:lnTo>
                  <a:lnTo>
                    <a:pt x="10388" y="14536"/>
                  </a:lnTo>
                  <a:close/>
                  <a:moveTo>
                    <a:pt x="9248" y="14600"/>
                  </a:moveTo>
                  <a:lnTo>
                    <a:pt x="9754" y="15423"/>
                  </a:lnTo>
                  <a:lnTo>
                    <a:pt x="9406" y="16183"/>
                  </a:lnTo>
                  <a:lnTo>
                    <a:pt x="8899" y="15360"/>
                  </a:lnTo>
                  <a:lnTo>
                    <a:pt x="9248" y="14600"/>
                  </a:lnTo>
                  <a:close/>
                  <a:moveTo>
                    <a:pt x="8234" y="14663"/>
                  </a:moveTo>
                  <a:lnTo>
                    <a:pt x="8678" y="15360"/>
                  </a:lnTo>
                  <a:lnTo>
                    <a:pt x="8234" y="16310"/>
                  </a:lnTo>
                  <a:lnTo>
                    <a:pt x="7791" y="15613"/>
                  </a:lnTo>
                  <a:lnTo>
                    <a:pt x="8234" y="14663"/>
                  </a:lnTo>
                  <a:close/>
                  <a:moveTo>
                    <a:pt x="6999" y="14758"/>
                  </a:moveTo>
                  <a:lnTo>
                    <a:pt x="7569" y="15645"/>
                  </a:lnTo>
                  <a:lnTo>
                    <a:pt x="7221" y="16373"/>
                  </a:lnTo>
                  <a:lnTo>
                    <a:pt x="6683" y="15486"/>
                  </a:lnTo>
                  <a:lnTo>
                    <a:pt x="6999" y="14758"/>
                  </a:lnTo>
                  <a:close/>
                  <a:moveTo>
                    <a:pt x="6018" y="14821"/>
                  </a:moveTo>
                  <a:lnTo>
                    <a:pt x="6429" y="15518"/>
                  </a:lnTo>
                  <a:lnTo>
                    <a:pt x="5986" y="16500"/>
                  </a:lnTo>
                  <a:lnTo>
                    <a:pt x="5542" y="15803"/>
                  </a:lnTo>
                  <a:lnTo>
                    <a:pt x="6018" y="14821"/>
                  </a:lnTo>
                  <a:close/>
                  <a:moveTo>
                    <a:pt x="1489" y="15106"/>
                  </a:moveTo>
                  <a:lnTo>
                    <a:pt x="1901" y="15771"/>
                  </a:lnTo>
                  <a:lnTo>
                    <a:pt x="1552" y="16531"/>
                  </a:lnTo>
                  <a:lnTo>
                    <a:pt x="1140" y="15835"/>
                  </a:lnTo>
                  <a:lnTo>
                    <a:pt x="1489" y="15106"/>
                  </a:lnTo>
                  <a:close/>
                  <a:moveTo>
                    <a:pt x="4719" y="14885"/>
                  </a:moveTo>
                  <a:lnTo>
                    <a:pt x="5289" y="15835"/>
                  </a:lnTo>
                  <a:lnTo>
                    <a:pt x="4972" y="16563"/>
                  </a:lnTo>
                  <a:lnTo>
                    <a:pt x="4402" y="15645"/>
                  </a:lnTo>
                  <a:lnTo>
                    <a:pt x="4719" y="14885"/>
                  </a:lnTo>
                  <a:close/>
                  <a:moveTo>
                    <a:pt x="444" y="15170"/>
                  </a:moveTo>
                  <a:lnTo>
                    <a:pt x="887" y="15866"/>
                  </a:lnTo>
                  <a:lnTo>
                    <a:pt x="539" y="16595"/>
                  </a:lnTo>
                  <a:lnTo>
                    <a:pt x="254" y="16088"/>
                  </a:lnTo>
                  <a:lnTo>
                    <a:pt x="254" y="15613"/>
                  </a:lnTo>
                  <a:lnTo>
                    <a:pt x="444" y="15170"/>
                  </a:lnTo>
                  <a:close/>
                  <a:moveTo>
                    <a:pt x="3706" y="14948"/>
                  </a:moveTo>
                  <a:lnTo>
                    <a:pt x="4149" y="15645"/>
                  </a:lnTo>
                  <a:lnTo>
                    <a:pt x="3706" y="16595"/>
                  </a:lnTo>
                  <a:lnTo>
                    <a:pt x="3262" y="15898"/>
                  </a:lnTo>
                  <a:lnTo>
                    <a:pt x="3706" y="14948"/>
                  </a:lnTo>
                  <a:close/>
                  <a:moveTo>
                    <a:pt x="2471" y="15043"/>
                  </a:moveTo>
                  <a:lnTo>
                    <a:pt x="3041" y="15898"/>
                  </a:lnTo>
                  <a:lnTo>
                    <a:pt x="2692" y="16658"/>
                  </a:lnTo>
                  <a:lnTo>
                    <a:pt x="2154" y="15771"/>
                  </a:lnTo>
                  <a:lnTo>
                    <a:pt x="2471" y="15043"/>
                  </a:lnTo>
                  <a:close/>
                  <a:moveTo>
                    <a:pt x="17735" y="15043"/>
                  </a:moveTo>
                  <a:lnTo>
                    <a:pt x="18147" y="15740"/>
                  </a:lnTo>
                  <a:lnTo>
                    <a:pt x="17735" y="16690"/>
                  </a:lnTo>
                  <a:lnTo>
                    <a:pt x="17292" y="15961"/>
                  </a:lnTo>
                  <a:lnTo>
                    <a:pt x="17735" y="15043"/>
                  </a:lnTo>
                  <a:close/>
                  <a:moveTo>
                    <a:pt x="16627" y="15296"/>
                  </a:moveTo>
                  <a:lnTo>
                    <a:pt x="17038" y="15993"/>
                  </a:lnTo>
                  <a:lnTo>
                    <a:pt x="16722" y="16721"/>
                  </a:lnTo>
                  <a:lnTo>
                    <a:pt x="16278" y="16025"/>
                  </a:lnTo>
                  <a:lnTo>
                    <a:pt x="16627" y="15296"/>
                  </a:lnTo>
                  <a:close/>
                  <a:moveTo>
                    <a:pt x="12098" y="15581"/>
                  </a:moveTo>
                  <a:lnTo>
                    <a:pt x="12510" y="16278"/>
                  </a:lnTo>
                  <a:lnTo>
                    <a:pt x="12193" y="17006"/>
                  </a:lnTo>
                  <a:lnTo>
                    <a:pt x="11750" y="16310"/>
                  </a:lnTo>
                  <a:lnTo>
                    <a:pt x="12098" y="15581"/>
                  </a:lnTo>
                  <a:close/>
                  <a:moveTo>
                    <a:pt x="15487" y="15170"/>
                  </a:moveTo>
                  <a:lnTo>
                    <a:pt x="16025" y="16056"/>
                  </a:lnTo>
                  <a:lnTo>
                    <a:pt x="15582" y="17038"/>
                  </a:lnTo>
                  <a:lnTo>
                    <a:pt x="15043" y="16183"/>
                  </a:lnTo>
                  <a:lnTo>
                    <a:pt x="15487" y="15170"/>
                  </a:lnTo>
                  <a:close/>
                  <a:moveTo>
                    <a:pt x="9881" y="15645"/>
                  </a:moveTo>
                  <a:lnTo>
                    <a:pt x="10324" y="16341"/>
                  </a:lnTo>
                  <a:lnTo>
                    <a:pt x="9976" y="17101"/>
                  </a:lnTo>
                  <a:lnTo>
                    <a:pt x="9564" y="16405"/>
                  </a:lnTo>
                  <a:lnTo>
                    <a:pt x="9881" y="15645"/>
                  </a:lnTo>
                  <a:close/>
                  <a:moveTo>
                    <a:pt x="13206" y="15328"/>
                  </a:moveTo>
                  <a:lnTo>
                    <a:pt x="13776" y="16246"/>
                  </a:lnTo>
                  <a:lnTo>
                    <a:pt x="13333" y="17196"/>
                  </a:lnTo>
                  <a:lnTo>
                    <a:pt x="12763" y="16246"/>
                  </a:lnTo>
                  <a:lnTo>
                    <a:pt x="13206" y="15328"/>
                  </a:lnTo>
                  <a:close/>
                  <a:moveTo>
                    <a:pt x="10958" y="15455"/>
                  </a:moveTo>
                  <a:lnTo>
                    <a:pt x="11496" y="16341"/>
                  </a:lnTo>
                  <a:lnTo>
                    <a:pt x="11116" y="17228"/>
                  </a:lnTo>
                  <a:lnTo>
                    <a:pt x="10578" y="16341"/>
                  </a:lnTo>
                  <a:lnTo>
                    <a:pt x="10958" y="15455"/>
                  </a:lnTo>
                  <a:close/>
                  <a:moveTo>
                    <a:pt x="254" y="16531"/>
                  </a:moveTo>
                  <a:lnTo>
                    <a:pt x="444" y="16848"/>
                  </a:lnTo>
                  <a:lnTo>
                    <a:pt x="254" y="17260"/>
                  </a:lnTo>
                  <a:lnTo>
                    <a:pt x="254" y="16531"/>
                  </a:lnTo>
                  <a:close/>
                  <a:moveTo>
                    <a:pt x="7696" y="15866"/>
                  </a:moveTo>
                  <a:lnTo>
                    <a:pt x="8108" y="16563"/>
                  </a:lnTo>
                  <a:lnTo>
                    <a:pt x="7791" y="17292"/>
                  </a:lnTo>
                  <a:lnTo>
                    <a:pt x="7348" y="16595"/>
                  </a:lnTo>
                  <a:lnTo>
                    <a:pt x="7696" y="15866"/>
                  </a:lnTo>
                  <a:close/>
                  <a:moveTo>
                    <a:pt x="8804" y="15581"/>
                  </a:moveTo>
                  <a:lnTo>
                    <a:pt x="9311" y="16405"/>
                  </a:lnTo>
                  <a:lnTo>
                    <a:pt x="8868" y="17355"/>
                  </a:lnTo>
                  <a:lnTo>
                    <a:pt x="8361" y="16531"/>
                  </a:lnTo>
                  <a:lnTo>
                    <a:pt x="8804" y="15581"/>
                  </a:lnTo>
                  <a:close/>
                  <a:moveTo>
                    <a:pt x="5447" y="16056"/>
                  </a:moveTo>
                  <a:lnTo>
                    <a:pt x="5859" y="16753"/>
                  </a:lnTo>
                  <a:lnTo>
                    <a:pt x="5542" y="17482"/>
                  </a:lnTo>
                  <a:lnTo>
                    <a:pt x="5099" y="16785"/>
                  </a:lnTo>
                  <a:lnTo>
                    <a:pt x="5447" y="16056"/>
                  </a:lnTo>
                  <a:close/>
                  <a:moveTo>
                    <a:pt x="1014" y="16088"/>
                  </a:moveTo>
                  <a:lnTo>
                    <a:pt x="1457" y="16785"/>
                  </a:lnTo>
                  <a:lnTo>
                    <a:pt x="1109" y="17513"/>
                  </a:lnTo>
                  <a:lnTo>
                    <a:pt x="697" y="16816"/>
                  </a:lnTo>
                  <a:lnTo>
                    <a:pt x="1014" y="16088"/>
                  </a:lnTo>
                  <a:close/>
                  <a:moveTo>
                    <a:pt x="3167" y="16120"/>
                  </a:moveTo>
                  <a:lnTo>
                    <a:pt x="3611" y="16816"/>
                  </a:lnTo>
                  <a:lnTo>
                    <a:pt x="3262" y="17577"/>
                  </a:lnTo>
                  <a:lnTo>
                    <a:pt x="2819" y="16880"/>
                  </a:lnTo>
                  <a:lnTo>
                    <a:pt x="3167" y="16120"/>
                  </a:lnTo>
                  <a:close/>
                  <a:moveTo>
                    <a:pt x="18305" y="15961"/>
                  </a:moveTo>
                  <a:lnTo>
                    <a:pt x="18558" y="16405"/>
                  </a:lnTo>
                  <a:lnTo>
                    <a:pt x="18717" y="16658"/>
                  </a:lnTo>
                  <a:lnTo>
                    <a:pt x="18558" y="17006"/>
                  </a:lnTo>
                  <a:lnTo>
                    <a:pt x="18305" y="17577"/>
                  </a:lnTo>
                  <a:lnTo>
                    <a:pt x="17862" y="16911"/>
                  </a:lnTo>
                  <a:lnTo>
                    <a:pt x="18305" y="15961"/>
                  </a:lnTo>
                  <a:close/>
                  <a:moveTo>
                    <a:pt x="6556" y="15740"/>
                  </a:moveTo>
                  <a:lnTo>
                    <a:pt x="7126" y="16595"/>
                  </a:lnTo>
                  <a:lnTo>
                    <a:pt x="6651" y="17608"/>
                  </a:lnTo>
                  <a:lnTo>
                    <a:pt x="6113" y="16721"/>
                  </a:lnTo>
                  <a:lnTo>
                    <a:pt x="6556" y="15740"/>
                  </a:lnTo>
                  <a:close/>
                  <a:moveTo>
                    <a:pt x="2027" y="15993"/>
                  </a:moveTo>
                  <a:lnTo>
                    <a:pt x="2597" y="16880"/>
                  </a:lnTo>
                  <a:lnTo>
                    <a:pt x="2249" y="17640"/>
                  </a:lnTo>
                  <a:lnTo>
                    <a:pt x="1711" y="16753"/>
                  </a:lnTo>
                  <a:lnTo>
                    <a:pt x="2027" y="15993"/>
                  </a:lnTo>
                  <a:close/>
                  <a:moveTo>
                    <a:pt x="17197" y="16215"/>
                  </a:moveTo>
                  <a:lnTo>
                    <a:pt x="17608" y="16911"/>
                  </a:lnTo>
                  <a:lnTo>
                    <a:pt x="17292" y="17672"/>
                  </a:lnTo>
                  <a:lnTo>
                    <a:pt x="16848" y="16943"/>
                  </a:lnTo>
                  <a:lnTo>
                    <a:pt x="17197" y="16215"/>
                  </a:lnTo>
                  <a:close/>
                  <a:moveTo>
                    <a:pt x="4276" y="15866"/>
                  </a:moveTo>
                  <a:lnTo>
                    <a:pt x="4846" y="16816"/>
                  </a:lnTo>
                  <a:lnTo>
                    <a:pt x="4434" y="17767"/>
                  </a:lnTo>
                  <a:lnTo>
                    <a:pt x="3832" y="16816"/>
                  </a:lnTo>
                  <a:lnTo>
                    <a:pt x="4276" y="15866"/>
                  </a:lnTo>
                  <a:close/>
                  <a:moveTo>
                    <a:pt x="16183" y="16278"/>
                  </a:moveTo>
                  <a:lnTo>
                    <a:pt x="16595" y="16975"/>
                  </a:lnTo>
                  <a:lnTo>
                    <a:pt x="16152" y="17957"/>
                  </a:lnTo>
                  <a:lnTo>
                    <a:pt x="15708" y="17292"/>
                  </a:lnTo>
                  <a:lnTo>
                    <a:pt x="16183" y="16278"/>
                  </a:lnTo>
                  <a:close/>
                  <a:moveTo>
                    <a:pt x="18558" y="17513"/>
                  </a:moveTo>
                  <a:lnTo>
                    <a:pt x="18558" y="18020"/>
                  </a:lnTo>
                  <a:lnTo>
                    <a:pt x="18432" y="17798"/>
                  </a:lnTo>
                  <a:lnTo>
                    <a:pt x="18558" y="17513"/>
                  </a:lnTo>
                  <a:close/>
                  <a:moveTo>
                    <a:pt x="11655" y="16563"/>
                  </a:moveTo>
                  <a:lnTo>
                    <a:pt x="12066" y="17260"/>
                  </a:lnTo>
                  <a:lnTo>
                    <a:pt x="11686" y="18147"/>
                  </a:lnTo>
                  <a:lnTo>
                    <a:pt x="11243" y="17450"/>
                  </a:lnTo>
                  <a:lnTo>
                    <a:pt x="11655" y="16563"/>
                  </a:lnTo>
                  <a:close/>
                  <a:moveTo>
                    <a:pt x="10451" y="16563"/>
                  </a:moveTo>
                  <a:lnTo>
                    <a:pt x="10990" y="17450"/>
                  </a:lnTo>
                  <a:lnTo>
                    <a:pt x="10673" y="18178"/>
                  </a:lnTo>
                  <a:lnTo>
                    <a:pt x="10134" y="17323"/>
                  </a:lnTo>
                  <a:lnTo>
                    <a:pt x="10451" y="16563"/>
                  </a:lnTo>
                  <a:close/>
                  <a:moveTo>
                    <a:pt x="12668" y="16500"/>
                  </a:moveTo>
                  <a:lnTo>
                    <a:pt x="13238" y="17450"/>
                  </a:lnTo>
                  <a:lnTo>
                    <a:pt x="12890" y="18178"/>
                  </a:lnTo>
                  <a:lnTo>
                    <a:pt x="12320" y="17228"/>
                  </a:lnTo>
                  <a:lnTo>
                    <a:pt x="12668" y="16500"/>
                  </a:lnTo>
                  <a:close/>
                  <a:moveTo>
                    <a:pt x="9438" y="16626"/>
                  </a:moveTo>
                  <a:lnTo>
                    <a:pt x="9881" y="17323"/>
                  </a:lnTo>
                  <a:lnTo>
                    <a:pt x="9438" y="18273"/>
                  </a:lnTo>
                  <a:lnTo>
                    <a:pt x="9026" y="17577"/>
                  </a:lnTo>
                  <a:lnTo>
                    <a:pt x="9438" y="16626"/>
                  </a:lnTo>
                  <a:close/>
                  <a:moveTo>
                    <a:pt x="8266" y="16785"/>
                  </a:moveTo>
                  <a:lnTo>
                    <a:pt x="8773" y="17608"/>
                  </a:lnTo>
                  <a:lnTo>
                    <a:pt x="8424" y="18337"/>
                  </a:lnTo>
                  <a:lnTo>
                    <a:pt x="7918" y="17513"/>
                  </a:lnTo>
                  <a:lnTo>
                    <a:pt x="8266" y="16785"/>
                  </a:lnTo>
                  <a:close/>
                  <a:moveTo>
                    <a:pt x="7253" y="16848"/>
                  </a:moveTo>
                  <a:lnTo>
                    <a:pt x="7664" y="17545"/>
                  </a:lnTo>
                  <a:lnTo>
                    <a:pt x="7221" y="18527"/>
                  </a:lnTo>
                  <a:lnTo>
                    <a:pt x="6809" y="17830"/>
                  </a:lnTo>
                  <a:lnTo>
                    <a:pt x="7253" y="16848"/>
                  </a:lnTo>
                  <a:close/>
                  <a:moveTo>
                    <a:pt x="2724" y="17101"/>
                  </a:moveTo>
                  <a:lnTo>
                    <a:pt x="3167" y="17798"/>
                  </a:lnTo>
                  <a:lnTo>
                    <a:pt x="2819" y="18558"/>
                  </a:lnTo>
                  <a:lnTo>
                    <a:pt x="2376" y="17862"/>
                  </a:lnTo>
                  <a:lnTo>
                    <a:pt x="2724" y="17101"/>
                  </a:lnTo>
                  <a:close/>
                  <a:moveTo>
                    <a:pt x="6018" y="16975"/>
                  </a:moveTo>
                  <a:lnTo>
                    <a:pt x="6556" y="17830"/>
                  </a:lnTo>
                  <a:lnTo>
                    <a:pt x="6208" y="18590"/>
                  </a:lnTo>
                  <a:lnTo>
                    <a:pt x="5669" y="17703"/>
                  </a:lnTo>
                  <a:lnTo>
                    <a:pt x="6018" y="16975"/>
                  </a:lnTo>
                  <a:close/>
                  <a:moveTo>
                    <a:pt x="17767" y="17133"/>
                  </a:moveTo>
                  <a:lnTo>
                    <a:pt x="18178" y="17830"/>
                  </a:lnTo>
                  <a:lnTo>
                    <a:pt x="17830" y="18590"/>
                  </a:lnTo>
                  <a:lnTo>
                    <a:pt x="17418" y="17893"/>
                  </a:lnTo>
                  <a:lnTo>
                    <a:pt x="17767" y="17133"/>
                  </a:lnTo>
                  <a:close/>
                  <a:moveTo>
                    <a:pt x="1584" y="17006"/>
                  </a:moveTo>
                  <a:lnTo>
                    <a:pt x="2122" y="17893"/>
                  </a:lnTo>
                  <a:lnTo>
                    <a:pt x="1806" y="18622"/>
                  </a:lnTo>
                  <a:lnTo>
                    <a:pt x="1267" y="17735"/>
                  </a:lnTo>
                  <a:lnTo>
                    <a:pt x="1584" y="17006"/>
                  </a:lnTo>
                  <a:close/>
                  <a:moveTo>
                    <a:pt x="5004" y="17038"/>
                  </a:moveTo>
                  <a:lnTo>
                    <a:pt x="5416" y="17735"/>
                  </a:lnTo>
                  <a:lnTo>
                    <a:pt x="4972" y="18653"/>
                  </a:lnTo>
                  <a:lnTo>
                    <a:pt x="4561" y="17957"/>
                  </a:lnTo>
                  <a:lnTo>
                    <a:pt x="5004" y="17038"/>
                  </a:lnTo>
                  <a:close/>
                  <a:moveTo>
                    <a:pt x="570" y="17070"/>
                  </a:moveTo>
                  <a:lnTo>
                    <a:pt x="1014" y="17767"/>
                  </a:lnTo>
                  <a:lnTo>
                    <a:pt x="570" y="18685"/>
                  </a:lnTo>
                  <a:lnTo>
                    <a:pt x="254" y="18147"/>
                  </a:lnTo>
                  <a:lnTo>
                    <a:pt x="254" y="17798"/>
                  </a:lnTo>
                  <a:lnTo>
                    <a:pt x="570" y="17070"/>
                  </a:lnTo>
                  <a:close/>
                  <a:moveTo>
                    <a:pt x="3737" y="17038"/>
                  </a:moveTo>
                  <a:lnTo>
                    <a:pt x="4307" y="17988"/>
                  </a:lnTo>
                  <a:lnTo>
                    <a:pt x="3991" y="18717"/>
                  </a:lnTo>
                  <a:lnTo>
                    <a:pt x="3389" y="17798"/>
                  </a:lnTo>
                  <a:lnTo>
                    <a:pt x="3737" y="17038"/>
                  </a:lnTo>
                  <a:close/>
                  <a:moveTo>
                    <a:pt x="16722" y="17196"/>
                  </a:moveTo>
                  <a:lnTo>
                    <a:pt x="17165" y="17893"/>
                  </a:lnTo>
                  <a:lnTo>
                    <a:pt x="16722" y="18907"/>
                  </a:lnTo>
                  <a:lnTo>
                    <a:pt x="16278" y="18178"/>
                  </a:lnTo>
                  <a:lnTo>
                    <a:pt x="16722" y="17196"/>
                  </a:lnTo>
                  <a:close/>
                  <a:moveTo>
                    <a:pt x="15613" y="17513"/>
                  </a:moveTo>
                  <a:lnTo>
                    <a:pt x="16025" y="18210"/>
                  </a:lnTo>
                  <a:lnTo>
                    <a:pt x="15708" y="18938"/>
                  </a:lnTo>
                  <a:lnTo>
                    <a:pt x="15265" y="18242"/>
                  </a:lnTo>
                  <a:lnTo>
                    <a:pt x="15613" y="17513"/>
                  </a:lnTo>
                  <a:close/>
                  <a:moveTo>
                    <a:pt x="11148" y="17672"/>
                  </a:moveTo>
                  <a:lnTo>
                    <a:pt x="11560" y="18368"/>
                  </a:lnTo>
                  <a:lnTo>
                    <a:pt x="11211" y="19097"/>
                  </a:lnTo>
                  <a:lnTo>
                    <a:pt x="10800" y="18400"/>
                  </a:lnTo>
                  <a:lnTo>
                    <a:pt x="11148" y="17672"/>
                  </a:lnTo>
                  <a:close/>
                  <a:moveTo>
                    <a:pt x="13365" y="17672"/>
                  </a:moveTo>
                  <a:lnTo>
                    <a:pt x="13808" y="18337"/>
                  </a:lnTo>
                  <a:lnTo>
                    <a:pt x="13460" y="19097"/>
                  </a:lnTo>
                  <a:lnTo>
                    <a:pt x="13048" y="18400"/>
                  </a:lnTo>
                  <a:lnTo>
                    <a:pt x="13365" y="17672"/>
                  </a:lnTo>
                  <a:close/>
                  <a:moveTo>
                    <a:pt x="14346" y="15486"/>
                  </a:moveTo>
                  <a:lnTo>
                    <a:pt x="14790" y="16183"/>
                  </a:lnTo>
                  <a:lnTo>
                    <a:pt x="14441" y="16943"/>
                  </a:lnTo>
                  <a:lnTo>
                    <a:pt x="14568" y="17165"/>
                  </a:lnTo>
                  <a:lnTo>
                    <a:pt x="14917" y="16405"/>
                  </a:lnTo>
                  <a:lnTo>
                    <a:pt x="15455" y="17292"/>
                  </a:lnTo>
                  <a:lnTo>
                    <a:pt x="15138" y="18020"/>
                  </a:lnTo>
                  <a:lnTo>
                    <a:pt x="14568" y="17165"/>
                  </a:lnTo>
                  <a:lnTo>
                    <a:pt x="14473" y="17387"/>
                  </a:lnTo>
                  <a:lnTo>
                    <a:pt x="15012" y="18273"/>
                  </a:lnTo>
                  <a:lnTo>
                    <a:pt x="14600" y="19223"/>
                  </a:lnTo>
                  <a:lnTo>
                    <a:pt x="14030" y="18337"/>
                  </a:lnTo>
                  <a:lnTo>
                    <a:pt x="14473" y="17387"/>
                  </a:lnTo>
                  <a:lnTo>
                    <a:pt x="14346" y="17165"/>
                  </a:lnTo>
                  <a:lnTo>
                    <a:pt x="13903" y="18115"/>
                  </a:lnTo>
                  <a:lnTo>
                    <a:pt x="13491" y="17418"/>
                  </a:lnTo>
                  <a:lnTo>
                    <a:pt x="13903" y="16468"/>
                  </a:lnTo>
                  <a:lnTo>
                    <a:pt x="14346" y="17165"/>
                  </a:lnTo>
                  <a:lnTo>
                    <a:pt x="14441" y="16943"/>
                  </a:lnTo>
                  <a:lnTo>
                    <a:pt x="14030" y="16246"/>
                  </a:lnTo>
                  <a:lnTo>
                    <a:pt x="14346" y="15486"/>
                  </a:lnTo>
                  <a:close/>
                  <a:moveTo>
                    <a:pt x="8899" y="17830"/>
                  </a:moveTo>
                  <a:lnTo>
                    <a:pt x="9343" y="18495"/>
                  </a:lnTo>
                  <a:lnTo>
                    <a:pt x="8994" y="19255"/>
                  </a:lnTo>
                  <a:lnTo>
                    <a:pt x="8551" y="18558"/>
                  </a:lnTo>
                  <a:lnTo>
                    <a:pt x="8899" y="17830"/>
                  </a:lnTo>
                  <a:close/>
                  <a:moveTo>
                    <a:pt x="12225" y="17482"/>
                  </a:moveTo>
                  <a:lnTo>
                    <a:pt x="12795" y="18400"/>
                  </a:lnTo>
                  <a:lnTo>
                    <a:pt x="12383" y="19287"/>
                  </a:lnTo>
                  <a:lnTo>
                    <a:pt x="11813" y="18368"/>
                  </a:lnTo>
                  <a:lnTo>
                    <a:pt x="12225" y="17482"/>
                  </a:lnTo>
                  <a:close/>
                  <a:moveTo>
                    <a:pt x="10008" y="17545"/>
                  </a:moveTo>
                  <a:lnTo>
                    <a:pt x="10546" y="18432"/>
                  </a:lnTo>
                  <a:lnTo>
                    <a:pt x="10134" y="19382"/>
                  </a:lnTo>
                  <a:lnTo>
                    <a:pt x="9564" y="18495"/>
                  </a:lnTo>
                  <a:lnTo>
                    <a:pt x="10008" y="17545"/>
                  </a:lnTo>
                  <a:close/>
                  <a:moveTo>
                    <a:pt x="254" y="18558"/>
                  </a:moveTo>
                  <a:lnTo>
                    <a:pt x="475" y="18938"/>
                  </a:lnTo>
                  <a:lnTo>
                    <a:pt x="254" y="19413"/>
                  </a:lnTo>
                  <a:lnTo>
                    <a:pt x="254" y="18558"/>
                  </a:lnTo>
                  <a:close/>
                  <a:moveTo>
                    <a:pt x="6683" y="18083"/>
                  </a:moveTo>
                  <a:lnTo>
                    <a:pt x="7126" y="18748"/>
                  </a:lnTo>
                  <a:lnTo>
                    <a:pt x="6778" y="19508"/>
                  </a:lnTo>
                  <a:lnTo>
                    <a:pt x="6334" y="18812"/>
                  </a:lnTo>
                  <a:lnTo>
                    <a:pt x="6683" y="18083"/>
                  </a:lnTo>
                  <a:close/>
                  <a:moveTo>
                    <a:pt x="2281" y="18115"/>
                  </a:moveTo>
                  <a:lnTo>
                    <a:pt x="2692" y="18812"/>
                  </a:lnTo>
                  <a:lnTo>
                    <a:pt x="2376" y="19540"/>
                  </a:lnTo>
                  <a:lnTo>
                    <a:pt x="1932" y="18843"/>
                  </a:lnTo>
                  <a:lnTo>
                    <a:pt x="2281" y="18115"/>
                  </a:lnTo>
                  <a:close/>
                  <a:moveTo>
                    <a:pt x="7823" y="17735"/>
                  </a:moveTo>
                  <a:lnTo>
                    <a:pt x="8329" y="18558"/>
                  </a:lnTo>
                  <a:lnTo>
                    <a:pt x="7854" y="19572"/>
                  </a:lnTo>
                  <a:lnTo>
                    <a:pt x="7348" y="18748"/>
                  </a:lnTo>
                  <a:lnTo>
                    <a:pt x="7823" y="17735"/>
                  </a:lnTo>
                  <a:close/>
                  <a:moveTo>
                    <a:pt x="4466" y="18210"/>
                  </a:moveTo>
                  <a:lnTo>
                    <a:pt x="4877" y="18907"/>
                  </a:lnTo>
                  <a:lnTo>
                    <a:pt x="4529" y="19635"/>
                  </a:lnTo>
                  <a:lnTo>
                    <a:pt x="4117" y="18938"/>
                  </a:lnTo>
                  <a:lnTo>
                    <a:pt x="4466" y="18210"/>
                  </a:lnTo>
                  <a:close/>
                  <a:moveTo>
                    <a:pt x="18305" y="18052"/>
                  </a:moveTo>
                  <a:lnTo>
                    <a:pt x="18558" y="18463"/>
                  </a:lnTo>
                  <a:lnTo>
                    <a:pt x="18558" y="19603"/>
                  </a:lnTo>
                  <a:lnTo>
                    <a:pt x="18527" y="19698"/>
                  </a:lnTo>
                  <a:lnTo>
                    <a:pt x="17988" y="18812"/>
                  </a:lnTo>
                  <a:lnTo>
                    <a:pt x="18305" y="18052"/>
                  </a:lnTo>
                  <a:close/>
                  <a:moveTo>
                    <a:pt x="3294" y="18020"/>
                  </a:moveTo>
                  <a:lnTo>
                    <a:pt x="3864" y="18970"/>
                  </a:lnTo>
                  <a:lnTo>
                    <a:pt x="3516" y="19730"/>
                  </a:lnTo>
                  <a:lnTo>
                    <a:pt x="2946" y="18780"/>
                  </a:lnTo>
                  <a:lnTo>
                    <a:pt x="3294" y="18020"/>
                  </a:lnTo>
                  <a:close/>
                  <a:moveTo>
                    <a:pt x="5542" y="17957"/>
                  </a:moveTo>
                  <a:lnTo>
                    <a:pt x="6113" y="18812"/>
                  </a:lnTo>
                  <a:lnTo>
                    <a:pt x="5669" y="19762"/>
                  </a:lnTo>
                  <a:lnTo>
                    <a:pt x="5131" y="18875"/>
                  </a:lnTo>
                  <a:lnTo>
                    <a:pt x="5542" y="17957"/>
                  </a:lnTo>
                  <a:close/>
                  <a:moveTo>
                    <a:pt x="1140" y="17988"/>
                  </a:moveTo>
                  <a:lnTo>
                    <a:pt x="1679" y="18843"/>
                  </a:lnTo>
                  <a:lnTo>
                    <a:pt x="1267" y="19793"/>
                  </a:lnTo>
                  <a:lnTo>
                    <a:pt x="697" y="18907"/>
                  </a:lnTo>
                  <a:lnTo>
                    <a:pt x="1140" y="17988"/>
                  </a:lnTo>
                  <a:close/>
                  <a:moveTo>
                    <a:pt x="17292" y="18115"/>
                  </a:moveTo>
                  <a:lnTo>
                    <a:pt x="17735" y="18812"/>
                  </a:lnTo>
                  <a:lnTo>
                    <a:pt x="17292" y="19825"/>
                  </a:lnTo>
                  <a:lnTo>
                    <a:pt x="16848" y="19128"/>
                  </a:lnTo>
                  <a:lnTo>
                    <a:pt x="17292" y="18115"/>
                  </a:lnTo>
                  <a:close/>
                  <a:moveTo>
                    <a:pt x="16152" y="18432"/>
                  </a:moveTo>
                  <a:lnTo>
                    <a:pt x="16595" y="19128"/>
                  </a:lnTo>
                  <a:lnTo>
                    <a:pt x="16278" y="19888"/>
                  </a:lnTo>
                  <a:lnTo>
                    <a:pt x="15835" y="19160"/>
                  </a:lnTo>
                  <a:lnTo>
                    <a:pt x="16152" y="18432"/>
                  </a:lnTo>
                  <a:close/>
                  <a:moveTo>
                    <a:pt x="15170" y="18495"/>
                  </a:moveTo>
                  <a:lnTo>
                    <a:pt x="15582" y="19192"/>
                  </a:lnTo>
                  <a:lnTo>
                    <a:pt x="15138" y="20142"/>
                  </a:lnTo>
                  <a:lnTo>
                    <a:pt x="14726" y="19445"/>
                  </a:lnTo>
                  <a:lnTo>
                    <a:pt x="15170" y="18495"/>
                  </a:lnTo>
                  <a:close/>
                  <a:moveTo>
                    <a:pt x="12921" y="18622"/>
                  </a:moveTo>
                  <a:lnTo>
                    <a:pt x="13365" y="19318"/>
                  </a:lnTo>
                  <a:lnTo>
                    <a:pt x="12953" y="20205"/>
                  </a:lnTo>
                  <a:lnTo>
                    <a:pt x="12510" y="19508"/>
                  </a:lnTo>
                  <a:lnTo>
                    <a:pt x="12921" y="18622"/>
                  </a:lnTo>
                  <a:close/>
                  <a:moveTo>
                    <a:pt x="13935" y="18558"/>
                  </a:moveTo>
                  <a:lnTo>
                    <a:pt x="14473" y="19445"/>
                  </a:lnTo>
                  <a:lnTo>
                    <a:pt x="14156" y="20205"/>
                  </a:lnTo>
                  <a:lnTo>
                    <a:pt x="13586" y="19318"/>
                  </a:lnTo>
                  <a:lnTo>
                    <a:pt x="13935" y="18558"/>
                  </a:lnTo>
                  <a:close/>
                  <a:moveTo>
                    <a:pt x="11686" y="18590"/>
                  </a:moveTo>
                  <a:lnTo>
                    <a:pt x="12288" y="19540"/>
                  </a:lnTo>
                  <a:lnTo>
                    <a:pt x="11940" y="20268"/>
                  </a:lnTo>
                  <a:lnTo>
                    <a:pt x="11370" y="19318"/>
                  </a:lnTo>
                  <a:lnTo>
                    <a:pt x="11686" y="18590"/>
                  </a:lnTo>
                  <a:close/>
                  <a:moveTo>
                    <a:pt x="10705" y="18653"/>
                  </a:moveTo>
                  <a:lnTo>
                    <a:pt x="11116" y="19350"/>
                  </a:lnTo>
                  <a:lnTo>
                    <a:pt x="10673" y="20300"/>
                  </a:lnTo>
                  <a:lnTo>
                    <a:pt x="10261" y="19603"/>
                  </a:lnTo>
                  <a:lnTo>
                    <a:pt x="10705" y="18653"/>
                  </a:lnTo>
                  <a:close/>
                  <a:moveTo>
                    <a:pt x="9469" y="18717"/>
                  </a:moveTo>
                  <a:lnTo>
                    <a:pt x="10008" y="19603"/>
                  </a:lnTo>
                  <a:lnTo>
                    <a:pt x="9691" y="20363"/>
                  </a:lnTo>
                  <a:lnTo>
                    <a:pt x="9121" y="19477"/>
                  </a:lnTo>
                  <a:lnTo>
                    <a:pt x="9469" y="18717"/>
                  </a:lnTo>
                  <a:close/>
                  <a:moveTo>
                    <a:pt x="8456" y="18780"/>
                  </a:moveTo>
                  <a:lnTo>
                    <a:pt x="8899" y="19477"/>
                  </a:lnTo>
                  <a:lnTo>
                    <a:pt x="8424" y="20490"/>
                  </a:lnTo>
                  <a:lnTo>
                    <a:pt x="8013" y="19793"/>
                  </a:lnTo>
                  <a:lnTo>
                    <a:pt x="8456" y="18780"/>
                  </a:lnTo>
                  <a:close/>
                  <a:moveTo>
                    <a:pt x="7253" y="18970"/>
                  </a:moveTo>
                  <a:lnTo>
                    <a:pt x="7759" y="19793"/>
                  </a:lnTo>
                  <a:lnTo>
                    <a:pt x="7411" y="20553"/>
                  </a:lnTo>
                  <a:lnTo>
                    <a:pt x="6904" y="19730"/>
                  </a:lnTo>
                  <a:lnTo>
                    <a:pt x="7253" y="18970"/>
                  </a:lnTo>
                  <a:close/>
                  <a:moveTo>
                    <a:pt x="3991" y="19192"/>
                  </a:moveTo>
                  <a:lnTo>
                    <a:pt x="4434" y="19888"/>
                  </a:lnTo>
                  <a:lnTo>
                    <a:pt x="4086" y="20617"/>
                  </a:lnTo>
                  <a:lnTo>
                    <a:pt x="3674" y="19952"/>
                  </a:lnTo>
                  <a:lnTo>
                    <a:pt x="3991" y="19192"/>
                  </a:lnTo>
                  <a:close/>
                  <a:moveTo>
                    <a:pt x="6239" y="19033"/>
                  </a:moveTo>
                  <a:lnTo>
                    <a:pt x="6651" y="19730"/>
                  </a:lnTo>
                  <a:lnTo>
                    <a:pt x="6239" y="20680"/>
                  </a:lnTo>
                  <a:lnTo>
                    <a:pt x="5796" y="19983"/>
                  </a:lnTo>
                  <a:lnTo>
                    <a:pt x="6239" y="19033"/>
                  </a:lnTo>
                  <a:close/>
                  <a:moveTo>
                    <a:pt x="1837" y="19065"/>
                  </a:moveTo>
                  <a:lnTo>
                    <a:pt x="2249" y="19762"/>
                  </a:lnTo>
                  <a:lnTo>
                    <a:pt x="1806" y="20712"/>
                  </a:lnTo>
                  <a:lnTo>
                    <a:pt x="1394" y="20015"/>
                  </a:lnTo>
                  <a:lnTo>
                    <a:pt x="1837" y="19065"/>
                  </a:lnTo>
                  <a:close/>
                  <a:moveTo>
                    <a:pt x="2851" y="19033"/>
                  </a:moveTo>
                  <a:lnTo>
                    <a:pt x="3421" y="19952"/>
                  </a:lnTo>
                  <a:lnTo>
                    <a:pt x="3072" y="20712"/>
                  </a:lnTo>
                  <a:lnTo>
                    <a:pt x="2502" y="19762"/>
                  </a:lnTo>
                  <a:lnTo>
                    <a:pt x="2851" y="19033"/>
                  </a:lnTo>
                  <a:close/>
                  <a:moveTo>
                    <a:pt x="5004" y="19128"/>
                  </a:moveTo>
                  <a:lnTo>
                    <a:pt x="5574" y="20015"/>
                  </a:lnTo>
                  <a:lnTo>
                    <a:pt x="5226" y="20743"/>
                  </a:lnTo>
                  <a:lnTo>
                    <a:pt x="4687" y="19857"/>
                  </a:lnTo>
                  <a:lnTo>
                    <a:pt x="5004" y="19128"/>
                  </a:lnTo>
                  <a:close/>
                  <a:moveTo>
                    <a:pt x="602" y="19160"/>
                  </a:moveTo>
                  <a:lnTo>
                    <a:pt x="1140" y="20047"/>
                  </a:lnTo>
                  <a:lnTo>
                    <a:pt x="792" y="20775"/>
                  </a:lnTo>
                  <a:lnTo>
                    <a:pt x="254" y="19888"/>
                  </a:lnTo>
                  <a:lnTo>
                    <a:pt x="602" y="19160"/>
                  </a:lnTo>
                  <a:close/>
                  <a:moveTo>
                    <a:pt x="16722" y="19350"/>
                  </a:moveTo>
                  <a:lnTo>
                    <a:pt x="17165" y="20047"/>
                  </a:lnTo>
                  <a:lnTo>
                    <a:pt x="16817" y="20775"/>
                  </a:lnTo>
                  <a:lnTo>
                    <a:pt x="16405" y="20110"/>
                  </a:lnTo>
                  <a:lnTo>
                    <a:pt x="16722" y="19350"/>
                  </a:lnTo>
                  <a:close/>
                  <a:moveTo>
                    <a:pt x="17862" y="19033"/>
                  </a:moveTo>
                  <a:lnTo>
                    <a:pt x="18432" y="19920"/>
                  </a:lnTo>
                  <a:lnTo>
                    <a:pt x="17957" y="20933"/>
                  </a:lnTo>
                  <a:lnTo>
                    <a:pt x="17418" y="20047"/>
                  </a:lnTo>
                  <a:lnTo>
                    <a:pt x="17862" y="19033"/>
                  </a:lnTo>
                  <a:close/>
                  <a:moveTo>
                    <a:pt x="15708" y="19413"/>
                  </a:moveTo>
                  <a:lnTo>
                    <a:pt x="16152" y="20110"/>
                  </a:lnTo>
                  <a:lnTo>
                    <a:pt x="15708" y="21060"/>
                  </a:lnTo>
                  <a:lnTo>
                    <a:pt x="15297" y="20363"/>
                  </a:lnTo>
                  <a:lnTo>
                    <a:pt x="15708" y="19413"/>
                  </a:lnTo>
                  <a:close/>
                  <a:moveTo>
                    <a:pt x="14631" y="19667"/>
                  </a:moveTo>
                  <a:lnTo>
                    <a:pt x="15043" y="20363"/>
                  </a:lnTo>
                  <a:lnTo>
                    <a:pt x="14695" y="21123"/>
                  </a:lnTo>
                  <a:lnTo>
                    <a:pt x="14283" y="20427"/>
                  </a:lnTo>
                  <a:lnTo>
                    <a:pt x="14631" y="19667"/>
                  </a:lnTo>
                  <a:close/>
                  <a:moveTo>
                    <a:pt x="12415" y="19762"/>
                  </a:moveTo>
                  <a:lnTo>
                    <a:pt x="12826" y="20427"/>
                  </a:lnTo>
                  <a:lnTo>
                    <a:pt x="12510" y="21187"/>
                  </a:lnTo>
                  <a:lnTo>
                    <a:pt x="12066" y="20490"/>
                  </a:lnTo>
                  <a:lnTo>
                    <a:pt x="12415" y="19762"/>
                  </a:lnTo>
                  <a:close/>
                  <a:moveTo>
                    <a:pt x="10134" y="19825"/>
                  </a:moveTo>
                  <a:lnTo>
                    <a:pt x="10578" y="20522"/>
                  </a:lnTo>
                  <a:lnTo>
                    <a:pt x="10229" y="21282"/>
                  </a:lnTo>
                  <a:lnTo>
                    <a:pt x="9818" y="20585"/>
                  </a:lnTo>
                  <a:lnTo>
                    <a:pt x="10134" y="19825"/>
                  </a:lnTo>
                  <a:close/>
                  <a:moveTo>
                    <a:pt x="13491" y="19540"/>
                  </a:moveTo>
                  <a:lnTo>
                    <a:pt x="14030" y="20427"/>
                  </a:lnTo>
                  <a:lnTo>
                    <a:pt x="13618" y="21313"/>
                  </a:lnTo>
                  <a:lnTo>
                    <a:pt x="13080" y="20427"/>
                  </a:lnTo>
                  <a:lnTo>
                    <a:pt x="13491" y="19540"/>
                  </a:lnTo>
                  <a:close/>
                  <a:moveTo>
                    <a:pt x="11243" y="19572"/>
                  </a:moveTo>
                  <a:lnTo>
                    <a:pt x="11845" y="20522"/>
                  </a:lnTo>
                  <a:lnTo>
                    <a:pt x="11401" y="21440"/>
                  </a:lnTo>
                  <a:lnTo>
                    <a:pt x="10831" y="20522"/>
                  </a:lnTo>
                  <a:lnTo>
                    <a:pt x="11243" y="19572"/>
                  </a:lnTo>
                  <a:close/>
                  <a:moveTo>
                    <a:pt x="7886" y="20015"/>
                  </a:moveTo>
                  <a:lnTo>
                    <a:pt x="8329" y="20712"/>
                  </a:lnTo>
                  <a:lnTo>
                    <a:pt x="7981" y="21472"/>
                  </a:lnTo>
                  <a:lnTo>
                    <a:pt x="7569" y="20775"/>
                  </a:lnTo>
                  <a:lnTo>
                    <a:pt x="7886" y="20015"/>
                  </a:lnTo>
                  <a:close/>
                  <a:moveTo>
                    <a:pt x="3547" y="20173"/>
                  </a:moveTo>
                  <a:lnTo>
                    <a:pt x="3991" y="20870"/>
                  </a:lnTo>
                  <a:lnTo>
                    <a:pt x="3642" y="21598"/>
                  </a:lnTo>
                  <a:lnTo>
                    <a:pt x="3199" y="20933"/>
                  </a:lnTo>
                  <a:lnTo>
                    <a:pt x="3547" y="20173"/>
                  </a:lnTo>
                  <a:close/>
                  <a:moveTo>
                    <a:pt x="9026" y="19698"/>
                  </a:moveTo>
                  <a:lnTo>
                    <a:pt x="9564" y="20585"/>
                  </a:lnTo>
                  <a:lnTo>
                    <a:pt x="9121" y="21598"/>
                  </a:lnTo>
                  <a:lnTo>
                    <a:pt x="8551" y="20712"/>
                  </a:lnTo>
                  <a:lnTo>
                    <a:pt x="9026" y="19698"/>
                  </a:lnTo>
                  <a:close/>
                  <a:moveTo>
                    <a:pt x="5701" y="20237"/>
                  </a:moveTo>
                  <a:lnTo>
                    <a:pt x="6113" y="20933"/>
                  </a:lnTo>
                  <a:lnTo>
                    <a:pt x="5796" y="21662"/>
                  </a:lnTo>
                  <a:lnTo>
                    <a:pt x="5352" y="20965"/>
                  </a:lnTo>
                  <a:lnTo>
                    <a:pt x="5701" y="20237"/>
                  </a:lnTo>
                  <a:close/>
                  <a:moveTo>
                    <a:pt x="1299" y="20268"/>
                  </a:moveTo>
                  <a:lnTo>
                    <a:pt x="1711" y="20965"/>
                  </a:lnTo>
                  <a:lnTo>
                    <a:pt x="1362" y="21693"/>
                  </a:lnTo>
                  <a:lnTo>
                    <a:pt x="950" y="20997"/>
                  </a:lnTo>
                  <a:lnTo>
                    <a:pt x="1299" y="20268"/>
                  </a:lnTo>
                  <a:close/>
                  <a:moveTo>
                    <a:pt x="4561" y="20110"/>
                  </a:moveTo>
                  <a:lnTo>
                    <a:pt x="5131" y="20997"/>
                  </a:lnTo>
                  <a:lnTo>
                    <a:pt x="4782" y="21725"/>
                  </a:lnTo>
                  <a:lnTo>
                    <a:pt x="4212" y="20870"/>
                  </a:lnTo>
                  <a:lnTo>
                    <a:pt x="4561" y="20110"/>
                  </a:lnTo>
                  <a:close/>
                  <a:moveTo>
                    <a:pt x="6809" y="19952"/>
                  </a:moveTo>
                  <a:lnTo>
                    <a:pt x="7316" y="20775"/>
                  </a:lnTo>
                  <a:lnTo>
                    <a:pt x="6873" y="21725"/>
                  </a:lnTo>
                  <a:lnTo>
                    <a:pt x="6366" y="20902"/>
                  </a:lnTo>
                  <a:lnTo>
                    <a:pt x="6809" y="19952"/>
                  </a:lnTo>
                  <a:close/>
                  <a:moveTo>
                    <a:pt x="18558" y="20142"/>
                  </a:moveTo>
                  <a:lnTo>
                    <a:pt x="18558" y="20173"/>
                  </a:lnTo>
                  <a:lnTo>
                    <a:pt x="18558" y="21757"/>
                  </a:lnTo>
                  <a:lnTo>
                    <a:pt x="18527" y="21820"/>
                  </a:lnTo>
                  <a:lnTo>
                    <a:pt x="18083" y="21123"/>
                  </a:lnTo>
                  <a:lnTo>
                    <a:pt x="18558" y="20142"/>
                  </a:lnTo>
                  <a:close/>
                  <a:moveTo>
                    <a:pt x="2376" y="19983"/>
                  </a:moveTo>
                  <a:lnTo>
                    <a:pt x="2977" y="20933"/>
                  </a:lnTo>
                  <a:lnTo>
                    <a:pt x="2534" y="21883"/>
                  </a:lnTo>
                  <a:lnTo>
                    <a:pt x="1964" y="20933"/>
                  </a:lnTo>
                  <a:lnTo>
                    <a:pt x="2376" y="19983"/>
                  </a:lnTo>
                  <a:close/>
                  <a:moveTo>
                    <a:pt x="17292" y="20268"/>
                  </a:moveTo>
                  <a:lnTo>
                    <a:pt x="17862" y="21155"/>
                  </a:lnTo>
                  <a:lnTo>
                    <a:pt x="17513" y="21883"/>
                  </a:lnTo>
                  <a:lnTo>
                    <a:pt x="16975" y="20997"/>
                  </a:lnTo>
                  <a:lnTo>
                    <a:pt x="17292" y="20268"/>
                  </a:lnTo>
                  <a:close/>
                  <a:moveTo>
                    <a:pt x="16310" y="20332"/>
                  </a:moveTo>
                  <a:lnTo>
                    <a:pt x="16722" y="21028"/>
                  </a:lnTo>
                  <a:lnTo>
                    <a:pt x="16278" y="21979"/>
                  </a:lnTo>
                  <a:lnTo>
                    <a:pt x="15867" y="21282"/>
                  </a:lnTo>
                  <a:lnTo>
                    <a:pt x="16310" y="20332"/>
                  </a:lnTo>
                  <a:close/>
                  <a:moveTo>
                    <a:pt x="254" y="20268"/>
                  </a:moveTo>
                  <a:lnTo>
                    <a:pt x="697" y="21028"/>
                  </a:lnTo>
                  <a:lnTo>
                    <a:pt x="254" y="22010"/>
                  </a:lnTo>
                  <a:lnTo>
                    <a:pt x="254" y="20268"/>
                  </a:lnTo>
                  <a:close/>
                  <a:moveTo>
                    <a:pt x="15170" y="20585"/>
                  </a:moveTo>
                  <a:lnTo>
                    <a:pt x="15613" y="21282"/>
                  </a:lnTo>
                  <a:lnTo>
                    <a:pt x="15265" y="22042"/>
                  </a:lnTo>
                  <a:lnTo>
                    <a:pt x="14853" y="21345"/>
                  </a:lnTo>
                  <a:lnTo>
                    <a:pt x="15170" y="20585"/>
                  </a:lnTo>
                  <a:close/>
                  <a:moveTo>
                    <a:pt x="14156" y="20648"/>
                  </a:moveTo>
                  <a:lnTo>
                    <a:pt x="14600" y="21345"/>
                  </a:lnTo>
                  <a:lnTo>
                    <a:pt x="14188" y="22232"/>
                  </a:lnTo>
                  <a:lnTo>
                    <a:pt x="13776" y="21535"/>
                  </a:lnTo>
                  <a:lnTo>
                    <a:pt x="14156" y="20648"/>
                  </a:lnTo>
                  <a:close/>
                  <a:moveTo>
                    <a:pt x="12985" y="20648"/>
                  </a:moveTo>
                  <a:lnTo>
                    <a:pt x="13523" y="21535"/>
                  </a:lnTo>
                  <a:lnTo>
                    <a:pt x="13175" y="22295"/>
                  </a:lnTo>
                  <a:lnTo>
                    <a:pt x="12636" y="21408"/>
                  </a:lnTo>
                  <a:lnTo>
                    <a:pt x="12985" y="20648"/>
                  </a:lnTo>
                  <a:close/>
                  <a:moveTo>
                    <a:pt x="11971" y="20712"/>
                  </a:moveTo>
                  <a:lnTo>
                    <a:pt x="12383" y="21408"/>
                  </a:lnTo>
                  <a:lnTo>
                    <a:pt x="11971" y="22359"/>
                  </a:lnTo>
                  <a:lnTo>
                    <a:pt x="11528" y="21662"/>
                  </a:lnTo>
                  <a:lnTo>
                    <a:pt x="11971" y="20712"/>
                  </a:lnTo>
                  <a:close/>
                  <a:moveTo>
                    <a:pt x="10705" y="20743"/>
                  </a:moveTo>
                  <a:lnTo>
                    <a:pt x="11306" y="21693"/>
                  </a:lnTo>
                  <a:lnTo>
                    <a:pt x="10958" y="22422"/>
                  </a:lnTo>
                  <a:lnTo>
                    <a:pt x="10388" y="21503"/>
                  </a:lnTo>
                  <a:lnTo>
                    <a:pt x="10705" y="20743"/>
                  </a:lnTo>
                  <a:close/>
                  <a:moveTo>
                    <a:pt x="9691" y="20807"/>
                  </a:moveTo>
                  <a:lnTo>
                    <a:pt x="10134" y="21503"/>
                  </a:lnTo>
                  <a:lnTo>
                    <a:pt x="9659" y="22485"/>
                  </a:lnTo>
                  <a:lnTo>
                    <a:pt x="9248" y="21820"/>
                  </a:lnTo>
                  <a:lnTo>
                    <a:pt x="9691" y="20807"/>
                  </a:lnTo>
                  <a:close/>
                  <a:moveTo>
                    <a:pt x="8456" y="20933"/>
                  </a:moveTo>
                  <a:lnTo>
                    <a:pt x="8994" y="21820"/>
                  </a:lnTo>
                  <a:lnTo>
                    <a:pt x="8678" y="22580"/>
                  </a:lnTo>
                  <a:lnTo>
                    <a:pt x="8108" y="21693"/>
                  </a:lnTo>
                  <a:lnTo>
                    <a:pt x="8456" y="20933"/>
                  </a:lnTo>
                  <a:close/>
                  <a:moveTo>
                    <a:pt x="5257" y="21218"/>
                  </a:moveTo>
                  <a:lnTo>
                    <a:pt x="5669" y="21915"/>
                  </a:lnTo>
                  <a:lnTo>
                    <a:pt x="5321" y="22644"/>
                  </a:lnTo>
                  <a:lnTo>
                    <a:pt x="4909" y="21947"/>
                  </a:lnTo>
                  <a:lnTo>
                    <a:pt x="5257" y="21218"/>
                  </a:lnTo>
                  <a:close/>
                  <a:moveTo>
                    <a:pt x="7443" y="20997"/>
                  </a:moveTo>
                  <a:lnTo>
                    <a:pt x="7886" y="21693"/>
                  </a:lnTo>
                  <a:lnTo>
                    <a:pt x="7443" y="22644"/>
                  </a:lnTo>
                  <a:lnTo>
                    <a:pt x="7031" y="21947"/>
                  </a:lnTo>
                  <a:lnTo>
                    <a:pt x="7443" y="20997"/>
                  </a:lnTo>
                  <a:close/>
                  <a:moveTo>
                    <a:pt x="4117" y="21092"/>
                  </a:moveTo>
                  <a:lnTo>
                    <a:pt x="4656" y="21979"/>
                  </a:lnTo>
                  <a:lnTo>
                    <a:pt x="4339" y="22707"/>
                  </a:lnTo>
                  <a:lnTo>
                    <a:pt x="3769" y="21820"/>
                  </a:lnTo>
                  <a:lnTo>
                    <a:pt x="4117" y="21092"/>
                  </a:lnTo>
                  <a:close/>
                  <a:moveTo>
                    <a:pt x="6271" y="21155"/>
                  </a:moveTo>
                  <a:lnTo>
                    <a:pt x="6778" y="21979"/>
                  </a:lnTo>
                  <a:lnTo>
                    <a:pt x="6429" y="22707"/>
                  </a:lnTo>
                  <a:lnTo>
                    <a:pt x="5922" y="21883"/>
                  </a:lnTo>
                  <a:lnTo>
                    <a:pt x="6271" y="21155"/>
                  </a:lnTo>
                  <a:close/>
                  <a:moveTo>
                    <a:pt x="3104" y="21155"/>
                  </a:moveTo>
                  <a:lnTo>
                    <a:pt x="3547" y="21852"/>
                  </a:lnTo>
                  <a:lnTo>
                    <a:pt x="3104" y="22802"/>
                  </a:lnTo>
                  <a:lnTo>
                    <a:pt x="2661" y="22105"/>
                  </a:lnTo>
                  <a:lnTo>
                    <a:pt x="3104" y="21155"/>
                  </a:lnTo>
                  <a:close/>
                  <a:moveTo>
                    <a:pt x="17988" y="21377"/>
                  </a:moveTo>
                  <a:lnTo>
                    <a:pt x="18400" y="22074"/>
                  </a:lnTo>
                  <a:lnTo>
                    <a:pt x="18083" y="22802"/>
                  </a:lnTo>
                  <a:lnTo>
                    <a:pt x="17640" y="22105"/>
                  </a:lnTo>
                  <a:lnTo>
                    <a:pt x="17988" y="21377"/>
                  </a:lnTo>
                  <a:close/>
                  <a:moveTo>
                    <a:pt x="1837" y="21187"/>
                  </a:moveTo>
                  <a:lnTo>
                    <a:pt x="2439" y="22105"/>
                  </a:lnTo>
                  <a:lnTo>
                    <a:pt x="2091" y="22865"/>
                  </a:lnTo>
                  <a:lnTo>
                    <a:pt x="1520" y="21915"/>
                  </a:lnTo>
                  <a:lnTo>
                    <a:pt x="1837" y="21187"/>
                  </a:lnTo>
                  <a:close/>
                  <a:moveTo>
                    <a:pt x="824" y="21250"/>
                  </a:moveTo>
                  <a:lnTo>
                    <a:pt x="1267" y="21947"/>
                  </a:lnTo>
                  <a:lnTo>
                    <a:pt x="792" y="22929"/>
                  </a:lnTo>
                  <a:lnTo>
                    <a:pt x="380" y="22232"/>
                  </a:lnTo>
                  <a:lnTo>
                    <a:pt x="824" y="21250"/>
                  </a:lnTo>
                  <a:close/>
                  <a:moveTo>
                    <a:pt x="15740" y="21503"/>
                  </a:moveTo>
                  <a:lnTo>
                    <a:pt x="16183" y="22200"/>
                  </a:lnTo>
                  <a:lnTo>
                    <a:pt x="15835" y="22960"/>
                  </a:lnTo>
                  <a:lnTo>
                    <a:pt x="15423" y="22264"/>
                  </a:lnTo>
                  <a:lnTo>
                    <a:pt x="15740" y="21503"/>
                  </a:lnTo>
                  <a:close/>
                  <a:moveTo>
                    <a:pt x="16848" y="21250"/>
                  </a:moveTo>
                  <a:lnTo>
                    <a:pt x="17418" y="22137"/>
                  </a:lnTo>
                  <a:lnTo>
                    <a:pt x="16975" y="23087"/>
                  </a:lnTo>
                  <a:lnTo>
                    <a:pt x="16437" y="22200"/>
                  </a:lnTo>
                  <a:lnTo>
                    <a:pt x="16848" y="21250"/>
                  </a:lnTo>
                  <a:close/>
                  <a:moveTo>
                    <a:pt x="14726" y="21567"/>
                  </a:moveTo>
                  <a:lnTo>
                    <a:pt x="15170" y="22264"/>
                  </a:lnTo>
                  <a:lnTo>
                    <a:pt x="14758" y="23150"/>
                  </a:lnTo>
                  <a:lnTo>
                    <a:pt x="14346" y="22454"/>
                  </a:lnTo>
                  <a:lnTo>
                    <a:pt x="14726" y="21567"/>
                  </a:lnTo>
                  <a:close/>
                  <a:moveTo>
                    <a:pt x="13650" y="21757"/>
                  </a:moveTo>
                  <a:lnTo>
                    <a:pt x="14093" y="22454"/>
                  </a:lnTo>
                  <a:lnTo>
                    <a:pt x="13745" y="23214"/>
                  </a:lnTo>
                  <a:lnTo>
                    <a:pt x="13333" y="22517"/>
                  </a:lnTo>
                  <a:lnTo>
                    <a:pt x="13650" y="21757"/>
                  </a:lnTo>
                  <a:close/>
                  <a:moveTo>
                    <a:pt x="11433" y="21915"/>
                  </a:moveTo>
                  <a:lnTo>
                    <a:pt x="11845" y="22612"/>
                  </a:lnTo>
                  <a:lnTo>
                    <a:pt x="11528" y="23340"/>
                  </a:lnTo>
                  <a:lnTo>
                    <a:pt x="11085" y="22644"/>
                  </a:lnTo>
                  <a:lnTo>
                    <a:pt x="11433" y="21915"/>
                  </a:lnTo>
                  <a:close/>
                  <a:moveTo>
                    <a:pt x="9153" y="22042"/>
                  </a:moveTo>
                  <a:lnTo>
                    <a:pt x="9564" y="22739"/>
                  </a:lnTo>
                  <a:lnTo>
                    <a:pt x="9216" y="23467"/>
                  </a:lnTo>
                  <a:lnTo>
                    <a:pt x="8804" y="22802"/>
                  </a:lnTo>
                  <a:lnTo>
                    <a:pt x="9153" y="22042"/>
                  </a:lnTo>
                  <a:close/>
                  <a:moveTo>
                    <a:pt x="12541" y="21630"/>
                  </a:moveTo>
                  <a:lnTo>
                    <a:pt x="13080" y="22517"/>
                  </a:lnTo>
                  <a:lnTo>
                    <a:pt x="12636" y="23467"/>
                  </a:lnTo>
                  <a:lnTo>
                    <a:pt x="12098" y="22580"/>
                  </a:lnTo>
                  <a:lnTo>
                    <a:pt x="12541" y="21630"/>
                  </a:lnTo>
                  <a:close/>
                  <a:moveTo>
                    <a:pt x="18558" y="22295"/>
                  </a:moveTo>
                  <a:lnTo>
                    <a:pt x="18558" y="22327"/>
                  </a:lnTo>
                  <a:lnTo>
                    <a:pt x="18558" y="23594"/>
                  </a:lnTo>
                  <a:lnTo>
                    <a:pt x="18210" y="23024"/>
                  </a:lnTo>
                  <a:lnTo>
                    <a:pt x="18558" y="22295"/>
                  </a:lnTo>
                  <a:close/>
                  <a:moveTo>
                    <a:pt x="4782" y="22200"/>
                  </a:moveTo>
                  <a:lnTo>
                    <a:pt x="5226" y="22897"/>
                  </a:lnTo>
                  <a:lnTo>
                    <a:pt x="4877" y="23625"/>
                  </a:lnTo>
                  <a:lnTo>
                    <a:pt x="4466" y="22929"/>
                  </a:lnTo>
                  <a:lnTo>
                    <a:pt x="4782" y="22200"/>
                  </a:lnTo>
                  <a:close/>
                  <a:moveTo>
                    <a:pt x="6904" y="22200"/>
                  </a:moveTo>
                  <a:lnTo>
                    <a:pt x="7348" y="22865"/>
                  </a:lnTo>
                  <a:lnTo>
                    <a:pt x="6999" y="23625"/>
                  </a:lnTo>
                  <a:lnTo>
                    <a:pt x="6556" y="22929"/>
                  </a:lnTo>
                  <a:lnTo>
                    <a:pt x="6904" y="22200"/>
                  </a:lnTo>
                  <a:close/>
                  <a:moveTo>
                    <a:pt x="10261" y="21725"/>
                  </a:moveTo>
                  <a:lnTo>
                    <a:pt x="10831" y="22675"/>
                  </a:lnTo>
                  <a:lnTo>
                    <a:pt x="10388" y="23657"/>
                  </a:lnTo>
                  <a:lnTo>
                    <a:pt x="9818" y="22739"/>
                  </a:lnTo>
                  <a:lnTo>
                    <a:pt x="10261" y="21725"/>
                  </a:lnTo>
                  <a:close/>
                  <a:moveTo>
                    <a:pt x="5827" y="22137"/>
                  </a:moveTo>
                  <a:lnTo>
                    <a:pt x="6334" y="22960"/>
                  </a:lnTo>
                  <a:lnTo>
                    <a:pt x="5986" y="23689"/>
                  </a:lnTo>
                  <a:lnTo>
                    <a:pt x="5479" y="22865"/>
                  </a:lnTo>
                  <a:lnTo>
                    <a:pt x="5827" y="22137"/>
                  </a:lnTo>
                  <a:close/>
                  <a:moveTo>
                    <a:pt x="8013" y="21915"/>
                  </a:moveTo>
                  <a:lnTo>
                    <a:pt x="8551" y="22802"/>
                  </a:lnTo>
                  <a:lnTo>
                    <a:pt x="8139" y="23752"/>
                  </a:lnTo>
                  <a:lnTo>
                    <a:pt x="7569" y="22865"/>
                  </a:lnTo>
                  <a:lnTo>
                    <a:pt x="8013" y="21915"/>
                  </a:lnTo>
                  <a:close/>
                  <a:moveTo>
                    <a:pt x="2566" y="22327"/>
                  </a:moveTo>
                  <a:lnTo>
                    <a:pt x="2977" y="23024"/>
                  </a:lnTo>
                  <a:lnTo>
                    <a:pt x="2661" y="23784"/>
                  </a:lnTo>
                  <a:lnTo>
                    <a:pt x="2217" y="23087"/>
                  </a:lnTo>
                  <a:lnTo>
                    <a:pt x="2566" y="22327"/>
                  </a:lnTo>
                  <a:close/>
                  <a:moveTo>
                    <a:pt x="285" y="22485"/>
                  </a:moveTo>
                  <a:lnTo>
                    <a:pt x="697" y="23182"/>
                  </a:lnTo>
                  <a:lnTo>
                    <a:pt x="349" y="23910"/>
                  </a:lnTo>
                  <a:lnTo>
                    <a:pt x="254" y="23720"/>
                  </a:lnTo>
                  <a:lnTo>
                    <a:pt x="254" y="22549"/>
                  </a:lnTo>
                  <a:lnTo>
                    <a:pt x="285" y="22485"/>
                  </a:lnTo>
                  <a:close/>
                  <a:moveTo>
                    <a:pt x="3674" y="22074"/>
                  </a:moveTo>
                  <a:lnTo>
                    <a:pt x="4212" y="22960"/>
                  </a:lnTo>
                  <a:lnTo>
                    <a:pt x="3801" y="23910"/>
                  </a:lnTo>
                  <a:lnTo>
                    <a:pt x="3231" y="23024"/>
                  </a:lnTo>
                  <a:lnTo>
                    <a:pt x="3674" y="22074"/>
                  </a:lnTo>
                  <a:close/>
                  <a:moveTo>
                    <a:pt x="17545" y="22359"/>
                  </a:moveTo>
                  <a:lnTo>
                    <a:pt x="17957" y="23055"/>
                  </a:lnTo>
                  <a:lnTo>
                    <a:pt x="17545" y="24005"/>
                  </a:lnTo>
                  <a:lnTo>
                    <a:pt x="17102" y="23309"/>
                  </a:lnTo>
                  <a:lnTo>
                    <a:pt x="17545" y="22359"/>
                  </a:lnTo>
                  <a:close/>
                  <a:moveTo>
                    <a:pt x="15297" y="22485"/>
                  </a:moveTo>
                  <a:lnTo>
                    <a:pt x="15740" y="23182"/>
                  </a:lnTo>
                  <a:lnTo>
                    <a:pt x="15328" y="24069"/>
                  </a:lnTo>
                  <a:lnTo>
                    <a:pt x="14917" y="23372"/>
                  </a:lnTo>
                  <a:lnTo>
                    <a:pt x="15297" y="22485"/>
                  </a:lnTo>
                  <a:close/>
                  <a:moveTo>
                    <a:pt x="16310" y="22422"/>
                  </a:moveTo>
                  <a:lnTo>
                    <a:pt x="16848" y="23309"/>
                  </a:lnTo>
                  <a:lnTo>
                    <a:pt x="16532" y="24069"/>
                  </a:lnTo>
                  <a:lnTo>
                    <a:pt x="15993" y="23182"/>
                  </a:lnTo>
                  <a:lnTo>
                    <a:pt x="16310" y="22422"/>
                  </a:lnTo>
                  <a:close/>
                  <a:moveTo>
                    <a:pt x="1394" y="22169"/>
                  </a:moveTo>
                  <a:lnTo>
                    <a:pt x="1964" y="23087"/>
                  </a:lnTo>
                  <a:lnTo>
                    <a:pt x="1520" y="24100"/>
                  </a:lnTo>
                  <a:lnTo>
                    <a:pt x="950" y="23150"/>
                  </a:lnTo>
                  <a:lnTo>
                    <a:pt x="1394" y="22169"/>
                  </a:lnTo>
                  <a:close/>
                  <a:moveTo>
                    <a:pt x="14220" y="22675"/>
                  </a:moveTo>
                  <a:lnTo>
                    <a:pt x="14663" y="23372"/>
                  </a:lnTo>
                  <a:lnTo>
                    <a:pt x="14315" y="24132"/>
                  </a:lnTo>
                  <a:lnTo>
                    <a:pt x="13903" y="23435"/>
                  </a:lnTo>
                  <a:lnTo>
                    <a:pt x="14220" y="22675"/>
                  </a:lnTo>
                  <a:close/>
                  <a:moveTo>
                    <a:pt x="13206" y="22739"/>
                  </a:moveTo>
                  <a:lnTo>
                    <a:pt x="13650" y="23435"/>
                  </a:lnTo>
                  <a:lnTo>
                    <a:pt x="13206" y="24385"/>
                  </a:lnTo>
                  <a:lnTo>
                    <a:pt x="12795" y="23689"/>
                  </a:lnTo>
                  <a:lnTo>
                    <a:pt x="13206" y="22739"/>
                  </a:lnTo>
                  <a:close/>
                  <a:moveTo>
                    <a:pt x="12003" y="22834"/>
                  </a:moveTo>
                  <a:lnTo>
                    <a:pt x="12541" y="23720"/>
                  </a:lnTo>
                  <a:lnTo>
                    <a:pt x="12193" y="24449"/>
                  </a:lnTo>
                  <a:lnTo>
                    <a:pt x="11655" y="23562"/>
                  </a:lnTo>
                  <a:lnTo>
                    <a:pt x="12003" y="22834"/>
                  </a:lnTo>
                  <a:close/>
                  <a:moveTo>
                    <a:pt x="10990" y="22897"/>
                  </a:moveTo>
                  <a:lnTo>
                    <a:pt x="11401" y="23594"/>
                  </a:lnTo>
                  <a:lnTo>
                    <a:pt x="10958" y="24575"/>
                  </a:lnTo>
                  <a:lnTo>
                    <a:pt x="10515" y="23879"/>
                  </a:lnTo>
                  <a:lnTo>
                    <a:pt x="10990" y="22897"/>
                  </a:lnTo>
                  <a:close/>
                  <a:moveTo>
                    <a:pt x="6461" y="23150"/>
                  </a:moveTo>
                  <a:lnTo>
                    <a:pt x="6873" y="23847"/>
                  </a:lnTo>
                  <a:lnTo>
                    <a:pt x="6556" y="24607"/>
                  </a:lnTo>
                  <a:lnTo>
                    <a:pt x="6113" y="23910"/>
                  </a:lnTo>
                  <a:lnTo>
                    <a:pt x="6461" y="23150"/>
                  </a:lnTo>
                  <a:close/>
                  <a:moveTo>
                    <a:pt x="9691" y="22960"/>
                  </a:moveTo>
                  <a:lnTo>
                    <a:pt x="10293" y="23910"/>
                  </a:lnTo>
                  <a:lnTo>
                    <a:pt x="9944" y="24639"/>
                  </a:lnTo>
                  <a:lnTo>
                    <a:pt x="9374" y="23689"/>
                  </a:lnTo>
                  <a:lnTo>
                    <a:pt x="9691" y="22960"/>
                  </a:lnTo>
                  <a:close/>
                  <a:moveTo>
                    <a:pt x="5352" y="23119"/>
                  </a:moveTo>
                  <a:lnTo>
                    <a:pt x="5859" y="23942"/>
                  </a:lnTo>
                  <a:lnTo>
                    <a:pt x="5542" y="24670"/>
                  </a:lnTo>
                  <a:lnTo>
                    <a:pt x="5036" y="23847"/>
                  </a:lnTo>
                  <a:lnTo>
                    <a:pt x="5352" y="23119"/>
                  </a:lnTo>
                  <a:close/>
                  <a:moveTo>
                    <a:pt x="8678" y="23024"/>
                  </a:moveTo>
                  <a:lnTo>
                    <a:pt x="9121" y="23720"/>
                  </a:lnTo>
                  <a:lnTo>
                    <a:pt x="8678" y="24670"/>
                  </a:lnTo>
                  <a:lnTo>
                    <a:pt x="8266" y="23974"/>
                  </a:lnTo>
                  <a:lnTo>
                    <a:pt x="8678" y="23024"/>
                  </a:lnTo>
                  <a:close/>
                  <a:moveTo>
                    <a:pt x="7474" y="23087"/>
                  </a:moveTo>
                  <a:lnTo>
                    <a:pt x="8013" y="23974"/>
                  </a:lnTo>
                  <a:lnTo>
                    <a:pt x="7696" y="24734"/>
                  </a:lnTo>
                  <a:lnTo>
                    <a:pt x="7126" y="23847"/>
                  </a:lnTo>
                  <a:lnTo>
                    <a:pt x="7474" y="23087"/>
                  </a:lnTo>
                  <a:close/>
                  <a:moveTo>
                    <a:pt x="4339" y="23182"/>
                  </a:moveTo>
                  <a:lnTo>
                    <a:pt x="4782" y="23879"/>
                  </a:lnTo>
                  <a:lnTo>
                    <a:pt x="4339" y="24797"/>
                  </a:lnTo>
                  <a:lnTo>
                    <a:pt x="3927" y="24132"/>
                  </a:lnTo>
                  <a:lnTo>
                    <a:pt x="4339" y="23182"/>
                  </a:lnTo>
                  <a:close/>
                  <a:moveTo>
                    <a:pt x="3136" y="23245"/>
                  </a:moveTo>
                  <a:lnTo>
                    <a:pt x="3674" y="24132"/>
                  </a:lnTo>
                  <a:lnTo>
                    <a:pt x="3326" y="24860"/>
                  </a:lnTo>
                  <a:lnTo>
                    <a:pt x="2787" y="24005"/>
                  </a:lnTo>
                  <a:lnTo>
                    <a:pt x="3136" y="23245"/>
                  </a:lnTo>
                  <a:close/>
                  <a:moveTo>
                    <a:pt x="17007" y="23530"/>
                  </a:moveTo>
                  <a:lnTo>
                    <a:pt x="17418" y="24227"/>
                  </a:lnTo>
                  <a:lnTo>
                    <a:pt x="17102" y="24955"/>
                  </a:lnTo>
                  <a:lnTo>
                    <a:pt x="16658" y="24290"/>
                  </a:lnTo>
                  <a:lnTo>
                    <a:pt x="17007" y="23530"/>
                  </a:lnTo>
                  <a:close/>
                  <a:moveTo>
                    <a:pt x="2122" y="23309"/>
                  </a:moveTo>
                  <a:lnTo>
                    <a:pt x="2534" y="24005"/>
                  </a:lnTo>
                  <a:lnTo>
                    <a:pt x="2091" y="25019"/>
                  </a:lnTo>
                  <a:lnTo>
                    <a:pt x="1679" y="24322"/>
                  </a:lnTo>
                  <a:lnTo>
                    <a:pt x="2122" y="23309"/>
                  </a:lnTo>
                  <a:close/>
                  <a:moveTo>
                    <a:pt x="14790" y="23625"/>
                  </a:moveTo>
                  <a:lnTo>
                    <a:pt x="15233" y="24290"/>
                  </a:lnTo>
                  <a:lnTo>
                    <a:pt x="14885" y="25050"/>
                  </a:lnTo>
                  <a:lnTo>
                    <a:pt x="14473" y="24354"/>
                  </a:lnTo>
                  <a:lnTo>
                    <a:pt x="14790" y="23625"/>
                  </a:lnTo>
                  <a:close/>
                  <a:moveTo>
                    <a:pt x="824" y="23404"/>
                  </a:moveTo>
                  <a:lnTo>
                    <a:pt x="1425" y="24322"/>
                  </a:lnTo>
                  <a:lnTo>
                    <a:pt x="1077" y="25082"/>
                  </a:lnTo>
                  <a:lnTo>
                    <a:pt x="507" y="24132"/>
                  </a:lnTo>
                  <a:lnTo>
                    <a:pt x="824" y="23404"/>
                  </a:lnTo>
                  <a:close/>
                  <a:moveTo>
                    <a:pt x="18115" y="23277"/>
                  </a:moveTo>
                  <a:lnTo>
                    <a:pt x="18558" y="24005"/>
                  </a:lnTo>
                  <a:lnTo>
                    <a:pt x="18558" y="24480"/>
                  </a:lnTo>
                  <a:lnTo>
                    <a:pt x="18242" y="25145"/>
                  </a:lnTo>
                  <a:lnTo>
                    <a:pt x="17672" y="24227"/>
                  </a:lnTo>
                  <a:lnTo>
                    <a:pt x="18115" y="23277"/>
                  </a:lnTo>
                  <a:close/>
                  <a:moveTo>
                    <a:pt x="15867" y="23404"/>
                  </a:moveTo>
                  <a:lnTo>
                    <a:pt x="16405" y="24290"/>
                  </a:lnTo>
                  <a:lnTo>
                    <a:pt x="16025" y="25177"/>
                  </a:lnTo>
                  <a:lnTo>
                    <a:pt x="15487" y="24290"/>
                  </a:lnTo>
                  <a:lnTo>
                    <a:pt x="15867" y="23404"/>
                  </a:lnTo>
                  <a:close/>
                  <a:moveTo>
                    <a:pt x="13776" y="23657"/>
                  </a:moveTo>
                  <a:lnTo>
                    <a:pt x="14220" y="24354"/>
                  </a:lnTo>
                  <a:lnTo>
                    <a:pt x="13776" y="25304"/>
                  </a:lnTo>
                  <a:lnTo>
                    <a:pt x="13333" y="24607"/>
                  </a:lnTo>
                  <a:lnTo>
                    <a:pt x="13776" y="23657"/>
                  </a:lnTo>
                  <a:close/>
                  <a:moveTo>
                    <a:pt x="12668" y="23942"/>
                  </a:moveTo>
                  <a:lnTo>
                    <a:pt x="13111" y="24607"/>
                  </a:lnTo>
                  <a:lnTo>
                    <a:pt x="12763" y="25367"/>
                  </a:lnTo>
                  <a:lnTo>
                    <a:pt x="12351" y="24670"/>
                  </a:lnTo>
                  <a:lnTo>
                    <a:pt x="12668" y="23942"/>
                  </a:lnTo>
                  <a:close/>
                  <a:moveTo>
                    <a:pt x="10420" y="24132"/>
                  </a:moveTo>
                  <a:lnTo>
                    <a:pt x="10831" y="24797"/>
                  </a:lnTo>
                  <a:lnTo>
                    <a:pt x="10515" y="25557"/>
                  </a:lnTo>
                  <a:lnTo>
                    <a:pt x="10071" y="24860"/>
                  </a:lnTo>
                  <a:lnTo>
                    <a:pt x="10420" y="24132"/>
                  </a:lnTo>
                  <a:close/>
                  <a:moveTo>
                    <a:pt x="18558" y="24987"/>
                  </a:moveTo>
                  <a:cubicBezTo>
                    <a:pt x="18558" y="25177"/>
                    <a:pt x="18527" y="25367"/>
                    <a:pt x="18495" y="25557"/>
                  </a:cubicBezTo>
                  <a:lnTo>
                    <a:pt x="18400" y="25367"/>
                  </a:lnTo>
                  <a:lnTo>
                    <a:pt x="18558" y="24987"/>
                  </a:lnTo>
                  <a:close/>
                  <a:moveTo>
                    <a:pt x="6018" y="24164"/>
                  </a:moveTo>
                  <a:lnTo>
                    <a:pt x="6429" y="24860"/>
                  </a:lnTo>
                  <a:lnTo>
                    <a:pt x="6081" y="25589"/>
                  </a:lnTo>
                  <a:lnTo>
                    <a:pt x="5669" y="24892"/>
                  </a:lnTo>
                  <a:lnTo>
                    <a:pt x="6018" y="24164"/>
                  </a:lnTo>
                  <a:close/>
                  <a:moveTo>
                    <a:pt x="8139" y="24195"/>
                  </a:moveTo>
                  <a:lnTo>
                    <a:pt x="8583" y="24892"/>
                  </a:lnTo>
                  <a:lnTo>
                    <a:pt x="8234" y="25652"/>
                  </a:lnTo>
                  <a:lnTo>
                    <a:pt x="7823" y="24955"/>
                  </a:lnTo>
                  <a:lnTo>
                    <a:pt x="8139" y="24195"/>
                  </a:lnTo>
                  <a:close/>
                  <a:moveTo>
                    <a:pt x="11560" y="23815"/>
                  </a:moveTo>
                  <a:lnTo>
                    <a:pt x="12098" y="24670"/>
                  </a:lnTo>
                  <a:lnTo>
                    <a:pt x="11623" y="25684"/>
                  </a:lnTo>
                  <a:lnTo>
                    <a:pt x="11085" y="24797"/>
                  </a:lnTo>
                  <a:lnTo>
                    <a:pt x="11560" y="23815"/>
                  </a:lnTo>
                  <a:close/>
                  <a:moveTo>
                    <a:pt x="7031" y="24069"/>
                  </a:moveTo>
                  <a:lnTo>
                    <a:pt x="7569" y="24955"/>
                  </a:lnTo>
                  <a:lnTo>
                    <a:pt x="7221" y="25715"/>
                  </a:lnTo>
                  <a:lnTo>
                    <a:pt x="6683" y="24829"/>
                  </a:lnTo>
                  <a:lnTo>
                    <a:pt x="7031" y="24069"/>
                  </a:lnTo>
                  <a:close/>
                  <a:moveTo>
                    <a:pt x="3801" y="24354"/>
                  </a:moveTo>
                  <a:lnTo>
                    <a:pt x="4244" y="25050"/>
                  </a:lnTo>
                  <a:lnTo>
                    <a:pt x="3896" y="25779"/>
                  </a:lnTo>
                  <a:lnTo>
                    <a:pt x="3484" y="25082"/>
                  </a:lnTo>
                  <a:lnTo>
                    <a:pt x="3801" y="24354"/>
                  </a:lnTo>
                  <a:close/>
                  <a:moveTo>
                    <a:pt x="9248" y="23942"/>
                  </a:moveTo>
                  <a:lnTo>
                    <a:pt x="9849" y="24860"/>
                  </a:lnTo>
                  <a:lnTo>
                    <a:pt x="9406" y="25810"/>
                  </a:lnTo>
                  <a:lnTo>
                    <a:pt x="8836" y="24892"/>
                  </a:lnTo>
                  <a:lnTo>
                    <a:pt x="9248" y="23942"/>
                  </a:lnTo>
                  <a:close/>
                  <a:moveTo>
                    <a:pt x="4909" y="24100"/>
                  </a:moveTo>
                  <a:lnTo>
                    <a:pt x="5416" y="24924"/>
                  </a:lnTo>
                  <a:lnTo>
                    <a:pt x="5004" y="25842"/>
                  </a:lnTo>
                  <a:lnTo>
                    <a:pt x="4497" y="25019"/>
                  </a:lnTo>
                  <a:lnTo>
                    <a:pt x="4909" y="24100"/>
                  </a:lnTo>
                  <a:close/>
                  <a:moveTo>
                    <a:pt x="1552" y="24544"/>
                  </a:moveTo>
                  <a:lnTo>
                    <a:pt x="1996" y="25240"/>
                  </a:lnTo>
                  <a:lnTo>
                    <a:pt x="1647" y="26000"/>
                  </a:lnTo>
                  <a:lnTo>
                    <a:pt x="1204" y="25304"/>
                  </a:lnTo>
                  <a:lnTo>
                    <a:pt x="1552" y="24544"/>
                  </a:lnTo>
                  <a:close/>
                  <a:moveTo>
                    <a:pt x="2692" y="24227"/>
                  </a:moveTo>
                  <a:lnTo>
                    <a:pt x="3231" y="25114"/>
                  </a:lnTo>
                  <a:lnTo>
                    <a:pt x="2756" y="26095"/>
                  </a:lnTo>
                  <a:lnTo>
                    <a:pt x="2217" y="25240"/>
                  </a:lnTo>
                  <a:lnTo>
                    <a:pt x="2692" y="24227"/>
                  </a:lnTo>
                  <a:close/>
                  <a:moveTo>
                    <a:pt x="16563" y="24512"/>
                  </a:moveTo>
                  <a:lnTo>
                    <a:pt x="16975" y="25209"/>
                  </a:lnTo>
                  <a:lnTo>
                    <a:pt x="16595" y="26095"/>
                  </a:lnTo>
                  <a:lnTo>
                    <a:pt x="16152" y="25399"/>
                  </a:lnTo>
                  <a:lnTo>
                    <a:pt x="16563" y="24512"/>
                  </a:lnTo>
                  <a:close/>
                  <a:moveTo>
                    <a:pt x="17577" y="24449"/>
                  </a:moveTo>
                  <a:lnTo>
                    <a:pt x="18147" y="25399"/>
                  </a:lnTo>
                  <a:lnTo>
                    <a:pt x="17798" y="26127"/>
                  </a:lnTo>
                  <a:lnTo>
                    <a:pt x="17228" y="25209"/>
                  </a:lnTo>
                  <a:lnTo>
                    <a:pt x="17577" y="24449"/>
                  </a:lnTo>
                  <a:close/>
                  <a:moveTo>
                    <a:pt x="15360" y="24512"/>
                  </a:moveTo>
                  <a:lnTo>
                    <a:pt x="15898" y="25399"/>
                  </a:lnTo>
                  <a:lnTo>
                    <a:pt x="15582" y="26159"/>
                  </a:lnTo>
                  <a:lnTo>
                    <a:pt x="15012" y="25272"/>
                  </a:lnTo>
                  <a:lnTo>
                    <a:pt x="15360" y="24512"/>
                  </a:lnTo>
                  <a:close/>
                  <a:moveTo>
                    <a:pt x="14346" y="24575"/>
                  </a:moveTo>
                  <a:lnTo>
                    <a:pt x="14790" y="25272"/>
                  </a:lnTo>
                  <a:lnTo>
                    <a:pt x="14346" y="26222"/>
                  </a:lnTo>
                  <a:lnTo>
                    <a:pt x="13935" y="25525"/>
                  </a:lnTo>
                  <a:lnTo>
                    <a:pt x="14346" y="24575"/>
                  </a:lnTo>
                  <a:close/>
                  <a:moveTo>
                    <a:pt x="380" y="24385"/>
                  </a:moveTo>
                  <a:lnTo>
                    <a:pt x="950" y="25304"/>
                  </a:lnTo>
                  <a:lnTo>
                    <a:pt x="539" y="26254"/>
                  </a:lnTo>
                  <a:cubicBezTo>
                    <a:pt x="349" y="25842"/>
                    <a:pt x="254" y="25399"/>
                    <a:pt x="254" y="24924"/>
                  </a:cubicBezTo>
                  <a:lnTo>
                    <a:pt x="254" y="24702"/>
                  </a:lnTo>
                  <a:lnTo>
                    <a:pt x="380" y="24385"/>
                  </a:lnTo>
                  <a:close/>
                  <a:moveTo>
                    <a:pt x="13238" y="24829"/>
                  </a:moveTo>
                  <a:lnTo>
                    <a:pt x="13681" y="25557"/>
                  </a:lnTo>
                  <a:lnTo>
                    <a:pt x="13333" y="26285"/>
                  </a:lnTo>
                  <a:lnTo>
                    <a:pt x="12890" y="25589"/>
                  </a:lnTo>
                  <a:lnTo>
                    <a:pt x="13238" y="24829"/>
                  </a:lnTo>
                  <a:close/>
                  <a:moveTo>
                    <a:pt x="555" y="26285"/>
                  </a:moveTo>
                  <a:cubicBezTo>
                    <a:pt x="563" y="26293"/>
                    <a:pt x="570" y="26301"/>
                    <a:pt x="570" y="26317"/>
                  </a:cubicBezTo>
                  <a:lnTo>
                    <a:pt x="555" y="26285"/>
                  </a:lnTo>
                  <a:close/>
                  <a:moveTo>
                    <a:pt x="18273" y="25620"/>
                  </a:moveTo>
                  <a:lnTo>
                    <a:pt x="18432" y="25842"/>
                  </a:lnTo>
                  <a:cubicBezTo>
                    <a:pt x="18337" y="26095"/>
                    <a:pt x="18210" y="26349"/>
                    <a:pt x="18083" y="26570"/>
                  </a:cubicBezTo>
                  <a:lnTo>
                    <a:pt x="17925" y="26349"/>
                  </a:lnTo>
                  <a:lnTo>
                    <a:pt x="18273" y="25620"/>
                  </a:lnTo>
                  <a:close/>
                  <a:moveTo>
                    <a:pt x="12225" y="24892"/>
                  </a:moveTo>
                  <a:lnTo>
                    <a:pt x="12668" y="25589"/>
                  </a:lnTo>
                  <a:lnTo>
                    <a:pt x="12193" y="26602"/>
                  </a:lnTo>
                  <a:lnTo>
                    <a:pt x="11781" y="25905"/>
                  </a:lnTo>
                  <a:lnTo>
                    <a:pt x="12225" y="24892"/>
                  </a:lnTo>
                  <a:close/>
                  <a:moveTo>
                    <a:pt x="7696" y="25177"/>
                  </a:moveTo>
                  <a:lnTo>
                    <a:pt x="8139" y="25874"/>
                  </a:lnTo>
                  <a:lnTo>
                    <a:pt x="7791" y="26634"/>
                  </a:lnTo>
                  <a:lnTo>
                    <a:pt x="7348" y="25937"/>
                  </a:lnTo>
                  <a:lnTo>
                    <a:pt x="7696" y="25177"/>
                  </a:lnTo>
                  <a:close/>
                  <a:moveTo>
                    <a:pt x="10990" y="25019"/>
                  </a:moveTo>
                  <a:lnTo>
                    <a:pt x="11528" y="25905"/>
                  </a:lnTo>
                  <a:lnTo>
                    <a:pt x="11180" y="26665"/>
                  </a:lnTo>
                  <a:lnTo>
                    <a:pt x="10641" y="25779"/>
                  </a:lnTo>
                  <a:lnTo>
                    <a:pt x="10990" y="25019"/>
                  </a:lnTo>
                  <a:close/>
                  <a:moveTo>
                    <a:pt x="6588" y="25082"/>
                  </a:moveTo>
                  <a:lnTo>
                    <a:pt x="7126" y="25937"/>
                  </a:lnTo>
                  <a:lnTo>
                    <a:pt x="6778" y="26697"/>
                  </a:lnTo>
                  <a:lnTo>
                    <a:pt x="6239" y="25810"/>
                  </a:lnTo>
                  <a:lnTo>
                    <a:pt x="6588" y="25082"/>
                  </a:lnTo>
                  <a:close/>
                  <a:moveTo>
                    <a:pt x="9976" y="25082"/>
                  </a:moveTo>
                  <a:lnTo>
                    <a:pt x="10388" y="25779"/>
                  </a:lnTo>
                  <a:lnTo>
                    <a:pt x="9976" y="26729"/>
                  </a:lnTo>
                  <a:lnTo>
                    <a:pt x="9533" y="26032"/>
                  </a:lnTo>
                  <a:lnTo>
                    <a:pt x="9976" y="25082"/>
                  </a:lnTo>
                  <a:close/>
                  <a:moveTo>
                    <a:pt x="5574" y="25145"/>
                  </a:moveTo>
                  <a:lnTo>
                    <a:pt x="5986" y="25810"/>
                  </a:lnTo>
                  <a:lnTo>
                    <a:pt x="5542" y="26761"/>
                  </a:lnTo>
                  <a:lnTo>
                    <a:pt x="5131" y="26064"/>
                  </a:lnTo>
                  <a:lnTo>
                    <a:pt x="5574" y="25145"/>
                  </a:lnTo>
                  <a:close/>
                  <a:moveTo>
                    <a:pt x="8709" y="25114"/>
                  </a:moveTo>
                  <a:lnTo>
                    <a:pt x="9311" y="26064"/>
                  </a:lnTo>
                  <a:lnTo>
                    <a:pt x="8963" y="26792"/>
                  </a:lnTo>
                  <a:lnTo>
                    <a:pt x="8393" y="25874"/>
                  </a:lnTo>
                  <a:lnTo>
                    <a:pt x="8709" y="25114"/>
                  </a:lnTo>
                  <a:close/>
                  <a:moveTo>
                    <a:pt x="4371" y="25272"/>
                  </a:moveTo>
                  <a:lnTo>
                    <a:pt x="4877" y="26095"/>
                  </a:lnTo>
                  <a:lnTo>
                    <a:pt x="4561" y="26824"/>
                  </a:lnTo>
                  <a:lnTo>
                    <a:pt x="4054" y="26000"/>
                  </a:lnTo>
                  <a:lnTo>
                    <a:pt x="4371" y="25272"/>
                  </a:lnTo>
                  <a:close/>
                  <a:moveTo>
                    <a:pt x="3357" y="25335"/>
                  </a:moveTo>
                  <a:lnTo>
                    <a:pt x="3801" y="26032"/>
                  </a:lnTo>
                  <a:lnTo>
                    <a:pt x="3326" y="27014"/>
                  </a:lnTo>
                  <a:lnTo>
                    <a:pt x="2914" y="26317"/>
                  </a:lnTo>
                  <a:lnTo>
                    <a:pt x="3357" y="25335"/>
                  </a:lnTo>
                  <a:close/>
                  <a:moveTo>
                    <a:pt x="1109" y="25525"/>
                  </a:moveTo>
                  <a:lnTo>
                    <a:pt x="1520" y="26222"/>
                  </a:lnTo>
                  <a:lnTo>
                    <a:pt x="1140" y="27077"/>
                  </a:lnTo>
                  <a:cubicBezTo>
                    <a:pt x="1014" y="26982"/>
                    <a:pt x="919" y="26856"/>
                    <a:pt x="824" y="26729"/>
                  </a:cubicBezTo>
                  <a:cubicBezTo>
                    <a:pt x="760" y="26634"/>
                    <a:pt x="729" y="26570"/>
                    <a:pt x="665" y="26475"/>
                  </a:cubicBezTo>
                  <a:lnTo>
                    <a:pt x="1109" y="25525"/>
                  </a:lnTo>
                  <a:close/>
                  <a:moveTo>
                    <a:pt x="2122" y="25462"/>
                  </a:moveTo>
                  <a:lnTo>
                    <a:pt x="2661" y="26349"/>
                  </a:lnTo>
                  <a:lnTo>
                    <a:pt x="2312" y="27077"/>
                  </a:lnTo>
                  <a:lnTo>
                    <a:pt x="1774" y="26222"/>
                  </a:lnTo>
                  <a:lnTo>
                    <a:pt x="2122" y="25462"/>
                  </a:lnTo>
                  <a:close/>
                  <a:moveTo>
                    <a:pt x="16057" y="25620"/>
                  </a:moveTo>
                  <a:lnTo>
                    <a:pt x="16468" y="26317"/>
                  </a:lnTo>
                  <a:lnTo>
                    <a:pt x="16120" y="27077"/>
                  </a:lnTo>
                  <a:lnTo>
                    <a:pt x="15708" y="26380"/>
                  </a:lnTo>
                  <a:lnTo>
                    <a:pt x="16057" y="25620"/>
                  </a:lnTo>
                  <a:close/>
                  <a:moveTo>
                    <a:pt x="17830" y="26602"/>
                  </a:moveTo>
                  <a:lnTo>
                    <a:pt x="17957" y="26761"/>
                  </a:lnTo>
                  <a:cubicBezTo>
                    <a:pt x="17830" y="26919"/>
                    <a:pt x="17703" y="27046"/>
                    <a:pt x="17577" y="27172"/>
                  </a:cubicBezTo>
                  <a:lnTo>
                    <a:pt x="17830" y="26602"/>
                  </a:lnTo>
                  <a:close/>
                  <a:moveTo>
                    <a:pt x="13808" y="25779"/>
                  </a:moveTo>
                  <a:lnTo>
                    <a:pt x="14251" y="26475"/>
                  </a:lnTo>
                  <a:lnTo>
                    <a:pt x="13903" y="27204"/>
                  </a:lnTo>
                  <a:lnTo>
                    <a:pt x="13460" y="26507"/>
                  </a:lnTo>
                  <a:lnTo>
                    <a:pt x="13808" y="25779"/>
                  </a:lnTo>
                  <a:close/>
                  <a:moveTo>
                    <a:pt x="17102" y="25430"/>
                  </a:moveTo>
                  <a:lnTo>
                    <a:pt x="17703" y="26380"/>
                  </a:lnTo>
                  <a:lnTo>
                    <a:pt x="17292" y="27236"/>
                  </a:lnTo>
                  <a:lnTo>
                    <a:pt x="16722" y="26317"/>
                  </a:lnTo>
                  <a:lnTo>
                    <a:pt x="17102" y="25430"/>
                  </a:lnTo>
                  <a:close/>
                  <a:moveTo>
                    <a:pt x="14917" y="25494"/>
                  </a:moveTo>
                  <a:lnTo>
                    <a:pt x="15455" y="26380"/>
                  </a:lnTo>
                  <a:lnTo>
                    <a:pt x="15043" y="27331"/>
                  </a:lnTo>
                  <a:lnTo>
                    <a:pt x="14473" y="26444"/>
                  </a:lnTo>
                  <a:lnTo>
                    <a:pt x="14917" y="25494"/>
                  </a:lnTo>
                  <a:close/>
                  <a:moveTo>
                    <a:pt x="12795" y="25810"/>
                  </a:moveTo>
                  <a:lnTo>
                    <a:pt x="13238" y="26539"/>
                  </a:lnTo>
                  <a:lnTo>
                    <a:pt x="12763" y="27521"/>
                  </a:lnTo>
                  <a:lnTo>
                    <a:pt x="12351" y="26824"/>
                  </a:lnTo>
                  <a:lnTo>
                    <a:pt x="12795" y="25810"/>
                  </a:lnTo>
                  <a:close/>
                  <a:moveTo>
                    <a:pt x="11655" y="26127"/>
                  </a:moveTo>
                  <a:lnTo>
                    <a:pt x="12098" y="26824"/>
                  </a:lnTo>
                  <a:lnTo>
                    <a:pt x="11750" y="27584"/>
                  </a:lnTo>
                  <a:lnTo>
                    <a:pt x="11338" y="26887"/>
                  </a:lnTo>
                  <a:lnTo>
                    <a:pt x="11655" y="26127"/>
                  </a:lnTo>
                  <a:close/>
                  <a:moveTo>
                    <a:pt x="7253" y="26159"/>
                  </a:moveTo>
                  <a:lnTo>
                    <a:pt x="7664" y="26856"/>
                  </a:lnTo>
                  <a:lnTo>
                    <a:pt x="7348" y="27616"/>
                  </a:lnTo>
                  <a:lnTo>
                    <a:pt x="6904" y="26919"/>
                  </a:lnTo>
                  <a:lnTo>
                    <a:pt x="7253" y="26159"/>
                  </a:lnTo>
                  <a:close/>
                  <a:moveTo>
                    <a:pt x="1679" y="26444"/>
                  </a:moveTo>
                  <a:lnTo>
                    <a:pt x="2217" y="27331"/>
                  </a:lnTo>
                  <a:lnTo>
                    <a:pt x="2027" y="27711"/>
                  </a:lnTo>
                  <a:cubicBezTo>
                    <a:pt x="1774" y="27584"/>
                    <a:pt x="1520" y="27426"/>
                    <a:pt x="1299" y="27236"/>
                  </a:cubicBezTo>
                  <a:lnTo>
                    <a:pt x="1679" y="26444"/>
                  </a:lnTo>
                  <a:close/>
                  <a:moveTo>
                    <a:pt x="9438" y="26285"/>
                  </a:moveTo>
                  <a:lnTo>
                    <a:pt x="9849" y="26982"/>
                  </a:lnTo>
                  <a:lnTo>
                    <a:pt x="9533" y="27711"/>
                  </a:lnTo>
                  <a:lnTo>
                    <a:pt x="9089" y="27014"/>
                  </a:lnTo>
                  <a:lnTo>
                    <a:pt x="9438" y="26285"/>
                  </a:lnTo>
                  <a:close/>
                  <a:moveTo>
                    <a:pt x="5004" y="26317"/>
                  </a:moveTo>
                  <a:lnTo>
                    <a:pt x="5447" y="27014"/>
                  </a:lnTo>
                  <a:lnTo>
                    <a:pt x="5099" y="27742"/>
                  </a:lnTo>
                  <a:lnTo>
                    <a:pt x="4687" y="27046"/>
                  </a:lnTo>
                  <a:lnTo>
                    <a:pt x="5004" y="26317"/>
                  </a:lnTo>
                  <a:close/>
                  <a:moveTo>
                    <a:pt x="8266" y="26095"/>
                  </a:moveTo>
                  <a:lnTo>
                    <a:pt x="8836" y="27046"/>
                  </a:lnTo>
                  <a:lnTo>
                    <a:pt x="8519" y="27774"/>
                  </a:lnTo>
                  <a:lnTo>
                    <a:pt x="7918" y="26856"/>
                  </a:lnTo>
                  <a:lnTo>
                    <a:pt x="8266" y="26095"/>
                  </a:lnTo>
                  <a:close/>
                  <a:moveTo>
                    <a:pt x="16595" y="26539"/>
                  </a:moveTo>
                  <a:lnTo>
                    <a:pt x="17197" y="27489"/>
                  </a:lnTo>
                  <a:cubicBezTo>
                    <a:pt x="16975" y="27616"/>
                    <a:pt x="16785" y="27711"/>
                    <a:pt x="16563" y="27774"/>
                  </a:cubicBezTo>
                  <a:lnTo>
                    <a:pt x="16278" y="27299"/>
                  </a:lnTo>
                  <a:lnTo>
                    <a:pt x="16595" y="26539"/>
                  </a:lnTo>
                  <a:close/>
                  <a:moveTo>
                    <a:pt x="10546" y="26000"/>
                  </a:moveTo>
                  <a:lnTo>
                    <a:pt x="11085" y="26887"/>
                  </a:lnTo>
                  <a:lnTo>
                    <a:pt x="10641" y="27837"/>
                  </a:lnTo>
                  <a:lnTo>
                    <a:pt x="10103" y="26951"/>
                  </a:lnTo>
                  <a:lnTo>
                    <a:pt x="10546" y="26000"/>
                  </a:lnTo>
                  <a:close/>
                  <a:moveTo>
                    <a:pt x="6113" y="26064"/>
                  </a:moveTo>
                  <a:lnTo>
                    <a:pt x="6683" y="26919"/>
                  </a:lnTo>
                  <a:lnTo>
                    <a:pt x="6239" y="27869"/>
                  </a:lnTo>
                  <a:lnTo>
                    <a:pt x="5701" y="26982"/>
                  </a:lnTo>
                  <a:lnTo>
                    <a:pt x="6113" y="26064"/>
                  </a:lnTo>
                  <a:close/>
                  <a:moveTo>
                    <a:pt x="2344" y="27552"/>
                  </a:moveTo>
                  <a:lnTo>
                    <a:pt x="2566" y="27901"/>
                  </a:lnTo>
                  <a:cubicBezTo>
                    <a:pt x="2439" y="27869"/>
                    <a:pt x="2344" y="27837"/>
                    <a:pt x="2249" y="27774"/>
                  </a:cubicBezTo>
                  <a:lnTo>
                    <a:pt x="2344" y="27552"/>
                  </a:lnTo>
                  <a:close/>
                  <a:moveTo>
                    <a:pt x="16152" y="27521"/>
                  </a:moveTo>
                  <a:lnTo>
                    <a:pt x="16373" y="27837"/>
                  </a:lnTo>
                  <a:cubicBezTo>
                    <a:pt x="16247" y="27901"/>
                    <a:pt x="16120" y="27932"/>
                    <a:pt x="15962" y="27932"/>
                  </a:cubicBezTo>
                  <a:lnTo>
                    <a:pt x="16152" y="27521"/>
                  </a:lnTo>
                  <a:close/>
                  <a:moveTo>
                    <a:pt x="2787" y="26570"/>
                  </a:moveTo>
                  <a:lnTo>
                    <a:pt x="3231" y="27267"/>
                  </a:lnTo>
                  <a:lnTo>
                    <a:pt x="2914" y="27964"/>
                  </a:lnTo>
                  <a:cubicBezTo>
                    <a:pt x="2882" y="27932"/>
                    <a:pt x="2882" y="27932"/>
                    <a:pt x="2851" y="27932"/>
                  </a:cubicBezTo>
                  <a:lnTo>
                    <a:pt x="2471" y="27299"/>
                  </a:lnTo>
                  <a:lnTo>
                    <a:pt x="2787" y="26570"/>
                  </a:lnTo>
                  <a:close/>
                  <a:moveTo>
                    <a:pt x="3357" y="27489"/>
                  </a:moveTo>
                  <a:lnTo>
                    <a:pt x="3674" y="27964"/>
                  </a:lnTo>
                  <a:lnTo>
                    <a:pt x="3136" y="27964"/>
                  </a:lnTo>
                  <a:lnTo>
                    <a:pt x="3357" y="27489"/>
                  </a:lnTo>
                  <a:close/>
                  <a:moveTo>
                    <a:pt x="3927" y="26254"/>
                  </a:moveTo>
                  <a:lnTo>
                    <a:pt x="4434" y="27077"/>
                  </a:lnTo>
                  <a:lnTo>
                    <a:pt x="4022" y="27964"/>
                  </a:lnTo>
                  <a:lnTo>
                    <a:pt x="3927" y="27964"/>
                  </a:lnTo>
                  <a:lnTo>
                    <a:pt x="3484" y="27236"/>
                  </a:lnTo>
                  <a:lnTo>
                    <a:pt x="3927" y="26254"/>
                  </a:lnTo>
                  <a:close/>
                  <a:moveTo>
                    <a:pt x="4561" y="27299"/>
                  </a:moveTo>
                  <a:lnTo>
                    <a:pt x="5004" y="27964"/>
                  </a:lnTo>
                  <a:lnTo>
                    <a:pt x="4276" y="27964"/>
                  </a:lnTo>
                  <a:lnTo>
                    <a:pt x="4561" y="27299"/>
                  </a:lnTo>
                  <a:close/>
                  <a:moveTo>
                    <a:pt x="5574" y="27236"/>
                  </a:moveTo>
                  <a:lnTo>
                    <a:pt x="6049" y="27964"/>
                  </a:lnTo>
                  <a:lnTo>
                    <a:pt x="5257" y="27964"/>
                  </a:lnTo>
                  <a:lnTo>
                    <a:pt x="5574" y="27236"/>
                  </a:lnTo>
                  <a:close/>
                  <a:moveTo>
                    <a:pt x="6809" y="27141"/>
                  </a:moveTo>
                  <a:lnTo>
                    <a:pt x="7221" y="27837"/>
                  </a:lnTo>
                  <a:lnTo>
                    <a:pt x="7189" y="27964"/>
                  </a:lnTo>
                  <a:lnTo>
                    <a:pt x="6429" y="27964"/>
                  </a:lnTo>
                  <a:lnTo>
                    <a:pt x="6809" y="27141"/>
                  </a:lnTo>
                  <a:close/>
                  <a:moveTo>
                    <a:pt x="7823" y="27077"/>
                  </a:moveTo>
                  <a:lnTo>
                    <a:pt x="8361" y="27964"/>
                  </a:lnTo>
                  <a:lnTo>
                    <a:pt x="7569" y="27964"/>
                  </a:lnTo>
                  <a:lnTo>
                    <a:pt x="7474" y="27837"/>
                  </a:lnTo>
                  <a:lnTo>
                    <a:pt x="7823" y="27077"/>
                  </a:lnTo>
                  <a:close/>
                  <a:moveTo>
                    <a:pt x="8994" y="27267"/>
                  </a:moveTo>
                  <a:lnTo>
                    <a:pt x="9406" y="27964"/>
                  </a:lnTo>
                  <a:lnTo>
                    <a:pt x="8646" y="27964"/>
                  </a:lnTo>
                  <a:lnTo>
                    <a:pt x="8994" y="27267"/>
                  </a:lnTo>
                  <a:close/>
                  <a:moveTo>
                    <a:pt x="9976" y="27204"/>
                  </a:moveTo>
                  <a:lnTo>
                    <a:pt x="10483" y="27964"/>
                  </a:lnTo>
                  <a:lnTo>
                    <a:pt x="9628" y="27964"/>
                  </a:lnTo>
                  <a:lnTo>
                    <a:pt x="9659" y="27932"/>
                  </a:lnTo>
                  <a:lnTo>
                    <a:pt x="9976" y="27204"/>
                  </a:lnTo>
                  <a:close/>
                  <a:moveTo>
                    <a:pt x="11211" y="27109"/>
                  </a:moveTo>
                  <a:lnTo>
                    <a:pt x="11655" y="27806"/>
                  </a:lnTo>
                  <a:lnTo>
                    <a:pt x="11560" y="27964"/>
                  </a:lnTo>
                  <a:lnTo>
                    <a:pt x="10831" y="27964"/>
                  </a:lnTo>
                  <a:lnTo>
                    <a:pt x="11211" y="27109"/>
                  </a:lnTo>
                  <a:close/>
                  <a:moveTo>
                    <a:pt x="12225" y="27046"/>
                  </a:moveTo>
                  <a:lnTo>
                    <a:pt x="12668" y="27774"/>
                  </a:lnTo>
                  <a:lnTo>
                    <a:pt x="12573" y="27964"/>
                  </a:lnTo>
                  <a:lnTo>
                    <a:pt x="12003" y="27964"/>
                  </a:lnTo>
                  <a:lnTo>
                    <a:pt x="11876" y="27806"/>
                  </a:lnTo>
                  <a:lnTo>
                    <a:pt x="12225" y="27046"/>
                  </a:lnTo>
                  <a:close/>
                  <a:moveTo>
                    <a:pt x="13365" y="26761"/>
                  </a:moveTo>
                  <a:lnTo>
                    <a:pt x="13808" y="27457"/>
                  </a:lnTo>
                  <a:lnTo>
                    <a:pt x="13555" y="27964"/>
                  </a:lnTo>
                  <a:lnTo>
                    <a:pt x="13048" y="27964"/>
                  </a:lnTo>
                  <a:lnTo>
                    <a:pt x="12921" y="27742"/>
                  </a:lnTo>
                  <a:lnTo>
                    <a:pt x="13365" y="26761"/>
                  </a:lnTo>
                  <a:close/>
                  <a:moveTo>
                    <a:pt x="13935" y="27679"/>
                  </a:moveTo>
                  <a:lnTo>
                    <a:pt x="14125" y="27964"/>
                  </a:lnTo>
                  <a:lnTo>
                    <a:pt x="13776" y="27964"/>
                  </a:lnTo>
                  <a:lnTo>
                    <a:pt x="13935" y="27679"/>
                  </a:lnTo>
                  <a:close/>
                  <a:moveTo>
                    <a:pt x="14378" y="26697"/>
                  </a:moveTo>
                  <a:lnTo>
                    <a:pt x="14917" y="27584"/>
                  </a:lnTo>
                  <a:lnTo>
                    <a:pt x="14726" y="27964"/>
                  </a:lnTo>
                  <a:lnTo>
                    <a:pt x="14378" y="27964"/>
                  </a:lnTo>
                  <a:lnTo>
                    <a:pt x="14030" y="27426"/>
                  </a:lnTo>
                  <a:lnTo>
                    <a:pt x="14378" y="26697"/>
                  </a:lnTo>
                  <a:close/>
                  <a:moveTo>
                    <a:pt x="15043" y="27806"/>
                  </a:moveTo>
                  <a:lnTo>
                    <a:pt x="15170" y="27964"/>
                  </a:lnTo>
                  <a:lnTo>
                    <a:pt x="14980" y="27964"/>
                  </a:lnTo>
                  <a:lnTo>
                    <a:pt x="15043" y="27806"/>
                  </a:lnTo>
                  <a:close/>
                  <a:moveTo>
                    <a:pt x="15613" y="26602"/>
                  </a:moveTo>
                  <a:lnTo>
                    <a:pt x="16025" y="27299"/>
                  </a:lnTo>
                  <a:lnTo>
                    <a:pt x="15708" y="27964"/>
                  </a:lnTo>
                  <a:lnTo>
                    <a:pt x="15423" y="27964"/>
                  </a:lnTo>
                  <a:lnTo>
                    <a:pt x="15170" y="27552"/>
                  </a:lnTo>
                  <a:lnTo>
                    <a:pt x="15613" y="26602"/>
                  </a:lnTo>
                  <a:close/>
                  <a:moveTo>
                    <a:pt x="3294" y="0"/>
                  </a:moveTo>
                  <a:cubicBezTo>
                    <a:pt x="3167" y="0"/>
                    <a:pt x="3072" y="0"/>
                    <a:pt x="2977" y="32"/>
                  </a:cubicBezTo>
                  <a:cubicBezTo>
                    <a:pt x="2914" y="32"/>
                    <a:pt x="2819" y="32"/>
                    <a:pt x="2756" y="64"/>
                  </a:cubicBezTo>
                  <a:lnTo>
                    <a:pt x="2724" y="64"/>
                  </a:lnTo>
                  <a:cubicBezTo>
                    <a:pt x="2661" y="64"/>
                    <a:pt x="2597" y="64"/>
                    <a:pt x="2534" y="95"/>
                  </a:cubicBezTo>
                  <a:cubicBezTo>
                    <a:pt x="2281" y="159"/>
                    <a:pt x="2091" y="222"/>
                    <a:pt x="1869" y="317"/>
                  </a:cubicBezTo>
                  <a:cubicBezTo>
                    <a:pt x="1869" y="317"/>
                    <a:pt x="1837" y="349"/>
                    <a:pt x="1837" y="349"/>
                  </a:cubicBezTo>
                  <a:cubicBezTo>
                    <a:pt x="1774" y="380"/>
                    <a:pt x="1742" y="380"/>
                    <a:pt x="1679" y="412"/>
                  </a:cubicBezTo>
                  <a:cubicBezTo>
                    <a:pt x="1616" y="444"/>
                    <a:pt x="1584" y="475"/>
                    <a:pt x="1520" y="507"/>
                  </a:cubicBezTo>
                  <a:cubicBezTo>
                    <a:pt x="1330" y="634"/>
                    <a:pt x="1172" y="760"/>
                    <a:pt x="1014" y="887"/>
                  </a:cubicBezTo>
                  <a:cubicBezTo>
                    <a:pt x="982" y="950"/>
                    <a:pt x="919" y="1014"/>
                    <a:pt x="855" y="1045"/>
                  </a:cubicBezTo>
                  <a:cubicBezTo>
                    <a:pt x="729" y="1235"/>
                    <a:pt x="570" y="1425"/>
                    <a:pt x="444" y="1647"/>
                  </a:cubicBezTo>
                  <a:cubicBezTo>
                    <a:pt x="412" y="1710"/>
                    <a:pt x="349" y="1774"/>
                    <a:pt x="317" y="1869"/>
                  </a:cubicBezTo>
                  <a:cubicBezTo>
                    <a:pt x="159" y="2217"/>
                    <a:pt x="32" y="2597"/>
                    <a:pt x="0" y="3009"/>
                  </a:cubicBezTo>
                  <a:cubicBezTo>
                    <a:pt x="0" y="3104"/>
                    <a:pt x="0" y="3199"/>
                    <a:pt x="0" y="3294"/>
                  </a:cubicBezTo>
                  <a:lnTo>
                    <a:pt x="0" y="3389"/>
                  </a:lnTo>
                  <a:lnTo>
                    <a:pt x="0" y="3864"/>
                  </a:lnTo>
                  <a:lnTo>
                    <a:pt x="0" y="4371"/>
                  </a:lnTo>
                  <a:lnTo>
                    <a:pt x="0" y="4687"/>
                  </a:lnTo>
                  <a:lnTo>
                    <a:pt x="0" y="5099"/>
                  </a:lnTo>
                  <a:lnTo>
                    <a:pt x="0" y="5986"/>
                  </a:lnTo>
                  <a:lnTo>
                    <a:pt x="0" y="6524"/>
                  </a:lnTo>
                  <a:lnTo>
                    <a:pt x="0" y="6809"/>
                  </a:lnTo>
                  <a:lnTo>
                    <a:pt x="0" y="7221"/>
                  </a:lnTo>
                  <a:lnTo>
                    <a:pt x="0" y="8519"/>
                  </a:lnTo>
                  <a:lnTo>
                    <a:pt x="0" y="8709"/>
                  </a:lnTo>
                  <a:lnTo>
                    <a:pt x="0" y="8931"/>
                  </a:lnTo>
                  <a:lnTo>
                    <a:pt x="0" y="9248"/>
                  </a:lnTo>
                  <a:lnTo>
                    <a:pt x="0" y="10578"/>
                  </a:lnTo>
                  <a:lnTo>
                    <a:pt x="0" y="10863"/>
                  </a:lnTo>
                  <a:lnTo>
                    <a:pt x="0" y="10989"/>
                  </a:lnTo>
                  <a:lnTo>
                    <a:pt x="0" y="11401"/>
                  </a:lnTo>
                  <a:lnTo>
                    <a:pt x="0" y="12288"/>
                  </a:lnTo>
                  <a:lnTo>
                    <a:pt x="0" y="12700"/>
                  </a:lnTo>
                  <a:lnTo>
                    <a:pt x="0" y="13460"/>
                  </a:lnTo>
                  <a:lnTo>
                    <a:pt x="0" y="13998"/>
                  </a:lnTo>
                  <a:lnTo>
                    <a:pt x="0" y="14410"/>
                  </a:lnTo>
                  <a:lnTo>
                    <a:pt x="0" y="15613"/>
                  </a:lnTo>
                  <a:lnTo>
                    <a:pt x="0" y="15708"/>
                  </a:lnTo>
                  <a:lnTo>
                    <a:pt x="0" y="16120"/>
                  </a:lnTo>
                  <a:lnTo>
                    <a:pt x="0" y="17767"/>
                  </a:lnTo>
                  <a:lnTo>
                    <a:pt x="0" y="17798"/>
                  </a:lnTo>
                  <a:lnTo>
                    <a:pt x="0" y="18178"/>
                  </a:lnTo>
                  <a:lnTo>
                    <a:pt x="0" y="18305"/>
                  </a:lnTo>
                  <a:lnTo>
                    <a:pt x="0" y="19445"/>
                  </a:lnTo>
                  <a:lnTo>
                    <a:pt x="0" y="19857"/>
                  </a:lnTo>
                  <a:lnTo>
                    <a:pt x="0" y="19952"/>
                  </a:lnTo>
                  <a:lnTo>
                    <a:pt x="0" y="20458"/>
                  </a:lnTo>
                  <a:lnTo>
                    <a:pt x="0" y="21598"/>
                  </a:lnTo>
                  <a:lnTo>
                    <a:pt x="0" y="22010"/>
                  </a:lnTo>
                  <a:lnTo>
                    <a:pt x="0" y="22549"/>
                  </a:lnTo>
                  <a:lnTo>
                    <a:pt x="0" y="23055"/>
                  </a:lnTo>
                  <a:lnTo>
                    <a:pt x="0" y="23309"/>
                  </a:lnTo>
                  <a:lnTo>
                    <a:pt x="0" y="23720"/>
                  </a:lnTo>
                  <a:lnTo>
                    <a:pt x="0" y="24702"/>
                  </a:lnTo>
                  <a:lnTo>
                    <a:pt x="0" y="24924"/>
                  </a:lnTo>
                  <a:cubicBezTo>
                    <a:pt x="0" y="25019"/>
                    <a:pt x="0" y="25082"/>
                    <a:pt x="0" y="25177"/>
                  </a:cubicBezTo>
                  <a:cubicBezTo>
                    <a:pt x="0" y="25272"/>
                    <a:pt x="32" y="25335"/>
                    <a:pt x="32" y="25430"/>
                  </a:cubicBezTo>
                  <a:cubicBezTo>
                    <a:pt x="95" y="25684"/>
                    <a:pt x="159" y="25937"/>
                    <a:pt x="254" y="26190"/>
                  </a:cubicBezTo>
                  <a:cubicBezTo>
                    <a:pt x="285" y="26285"/>
                    <a:pt x="349" y="26412"/>
                    <a:pt x="412" y="26507"/>
                  </a:cubicBezTo>
                  <a:cubicBezTo>
                    <a:pt x="444" y="26570"/>
                    <a:pt x="507" y="26665"/>
                    <a:pt x="539" y="26729"/>
                  </a:cubicBezTo>
                  <a:cubicBezTo>
                    <a:pt x="602" y="26824"/>
                    <a:pt x="697" y="26951"/>
                    <a:pt x="760" y="27046"/>
                  </a:cubicBezTo>
                  <a:cubicBezTo>
                    <a:pt x="855" y="27141"/>
                    <a:pt x="919" y="27204"/>
                    <a:pt x="1014" y="27299"/>
                  </a:cubicBezTo>
                  <a:cubicBezTo>
                    <a:pt x="1077" y="27362"/>
                    <a:pt x="1140" y="27394"/>
                    <a:pt x="1204" y="27457"/>
                  </a:cubicBezTo>
                  <a:cubicBezTo>
                    <a:pt x="1267" y="27489"/>
                    <a:pt x="1299" y="27552"/>
                    <a:pt x="1362" y="27584"/>
                  </a:cubicBezTo>
                  <a:cubicBezTo>
                    <a:pt x="1552" y="27711"/>
                    <a:pt x="1742" y="27837"/>
                    <a:pt x="1932" y="27901"/>
                  </a:cubicBezTo>
                  <a:lnTo>
                    <a:pt x="2154" y="27996"/>
                  </a:lnTo>
                  <a:cubicBezTo>
                    <a:pt x="2344" y="28059"/>
                    <a:pt x="2534" y="28122"/>
                    <a:pt x="2724" y="28154"/>
                  </a:cubicBezTo>
                  <a:lnTo>
                    <a:pt x="2819" y="28154"/>
                  </a:lnTo>
                  <a:cubicBezTo>
                    <a:pt x="2882" y="28186"/>
                    <a:pt x="2946" y="28186"/>
                    <a:pt x="3009" y="28186"/>
                  </a:cubicBezTo>
                  <a:lnTo>
                    <a:pt x="3041" y="28186"/>
                  </a:lnTo>
                  <a:cubicBezTo>
                    <a:pt x="3104" y="28186"/>
                    <a:pt x="3199" y="28217"/>
                    <a:pt x="3294" y="28217"/>
                  </a:cubicBezTo>
                  <a:lnTo>
                    <a:pt x="15487" y="28217"/>
                  </a:lnTo>
                  <a:cubicBezTo>
                    <a:pt x="15518" y="28217"/>
                    <a:pt x="15518" y="28186"/>
                    <a:pt x="15550" y="28186"/>
                  </a:cubicBezTo>
                  <a:lnTo>
                    <a:pt x="15835" y="28186"/>
                  </a:lnTo>
                  <a:cubicBezTo>
                    <a:pt x="16057" y="28154"/>
                    <a:pt x="16278" y="28122"/>
                    <a:pt x="16468" y="28059"/>
                  </a:cubicBezTo>
                  <a:cubicBezTo>
                    <a:pt x="16532" y="28027"/>
                    <a:pt x="16595" y="27996"/>
                    <a:pt x="16690" y="27996"/>
                  </a:cubicBezTo>
                  <a:cubicBezTo>
                    <a:pt x="16785" y="27932"/>
                    <a:pt x="16880" y="27901"/>
                    <a:pt x="16975" y="27837"/>
                  </a:cubicBezTo>
                  <a:cubicBezTo>
                    <a:pt x="17102" y="27806"/>
                    <a:pt x="17197" y="27742"/>
                    <a:pt x="17292" y="27679"/>
                  </a:cubicBezTo>
                  <a:cubicBezTo>
                    <a:pt x="17292" y="27679"/>
                    <a:pt x="17292" y="27647"/>
                    <a:pt x="17323" y="27647"/>
                  </a:cubicBezTo>
                  <a:cubicBezTo>
                    <a:pt x="17355" y="27616"/>
                    <a:pt x="17418" y="27584"/>
                    <a:pt x="17450" y="27552"/>
                  </a:cubicBezTo>
                  <a:cubicBezTo>
                    <a:pt x="17672" y="27394"/>
                    <a:pt x="17893" y="27204"/>
                    <a:pt x="18052" y="26982"/>
                  </a:cubicBezTo>
                  <a:cubicBezTo>
                    <a:pt x="18083" y="26919"/>
                    <a:pt x="18147" y="26856"/>
                    <a:pt x="18178" y="26792"/>
                  </a:cubicBezTo>
                  <a:cubicBezTo>
                    <a:pt x="18337" y="26570"/>
                    <a:pt x="18463" y="26349"/>
                    <a:pt x="18558" y="26095"/>
                  </a:cubicBezTo>
                  <a:cubicBezTo>
                    <a:pt x="18590" y="26000"/>
                    <a:pt x="18622" y="25937"/>
                    <a:pt x="18653" y="25842"/>
                  </a:cubicBezTo>
                  <a:cubicBezTo>
                    <a:pt x="18717" y="25557"/>
                    <a:pt x="18780" y="25240"/>
                    <a:pt x="18780" y="24924"/>
                  </a:cubicBezTo>
                  <a:lnTo>
                    <a:pt x="18780" y="24449"/>
                  </a:lnTo>
                  <a:lnTo>
                    <a:pt x="18780" y="24417"/>
                  </a:lnTo>
                  <a:lnTo>
                    <a:pt x="18780" y="24005"/>
                  </a:lnTo>
                  <a:lnTo>
                    <a:pt x="18780" y="23942"/>
                  </a:lnTo>
                  <a:lnTo>
                    <a:pt x="18780" y="22707"/>
                  </a:lnTo>
                  <a:lnTo>
                    <a:pt x="18780" y="22295"/>
                  </a:lnTo>
                  <a:lnTo>
                    <a:pt x="18780" y="21725"/>
                  </a:lnTo>
                  <a:lnTo>
                    <a:pt x="18780" y="21218"/>
                  </a:lnTo>
                  <a:lnTo>
                    <a:pt x="18780" y="20553"/>
                  </a:lnTo>
                  <a:lnTo>
                    <a:pt x="18780" y="20142"/>
                  </a:lnTo>
                  <a:lnTo>
                    <a:pt x="18780" y="19572"/>
                  </a:lnTo>
                  <a:lnTo>
                    <a:pt x="18780" y="19065"/>
                  </a:lnTo>
                  <a:lnTo>
                    <a:pt x="18780" y="18843"/>
                  </a:lnTo>
                  <a:lnTo>
                    <a:pt x="18780" y="18432"/>
                  </a:lnTo>
                  <a:lnTo>
                    <a:pt x="18780" y="16975"/>
                  </a:lnTo>
                  <a:lnTo>
                    <a:pt x="18780" y="16785"/>
                  </a:lnTo>
                  <a:lnTo>
                    <a:pt x="18780" y="16468"/>
                  </a:lnTo>
                  <a:lnTo>
                    <a:pt x="18780" y="16373"/>
                  </a:lnTo>
                  <a:lnTo>
                    <a:pt x="18780" y="15075"/>
                  </a:lnTo>
                  <a:lnTo>
                    <a:pt x="18780" y="14821"/>
                  </a:lnTo>
                  <a:lnTo>
                    <a:pt x="18780" y="14663"/>
                  </a:lnTo>
                  <a:lnTo>
                    <a:pt x="18780" y="14315"/>
                  </a:lnTo>
                  <a:lnTo>
                    <a:pt x="18780" y="13365"/>
                  </a:lnTo>
                  <a:lnTo>
                    <a:pt x="18780" y="12953"/>
                  </a:lnTo>
                  <a:lnTo>
                    <a:pt x="18780" y="12668"/>
                  </a:lnTo>
                  <a:lnTo>
                    <a:pt x="18780" y="12129"/>
                  </a:lnTo>
                  <a:lnTo>
                    <a:pt x="18780" y="11654"/>
                  </a:lnTo>
                  <a:lnTo>
                    <a:pt x="18780" y="11243"/>
                  </a:lnTo>
                  <a:lnTo>
                    <a:pt x="18780" y="10514"/>
                  </a:lnTo>
                  <a:lnTo>
                    <a:pt x="18780" y="9976"/>
                  </a:lnTo>
                  <a:lnTo>
                    <a:pt x="18780" y="9596"/>
                  </a:lnTo>
                  <a:lnTo>
                    <a:pt x="18780" y="9184"/>
                  </a:lnTo>
                  <a:lnTo>
                    <a:pt x="18780" y="7918"/>
                  </a:lnTo>
                  <a:lnTo>
                    <a:pt x="18780" y="7474"/>
                  </a:lnTo>
                  <a:lnTo>
                    <a:pt x="18812" y="7474"/>
                  </a:lnTo>
                  <a:lnTo>
                    <a:pt x="18812" y="7379"/>
                  </a:lnTo>
                  <a:lnTo>
                    <a:pt x="18812" y="5764"/>
                  </a:lnTo>
                  <a:lnTo>
                    <a:pt x="18812" y="5732"/>
                  </a:lnTo>
                  <a:lnTo>
                    <a:pt x="18812" y="5321"/>
                  </a:lnTo>
                  <a:lnTo>
                    <a:pt x="18812" y="5226"/>
                  </a:lnTo>
                  <a:lnTo>
                    <a:pt x="18812" y="4054"/>
                  </a:lnTo>
                  <a:lnTo>
                    <a:pt x="18812" y="3642"/>
                  </a:lnTo>
                  <a:lnTo>
                    <a:pt x="18812" y="3294"/>
                  </a:lnTo>
                  <a:cubicBezTo>
                    <a:pt x="18812" y="3199"/>
                    <a:pt x="18812" y="3136"/>
                    <a:pt x="18780" y="3072"/>
                  </a:cubicBezTo>
                  <a:cubicBezTo>
                    <a:pt x="18780" y="2945"/>
                    <a:pt x="18780" y="2787"/>
                    <a:pt x="18748" y="2660"/>
                  </a:cubicBezTo>
                  <a:cubicBezTo>
                    <a:pt x="18685" y="2344"/>
                    <a:pt x="18558" y="2027"/>
                    <a:pt x="18432" y="1742"/>
                  </a:cubicBezTo>
                  <a:cubicBezTo>
                    <a:pt x="18368" y="1679"/>
                    <a:pt x="18337" y="1584"/>
                    <a:pt x="18273" y="1520"/>
                  </a:cubicBezTo>
                  <a:cubicBezTo>
                    <a:pt x="18115" y="1235"/>
                    <a:pt x="17893" y="1014"/>
                    <a:pt x="17672" y="792"/>
                  </a:cubicBezTo>
                  <a:cubicBezTo>
                    <a:pt x="17608" y="760"/>
                    <a:pt x="17545" y="697"/>
                    <a:pt x="17482" y="665"/>
                  </a:cubicBezTo>
                  <a:cubicBezTo>
                    <a:pt x="17292" y="539"/>
                    <a:pt x="17102" y="412"/>
                    <a:pt x="16912" y="317"/>
                  </a:cubicBezTo>
                  <a:cubicBezTo>
                    <a:pt x="16848" y="285"/>
                    <a:pt x="16785" y="254"/>
                    <a:pt x="16722" y="222"/>
                  </a:cubicBezTo>
                  <a:lnTo>
                    <a:pt x="16690" y="222"/>
                  </a:lnTo>
                  <a:cubicBezTo>
                    <a:pt x="16595" y="190"/>
                    <a:pt x="16500" y="159"/>
                    <a:pt x="16373" y="127"/>
                  </a:cubicBezTo>
                  <a:cubicBezTo>
                    <a:pt x="16215" y="95"/>
                    <a:pt x="16088" y="64"/>
                    <a:pt x="15930" y="32"/>
                  </a:cubicBezTo>
                  <a:cubicBezTo>
                    <a:pt x="15835" y="32"/>
                    <a:pt x="15772" y="0"/>
                    <a:pt x="15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22"/>
          <p:cNvGrpSpPr/>
          <p:nvPr/>
        </p:nvGrpSpPr>
        <p:grpSpPr>
          <a:xfrm>
            <a:off x="3937480" y="1214362"/>
            <a:ext cx="1435645" cy="1306964"/>
            <a:chOff x="3325830" y="1214362"/>
            <a:chExt cx="1435645" cy="1306964"/>
          </a:xfrm>
        </p:grpSpPr>
        <p:sp>
          <p:nvSpPr>
            <p:cNvPr id="1638" name="Google Shape;1638;p22"/>
            <p:cNvSpPr/>
            <p:nvPr/>
          </p:nvSpPr>
          <p:spPr>
            <a:xfrm>
              <a:off x="3325830" y="1214362"/>
              <a:ext cx="1435645" cy="1163257"/>
            </a:xfrm>
            <a:custGeom>
              <a:avLst/>
              <a:gdLst/>
              <a:ahLst/>
              <a:cxnLst/>
              <a:rect l="l" t="t" r="r" b="b"/>
              <a:pathLst>
                <a:path w="49301" h="39947" extrusionOk="0">
                  <a:moveTo>
                    <a:pt x="24646" y="0"/>
                  </a:moveTo>
                  <a:cubicBezTo>
                    <a:pt x="10677" y="0"/>
                    <a:pt x="1" y="14374"/>
                    <a:pt x="6745" y="29237"/>
                  </a:cubicBezTo>
                  <a:cubicBezTo>
                    <a:pt x="8423" y="32942"/>
                    <a:pt x="11400" y="35919"/>
                    <a:pt x="15042" y="37692"/>
                  </a:cubicBezTo>
                  <a:cubicBezTo>
                    <a:pt x="18303" y="39245"/>
                    <a:pt x="21554" y="39947"/>
                    <a:pt x="24644" y="39947"/>
                  </a:cubicBezTo>
                  <a:cubicBezTo>
                    <a:pt x="38629" y="39947"/>
                    <a:pt x="49301" y="25573"/>
                    <a:pt x="42531" y="10710"/>
                  </a:cubicBezTo>
                  <a:cubicBezTo>
                    <a:pt x="40852" y="7005"/>
                    <a:pt x="37907" y="3997"/>
                    <a:pt x="34233" y="2255"/>
                  </a:cubicBezTo>
                  <a:cubicBezTo>
                    <a:pt x="30978" y="702"/>
                    <a:pt x="27732" y="0"/>
                    <a:pt x="24646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3726958" y="1427549"/>
              <a:ext cx="450050" cy="177108"/>
            </a:xfrm>
            <a:custGeom>
              <a:avLst/>
              <a:gdLst/>
              <a:ahLst/>
              <a:cxnLst/>
              <a:rect l="l" t="t" r="r" b="b"/>
              <a:pathLst>
                <a:path w="15455" h="6082" extrusionOk="0">
                  <a:moveTo>
                    <a:pt x="2882" y="1"/>
                  </a:moveTo>
                  <a:cubicBezTo>
                    <a:pt x="2882" y="1"/>
                    <a:pt x="1" y="1584"/>
                    <a:pt x="12795" y="6081"/>
                  </a:cubicBezTo>
                  <a:lnTo>
                    <a:pt x="15455" y="4466"/>
                  </a:lnTo>
                  <a:cubicBezTo>
                    <a:pt x="15391" y="4403"/>
                    <a:pt x="8171" y="2471"/>
                    <a:pt x="2882" y="1"/>
                  </a:cubicBezTo>
                  <a:close/>
                </a:path>
              </a:pathLst>
            </a:custGeom>
            <a:solidFill>
              <a:srgbClr val="C8A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2"/>
            <p:cNvSpPr/>
            <p:nvPr/>
          </p:nvSpPr>
          <p:spPr>
            <a:xfrm>
              <a:off x="3779432" y="1494525"/>
              <a:ext cx="350547" cy="74198"/>
            </a:xfrm>
            <a:custGeom>
              <a:avLst/>
              <a:gdLst/>
              <a:ahLst/>
              <a:cxnLst/>
              <a:rect l="l" t="t" r="r" b="b"/>
              <a:pathLst>
                <a:path w="12038" h="2548" extrusionOk="0">
                  <a:moveTo>
                    <a:pt x="335" y="0"/>
                  </a:moveTo>
                  <a:cubicBezTo>
                    <a:pt x="79" y="0"/>
                    <a:pt x="0" y="404"/>
                    <a:pt x="288" y="519"/>
                  </a:cubicBezTo>
                  <a:cubicBezTo>
                    <a:pt x="3930" y="1913"/>
                    <a:pt x="7826" y="2230"/>
                    <a:pt x="11689" y="2546"/>
                  </a:cubicBezTo>
                  <a:cubicBezTo>
                    <a:pt x="11700" y="2547"/>
                    <a:pt x="11710" y="2548"/>
                    <a:pt x="11720" y="2548"/>
                  </a:cubicBezTo>
                  <a:cubicBezTo>
                    <a:pt x="12037" y="2548"/>
                    <a:pt x="12027" y="2070"/>
                    <a:pt x="11689" y="2040"/>
                  </a:cubicBezTo>
                  <a:cubicBezTo>
                    <a:pt x="7889" y="1723"/>
                    <a:pt x="4025" y="1374"/>
                    <a:pt x="415" y="13"/>
                  </a:cubicBezTo>
                  <a:cubicBezTo>
                    <a:pt x="387" y="4"/>
                    <a:pt x="360" y="0"/>
                    <a:pt x="335" y="0"/>
                  </a:cubicBezTo>
                  <a:close/>
                </a:path>
              </a:pathLst>
            </a:custGeom>
            <a:solidFill>
              <a:srgbClr val="BC9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>
              <a:off x="3621834" y="1493040"/>
              <a:ext cx="501679" cy="134680"/>
            </a:xfrm>
            <a:custGeom>
              <a:avLst/>
              <a:gdLst/>
              <a:ahLst/>
              <a:cxnLst/>
              <a:rect l="l" t="t" r="r" b="b"/>
              <a:pathLst>
                <a:path w="17228" h="4625" extrusionOk="0">
                  <a:moveTo>
                    <a:pt x="2819" y="0"/>
                  </a:moveTo>
                  <a:cubicBezTo>
                    <a:pt x="2818" y="0"/>
                    <a:pt x="0" y="2249"/>
                    <a:pt x="14663" y="4624"/>
                  </a:cubicBezTo>
                  <a:lnTo>
                    <a:pt x="17228" y="2376"/>
                  </a:lnTo>
                  <a:cubicBezTo>
                    <a:pt x="17133" y="2312"/>
                    <a:pt x="8962" y="1647"/>
                    <a:pt x="2819" y="0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3820113" y="1549183"/>
              <a:ext cx="311060" cy="55503"/>
            </a:xfrm>
            <a:custGeom>
              <a:avLst/>
              <a:gdLst/>
              <a:ahLst/>
              <a:cxnLst/>
              <a:rect l="l" t="t" r="r" b="b"/>
              <a:pathLst>
                <a:path w="10682" h="1906" extrusionOk="0">
                  <a:moveTo>
                    <a:pt x="10274" y="0"/>
                  </a:moveTo>
                  <a:cubicBezTo>
                    <a:pt x="10216" y="0"/>
                    <a:pt x="10156" y="20"/>
                    <a:pt x="10102" y="68"/>
                  </a:cubicBezTo>
                  <a:cubicBezTo>
                    <a:pt x="9786" y="353"/>
                    <a:pt x="9152" y="289"/>
                    <a:pt x="8740" y="353"/>
                  </a:cubicBezTo>
                  <a:lnTo>
                    <a:pt x="7569" y="479"/>
                  </a:lnTo>
                  <a:cubicBezTo>
                    <a:pt x="6777" y="606"/>
                    <a:pt x="5954" y="701"/>
                    <a:pt x="5162" y="796"/>
                  </a:cubicBezTo>
                  <a:cubicBezTo>
                    <a:pt x="3547" y="986"/>
                    <a:pt x="1932" y="1176"/>
                    <a:pt x="317" y="1366"/>
                  </a:cubicBezTo>
                  <a:cubicBezTo>
                    <a:pt x="9" y="1397"/>
                    <a:pt x="0" y="1906"/>
                    <a:pt x="290" y="1906"/>
                  </a:cubicBezTo>
                  <a:cubicBezTo>
                    <a:pt x="299" y="1906"/>
                    <a:pt x="307" y="1905"/>
                    <a:pt x="317" y="1904"/>
                  </a:cubicBezTo>
                  <a:cubicBezTo>
                    <a:pt x="2122" y="1683"/>
                    <a:pt x="3927" y="1461"/>
                    <a:pt x="5732" y="1239"/>
                  </a:cubicBezTo>
                  <a:cubicBezTo>
                    <a:pt x="6650" y="1113"/>
                    <a:pt x="7537" y="1018"/>
                    <a:pt x="8455" y="891"/>
                  </a:cubicBezTo>
                  <a:cubicBezTo>
                    <a:pt x="9089" y="828"/>
                    <a:pt x="9944" y="891"/>
                    <a:pt x="10482" y="448"/>
                  </a:cubicBezTo>
                  <a:cubicBezTo>
                    <a:pt x="10682" y="273"/>
                    <a:pt x="10489" y="0"/>
                    <a:pt x="10274" y="0"/>
                  </a:cubicBezTo>
                  <a:close/>
                </a:path>
              </a:pathLst>
            </a:custGeom>
            <a:solidFill>
              <a:srgbClr val="C8A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3528883" y="1567733"/>
              <a:ext cx="580798" cy="115432"/>
            </a:xfrm>
            <a:custGeom>
              <a:avLst/>
              <a:gdLst/>
              <a:ahLst/>
              <a:cxnLst/>
              <a:rect l="l" t="t" r="r" b="b"/>
              <a:pathLst>
                <a:path w="19945" h="3964" extrusionOk="0">
                  <a:moveTo>
                    <a:pt x="19939" y="0"/>
                  </a:moveTo>
                  <a:cubicBezTo>
                    <a:pt x="19644" y="0"/>
                    <a:pt x="10173" y="1619"/>
                    <a:pt x="2404" y="1619"/>
                  </a:cubicBezTo>
                  <a:cubicBezTo>
                    <a:pt x="2191" y="1619"/>
                    <a:pt x="1978" y="1618"/>
                    <a:pt x="1767" y="1616"/>
                  </a:cubicBezTo>
                  <a:lnTo>
                    <a:pt x="1767" y="1616"/>
                  </a:lnTo>
                  <a:cubicBezTo>
                    <a:pt x="1767" y="1616"/>
                    <a:pt x="1" y="3964"/>
                    <a:pt x="9143" y="3964"/>
                  </a:cubicBezTo>
                  <a:cubicBezTo>
                    <a:pt x="11287" y="3964"/>
                    <a:pt x="14031" y="3835"/>
                    <a:pt x="17538" y="3516"/>
                  </a:cubicBezTo>
                  <a:lnTo>
                    <a:pt x="19945" y="1"/>
                  </a:lnTo>
                  <a:cubicBezTo>
                    <a:pt x="19944" y="0"/>
                    <a:pt x="19942" y="0"/>
                    <a:pt x="19939" y="0"/>
                  </a:cubicBezTo>
                  <a:close/>
                </a:path>
              </a:pathLst>
            </a:custGeom>
            <a:solidFill>
              <a:srgbClr val="DE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3817404" y="1565461"/>
              <a:ext cx="278125" cy="152298"/>
            </a:xfrm>
            <a:custGeom>
              <a:avLst/>
              <a:gdLst/>
              <a:ahLst/>
              <a:cxnLst/>
              <a:rect l="l" t="t" r="r" b="b"/>
              <a:pathLst>
                <a:path w="9551" h="5230" extrusionOk="0">
                  <a:moveTo>
                    <a:pt x="9213" y="1"/>
                  </a:moveTo>
                  <a:cubicBezTo>
                    <a:pt x="9173" y="1"/>
                    <a:pt x="9130" y="15"/>
                    <a:pt x="9087" y="47"/>
                  </a:cubicBezTo>
                  <a:cubicBezTo>
                    <a:pt x="6395" y="2042"/>
                    <a:pt x="3450" y="3625"/>
                    <a:pt x="283" y="4702"/>
                  </a:cubicBezTo>
                  <a:cubicBezTo>
                    <a:pt x="1" y="4815"/>
                    <a:pt x="70" y="5229"/>
                    <a:pt x="313" y="5229"/>
                  </a:cubicBezTo>
                  <a:cubicBezTo>
                    <a:pt x="342" y="5229"/>
                    <a:pt x="375" y="5223"/>
                    <a:pt x="410" y="5209"/>
                  </a:cubicBezTo>
                  <a:cubicBezTo>
                    <a:pt x="3608" y="4101"/>
                    <a:pt x="6617" y="2517"/>
                    <a:pt x="9340" y="522"/>
                  </a:cubicBezTo>
                  <a:cubicBezTo>
                    <a:pt x="9551" y="338"/>
                    <a:pt x="9411" y="1"/>
                    <a:pt x="9213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2"/>
            <p:cNvSpPr/>
            <p:nvPr/>
          </p:nvSpPr>
          <p:spPr>
            <a:xfrm>
              <a:off x="3867112" y="1967958"/>
              <a:ext cx="48922" cy="163276"/>
            </a:xfrm>
            <a:custGeom>
              <a:avLst/>
              <a:gdLst/>
              <a:ahLst/>
              <a:cxnLst/>
              <a:rect l="l" t="t" r="r" b="b"/>
              <a:pathLst>
                <a:path w="1680" h="5607" extrusionOk="0">
                  <a:moveTo>
                    <a:pt x="64" y="1"/>
                  </a:moveTo>
                  <a:lnTo>
                    <a:pt x="1" y="5606"/>
                  </a:lnTo>
                  <a:lnTo>
                    <a:pt x="413" y="5606"/>
                  </a:lnTo>
                  <a:lnTo>
                    <a:pt x="413" y="4593"/>
                  </a:lnTo>
                  <a:lnTo>
                    <a:pt x="634" y="4593"/>
                  </a:lnTo>
                  <a:lnTo>
                    <a:pt x="603" y="5606"/>
                  </a:lnTo>
                  <a:lnTo>
                    <a:pt x="1014" y="5606"/>
                  </a:lnTo>
                  <a:lnTo>
                    <a:pt x="1014" y="4593"/>
                  </a:lnTo>
                  <a:lnTo>
                    <a:pt x="1236" y="4593"/>
                  </a:lnTo>
                  <a:lnTo>
                    <a:pt x="1204" y="5606"/>
                  </a:lnTo>
                  <a:lnTo>
                    <a:pt x="1616" y="5606"/>
                  </a:lnTo>
                  <a:lnTo>
                    <a:pt x="1679" y="1"/>
                  </a:lnTo>
                  <a:lnTo>
                    <a:pt x="1268" y="1"/>
                  </a:lnTo>
                  <a:lnTo>
                    <a:pt x="1268" y="1616"/>
                  </a:lnTo>
                  <a:lnTo>
                    <a:pt x="476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3880944" y="1944924"/>
              <a:ext cx="24024" cy="70092"/>
            </a:xfrm>
            <a:custGeom>
              <a:avLst/>
              <a:gdLst/>
              <a:ahLst/>
              <a:cxnLst/>
              <a:rect l="l" t="t" r="r" b="b"/>
              <a:pathLst>
                <a:path w="825" h="2407" extrusionOk="0">
                  <a:moveTo>
                    <a:pt x="1" y="0"/>
                  </a:moveTo>
                  <a:lnTo>
                    <a:pt x="1" y="665"/>
                  </a:lnTo>
                  <a:lnTo>
                    <a:pt x="1" y="2375"/>
                  </a:lnTo>
                  <a:lnTo>
                    <a:pt x="793" y="2407"/>
                  </a:lnTo>
                  <a:lnTo>
                    <a:pt x="793" y="665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3896640" y="2101677"/>
              <a:ext cx="5562" cy="29557"/>
            </a:xfrm>
            <a:custGeom>
              <a:avLst/>
              <a:gdLst/>
              <a:ahLst/>
              <a:cxnLst/>
              <a:rect l="l" t="t" r="r" b="b"/>
              <a:pathLst>
                <a:path w="191" h="1015" extrusionOk="0">
                  <a:moveTo>
                    <a:pt x="0" y="1"/>
                  </a:moveTo>
                  <a:lnTo>
                    <a:pt x="0" y="1014"/>
                  </a:lnTo>
                  <a:lnTo>
                    <a:pt x="190" y="1014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3879110" y="2101677"/>
              <a:ext cx="6494" cy="29557"/>
            </a:xfrm>
            <a:custGeom>
              <a:avLst/>
              <a:gdLst/>
              <a:ahLst/>
              <a:cxnLst/>
              <a:rect l="l" t="t" r="r" b="b"/>
              <a:pathLst>
                <a:path w="223" h="1015" extrusionOk="0">
                  <a:moveTo>
                    <a:pt x="1" y="1"/>
                  </a:moveTo>
                  <a:lnTo>
                    <a:pt x="1" y="1014"/>
                  </a:lnTo>
                  <a:lnTo>
                    <a:pt x="191" y="101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3746322" y="2177302"/>
              <a:ext cx="255470" cy="344024"/>
            </a:xfrm>
            <a:custGeom>
              <a:avLst/>
              <a:gdLst/>
              <a:ahLst/>
              <a:cxnLst/>
              <a:rect l="l" t="t" r="r" b="b"/>
              <a:pathLst>
                <a:path w="8773" h="11814" extrusionOk="0">
                  <a:moveTo>
                    <a:pt x="7316" y="2693"/>
                  </a:moveTo>
                  <a:cubicBezTo>
                    <a:pt x="7569" y="2693"/>
                    <a:pt x="7759" y="2914"/>
                    <a:pt x="7759" y="3168"/>
                  </a:cubicBezTo>
                  <a:lnTo>
                    <a:pt x="7759" y="7316"/>
                  </a:lnTo>
                  <a:cubicBezTo>
                    <a:pt x="7759" y="7570"/>
                    <a:pt x="7569" y="7760"/>
                    <a:pt x="7316" y="7760"/>
                  </a:cubicBezTo>
                  <a:lnTo>
                    <a:pt x="2502" y="7760"/>
                  </a:lnTo>
                  <a:cubicBezTo>
                    <a:pt x="2249" y="7760"/>
                    <a:pt x="2027" y="7570"/>
                    <a:pt x="2027" y="7316"/>
                  </a:cubicBezTo>
                  <a:lnTo>
                    <a:pt x="2027" y="3168"/>
                  </a:lnTo>
                  <a:cubicBezTo>
                    <a:pt x="2027" y="2914"/>
                    <a:pt x="2249" y="2693"/>
                    <a:pt x="2502" y="2693"/>
                  </a:cubicBezTo>
                  <a:close/>
                  <a:moveTo>
                    <a:pt x="4082" y="8784"/>
                  </a:moveTo>
                  <a:cubicBezTo>
                    <a:pt x="4212" y="8784"/>
                    <a:pt x="4402" y="8858"/>
                    <a:pt x="4402" y="8931"/>
                  </a:cubicBezTo>
                  <a:lnTo>
                    <a:pt x="4402" y="9565"/>
                  </a:lnTo>
                  <a:lnTo>
                    <a:pt x="4402" y="10198"/>
                  </a:lnTo>
                  <a:cubicBezTo>
                    <a:pt x="4402" y="10291"/>
                    <a:pt x="4250" y="10350"/>
                    <a:pt x="4118" y="10350"/>
                  </a:cubicBezTo>
                  <a:cubicBezTo>
                    <a:pt x="4070" y="10350"/>
                    <a:pt x="4025" y="10342"/>
                    <a:pt x="3991" y="10325"/>
                  </a:cubicBezTo>
                  <a:lnTo>
                    <a:pt x="3421" y="10008"/>
                  </a:lnTo>
                  <a:lnTo>
                    <a:pt x="2787" y="9691"/>
                  </a:lnTo>
                  <a:cubicBezTo>
                    <a:pt x="2692" y="9660"/>
                    <a:pt x="2597" y="9501"/>
                    <a:pt x="2724" y="9438"/>
                  </a:cubicBezTo>
                  <a:lnTo>
                    <a:pt x="3231" y="9121"/>
                  </a:lnTo>
                  <a:lnTo>
                    <a:pt x="3991" y="8805"/>
                  </a:lnTo>
                  <a:cubicBezTo>
                    <a:pt x="4012" y="8790"/>
                    <a:pt x="4045" y="8784"/>
                    <a:pt x="4082" y="8784"/>
                  </a:cubicBezTo>
                  <a:close/>
                  <a:moveTo>
                    <a:pt x="5598" y="8784"/>
                  </a:moveTo>
                  <a:cubicBezTo>
                    <a:pt x="5623" y="8784"/>
                    <a:pt x="5648" y="8790"/>
                    <a:pt x="5669" y="8805"/>
                  </a:cubicBezTo>
                  <a:lnTo>
                    <a:pt x="6176" y="9121"/>
                  </a:lnTo>
                  <a:lnTo>
                    <a:pt x="6777" y="9438"/>
                  </a:lnTo>
                  <a:cubicBezTo>
                    <a:pt x="6872" y="9501"/>
                    <a:pt x="6872" y="9660"/>
                    <a:pt x="6777" y="9691"/>
                  </a:cubicBezTo>
                  <a:lnTo>
                    <a:pt x="6239" y="10008"/>
                  </a:lnTo>
                  <a:lnTo>
                    <a:pt x="5669" y="10325"/>
                  </a:lnTo>
                  <a:cubicBezTo>
                    <a:pt x="5635" y="10342"/>
                    <a:pt x="5601" y="10350"/>
                    <a:pt x="5570" y="10350"/>
                  </a:cubicBezTo>
                  <a:cubicBezTo>
                    <a:pt x="5484" y="10350"/>
                    <a:pt x="5416" y="10291"/>
                    <a:pt x="5416" y="10198"/>
                  </a:cubicBezTo>
                  <a:lnTo>
                    <a:pt x="5416" y="9565"/>
                  </a:lnTo>
                  <a:lnTo>
                    <a:pt x="5416" y="8931"/>
                  </a:lnTo>
                  <a:cubicBezTo>
                    <a:pt x="5416" y="8858"/>
                    <a:pt x="5511" y="8784"/>
                    <a:pt x="5598" y="8784"/>
                  </a:cubicBezTo>
                  <a:close/>
                  <a:moveTo>
                    <a:pt x="3199" y="1"/>
                  </a:moveTo>
                  <a:cubicBezTo>
                    <a:pt x="1425" y="1"/>
                    <a:pt x="0" y="1426"/>
                    <a:pt x="0" y="3199"/>
                  </a:cubicBezTo>
                  <a:lnTo>
                    <a:pt x="0" y="8615"/>
                  </a:lnTo>
                  <a:cubicBezTo>
                    <a:pt x="0" y="10388"/>
                    <a:pt x="1425" y="11813"/>
                    <a:pt x="3199" y="11813"/>
                  </a:cubicBezTo>
                  <a:lnTo>
                    <a:pt x="5606" y="11813"/>
                  </a:lnTo>
                  <a:cubicBezTo>
                    <a:pt x="7348" y="11813"/>
                    <a:pt x="8773" y="10388"/>
                    <a:pt x="8773" y="8615"/>
                  </a:cubicBezTo>
                  <a:lnTo>
                    <a:pt x="8773" y="3199"/>
                  </a:lnTo>
                  <a:cubicBezTo>
                    <a:pt x="8773" y="1426"/>
                    <a:pt x="7348" y="1"/>
                    <a:pt x="5606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3800719" y="2251092"/>
              <a:ext cx="166945" cy="147580"/>
            </a:xfrm>
            <a:custGeom>
              <a:avLst/>
              <a:gdLst/>
              <a:ahLst/>
              <a:cxnLst/>
              <a:rect l="l" t="t" r="r" b="b"/>
              <a:pathLst>
                <a:path w="5733" h="5068" extrusionOk="0">
                  <a:moveTo>
                    <a:pt x="444" y="0"/>
                  </a:moveTo>
                  <a:cubicBezTo>
                    <a:pt x="191" y="0"/>
                    <a:pt x="1" y="222"/>
                    <a:pt x="1" y="475"/>
                  </a:cubicBezTo>
                  <a:lnTo>
                    <a:pt x="1" y="4592"/>
                  </a:lnTo>
                  <a:cubicBezTo>
                    <a:pt x="1" y="4846"/>
                    <a:pt x="191" y="5067"/>
                    <a:pt x="444" y="5067"/>
                  </a:cubicBezTo>
                  <a:lnTo>
                    <a:pt x="5290" y="5067"/>
                  </a:lnTo>
                  <a:cubicBezTo>
                    <a:pt x="5543" y="5067"/>
                    <a:pt x="5733" y="4846"/>
                    <a:pt x="5733" y="4592"/>
                  </a:cubicBezTo>
                  <a:lnTo>
                    <a:pt x="5733" y="475"/>
                  </a:lnTo>
                  <a:cubicBezTo>
                    <a:pt x="5733" y="222"/>
                    <a:pt x="5543" y="0"/>
                    <a:pt x="529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3904007" y="2433092"/>
              <a:ext cx="42457" cy="45602"/>
            </a:xfrm>
            <a:custGeom>
              <a:avLst/>
              <a:gdLst/>
              <a:ahLst/>
              <a:cxnLst/>
              <a:rect l="l" t="t" r="r" b="b"/>
              <a:pathLst>
                <a:path w="1458" h="1566" extrusionOk="0">
                  <a:moveTo>
                    <a:pt x="170" y="0"/>
                  </a:moveTo>
                  <a:cubicBezTo>
                    <a:pt x="77" y="0"/>
                    <a:pt x="1" y="74"/>
                    <a:pt x="1" y="147"/>
                  </a:cubicBezTo>
                  <a:lnTo>
                    <a:pt x="1" y="781"/>
                  </a:lnTo>
                  <a:lnTo>
                    <a:pt x="1" y="1414"/>
                  </a:lnTo>
                  <a:cubicBezTo>
                    <a:pt x="1" y="1507"/>
                    <a:pt x="69" y="1566"/>
                    <a:pt x="155" y="1566"/>
                  </a:cubicBezTo>
                  <a:cubicBezTo>
                    <a:pt x="186" y="1566"/>
                    <a:pt x="220" y="1558"/>
                    <a:pt x="254" y="1541"/>
                  </a:cubicBezTo>
                  <a:lnTo>
                    <a:pt x="824" y="1224"/>
                  </a:lnTo>
                  <a:lnTo>
                    <a:pt x="1362" y="907"/>
                  </a:lnTo>
                  <a:cubicBezTo>
                    <a:pt x="1457" y="876"/>
                    <a:pt x="1457" y="717"/>
                    <a:pt x="1362" y="654"/>
                  </a:cubicBezTo>
                  <a:lnTo>
                    <a:pt x="792" y="337"/>
                  </a:lnTo>
                  <a:lnTo>
                    <a:pt x="254" y="21"/>
                  </a:lnTo>
                  <a:cubicBezTo>
                    <a:pt x="226" y="6"/>
                    <a:pt x="197" y="0"/>
                    <a:pt x="170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3822850" y="2433092"/>
              <a:ext cx="51688" cy="45602"/>
            </a:xfrm>
            <a:custGeom>
              <a:avLst/>
              <a:gdLst/>
              <a:ahLst/>
              <a:cxnLst/>
              <a:rect l="l" t="t" r="r" b="b"/>
              <a:pathLst>
                <a:path w="1775" h="1566" extrusionOk="0">
                  <a:moveTo>
                    <a:pt x="1467" y="0"/>
                  </a:moveTo>
                  <a:cubicBezTo>
                    <a:pt x="1428" y="0"/>
                    <a:pt x="1391" y="6"/>
                    <a:pt x="1363" y="21"/>
                  </a:cubicBezTo>
                  <a:lnTo>
                    <a:pt x="666" y="337"/>
                  </a:lnTo>
                  <a:lnTo>
                    <a:pt x="128" y="654"/>
                  </a:lnTo>
                  <a:cubicBezTo>
                    <a:pt x="1" y="717"/>
                    <a:pt x="32" y="876"/>
                    <a:pt x="159" y="907"/>
                  </a:cubicBezTo>
                  <a:lnTo>
                    <a:pt x="729" y="1224"/>
                  </a:lnTo>
                  <a:lnTo>
                    <a:pt x="1363" y="1541"/>
                  </a:lnTo>
                  <a:cubicBezTo>
                    <a:pt x="1397" y="1558"/>
                    <a:pt x="1442" y="1566"/>
                    <a:pt x="1490" y="1566"/>
                  </a:cubicBezTo>
                  <a:cubicBezTo>
                    <a:pt x="1622" y="1566"/>
                    <a:pt x="1774" y="1507"/>
                    <a:pt x="1774" y="1414"/>
                  </a:cubicBezTo>
                  <a:lnTo>
                    <a:pt x="1774" y="781"/>
                  </a:lnTo>
                  <a:lnTo>
                    <a:pt x="1774" y="147"/>
                  </a:lnTo>
                  <a:cubicBezTo>
                    <a:pt x="1774" y="74"/>
                    <a:pt x="1603" y="0"/>
                    <a:pt x="1467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3758291" y="1407747"/>
              <a:ext cx="881666" cy="667955"/>
            </a:xfrm>
            <a:custGeom>
              <a:avLst/>
              <a:gdLst/>
              <a:ahLst/>
              <a:cxnLst/>
              <a:rect l="l" t="t" r="r" b="b"/>
              <a:pathLst>
                <a:path w="30277" h="22938" extrusionOk="0">
                  <a:moveTo>
                    <a:pt x="26397" y="0"/>
                  </a:moveTo>
                  <a:cubicBezTo>
                    <a:pt x="26255" y="0"/>
                    <a:pt x="26112" y="48"/>
                    <a:pt x="26001" y="143"/>
                  </a:cubicBezTo>
                  <a:lnTo>
                    <a:pt x="25653" y="459"/>
                  </a:lnTo>
                  <a:cubicBezTo>
                    <a:pt x="24101" y="1853"/>
                    <a:pt x="22201" y="2771"/>
                    <a:pt x="20143" y="3088"/>
                  </a:cubicBezTo>
                  <a:cubicBezTo>
                    <a:pt x="18084" y="3404"/>
                    <a:pt x="15836" y="3689"/>
                    <a:pt x="15519" y="3848"/>
                  </a:cubicBezTo>
                  <a:cubicBezTo>
                    <a:pt x="14284" y="4386"/>
                    <a:pt x="12510" y="4766"/>
                    <a:pt x="11434" y="5590"/>
                  </a:cubicBezTo>
                  <a:cubicBezTo>
                    <a:pt x="8742" y="7585"/>
                    <a:pt x="4403" y="9992"/>
                    <a:pt x="1806" y="11385"/>
                  </a:cubicBezTo>
                  <a:cubicBezTo>
                    <a:pt x="634" y="12018"/>
                    <a:pt x="1" y="13348"/>
                    <a:pt x="318" y="14647"/>
                  </a:cubicBezTo>
                  <a:cubicBezTo>
                    <a:pt x="856" y="17117"/>
                    <a:pt x="1521" y="20854"/>
                    <a:pt x="1711" y="21962"/>
                  </a:cubicBezTo>
                  <a:cubicBezTo>
                    <a:pt x="1740" y="22136"/>
                    <a:pt x="1901" y="22283"/>
                    <a:pt x="2074" y="22283"/>
                  </a:cubicBezTo>
                  <a:cubicBezTo>
                    <a:pt x="2090" y="22283"/>
                    <a:pt x="2106" y="22282"/>
                    <a:pt x="2123" y="22279"/>
                  </a:cubicBezTo>
                  <a:cubicBezTo>
                    <a:pt x="4213" y="22152"/>
                    <a:pt x="3833" y="17719"/>
                    <a:pt x="3485" y="15534"/>
                  </a:cubicBezTo>
                  <a:cubicBezTo>
                    <a:pt x="3390" y="14837"/>
                    <a:pt x="3770" y="14172"/>
                    <a:pt x="4435" y="13918"/>
                  </a:cubicBezTo>
                  <a:cubicBezTo>
                    <a:pt x="5385" y="13538"/>
                    <a:pt x="6810" y="12937"/>
                    <a:pt x="8045" y="12177"/>
                  </a:cubicBezTo>
                  <a:cubicBezTo>
                    <a:pt x="8771" y="11743"/>
                    <a:pt x="9582" y="11555"/>
                    <a:pt x="10341" y="11555"/>
                  </a:cubicBezTo>
                  <a:cubicBezTo>
                    <a:pt x="11802" y="11555"/>
                    <a:pt x="13071" y="12253"/>
                    <a:pt x="13175" y="13253"/>
                  </a:cubicBezTo>
                  <a:cubicBezTo>
                    <a:pt x="13334" y="14805"/>
                    <a:pt x="11877" y="15090"/>
                    <a:pt x="11877" y="15090"/>
                  </a:cubicBezTo>
                  <a:cubicBezTo>
                    <a:pt x="11877" y="15090"/>
                    <a:pt x="9185" y="15850"/>
                    <a:pt x="6525" y="19144"/>
                  </a:cubicBezTo>
                  <a:cubicBezTo>
                    <a:pt x="5226" y="20696"/>
                    <a:pt x="5290" y="21772"/>
                    <a:pt x="5733" y="22437"/>
                  </a:cubicBezTo>
                  <a:cubicBezTo>
                    <a:pt x="5950" y="22771"/>
                    <a:pt x="6307" y="22937"/>
                    <a:pt x="6670" y="22937"/>
                  </a:cubicBezTo>
                  <a:cubicBezTo>
                    <a:pt x="6997" y="22937"/>
                    <a:pt x="7330" y="22802"/>
                    <a:pt x="7570" y="22532"/>
                  </a:cubicBezTo>
                  <a:cubicBezTo>
                    <a:pt x="9185" y="20569"/>
                    <a:pt x="14125" y="17149"/>
                    <a:pt x="17007" y="16484"/>
                  </a:cubicBezTo>
                  <a:cubicBezTo>
                    <a:pt x="18337" y="16167"/>
                    <a:pt x="19572" y="15692"/>
                    <a:pt x="20586" y="15217"/>
                  </a:cubicBezTo>
                  <a:cubicBezTo>
                    <a:pt x="21948" y="14520"/>
                    <a:pt x="23183" y="13570"/>
                    <a:pt x="24133" y="12367"/>
                  </a:cubicBezTo>
                  <a:cubicBezTo>
                    <a:pt x="24766" y="11575"/>
                    <a:pt x="25558" y="10720"/>
                    <a:pt x="26223" y="10023"/>
                  </a:cubicBezTo>
                  <a:cubicBezTo>
                    <a:pt x="27173" y="8978"/>
                    <a:pt x="28345" y="8091"/>
                    <a:pt x="29612" y="7458"/>
                  </a:cubicBezTo>
                  <a:lnTo>
                    <a:pt x="29865" y="7331"/>
                  </a:lnTo>
                  <a:cubicBezTo>
                    <a:pt x="30118" y="7205"/>
                    <a:pt x="30277" y="6920"/>
                    <a:pt x="30213" y="6603"/>
                  </a:cubicBezTo>
                  <a:cubicBezTo>
                    <a:pt x="29738" y="3404"/>
                    <a:pt x="27648" y="1029"/>
                    <a:pt x="26793" y="143"/>
                  </a:cubicBezTo>
                  <a:cubicBezTo>
                    <a:pt x="26682" y="48"/>
                    <a:pt x="26540" y="0"/>
                    <a:pt x="26397" y="0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3917839" y="2013152"/>
              <a:ext cx="75654" cy="59580"/>
            </a:xfrm>
            <a:custGeom>
              <a:avLst/>
              <a:gdLst/>
              <a:ahLst/>
              <a:cxnLst/>
              <a:rect l="l" t="t" r="r" b="b"/>
              <a:pathLst>
                <a:path w="2598" h="2046" extrusionOk="0">
                  <a:moveTo>
                    <a:pt x="1458" y="1"/>
                  </a:moveTo>
                  <a:cubicBezTo>
                    <a:pt x="1458" y="1"/>
                    <a:pt x="1" y="1109"/>
                    <a:pt x="887" y="1996"/>
                  </a:cubicBezTo>
                  <a:cubicBezTo>
                    <a:pt x="887" y="1996"/>
                    <a:pt x="956" y="2045"/>
                    <a:pt x="1093" y="2045"/>
                  </a:cubicBezTo>
                  <a:cubicBezTo>
                    <a:pt x="1351" y="2045"/>
                    <a:pt x="1853" y="1870"/>
                    <a:pt x="2598" y="856"/>
                  </a:cubicBezTo>
                  <a:cubicBezTo>
                    <a:pt x="2598" y="856"/>
                    <a:pt x="2154" y="127"/>
                    <a:pt x="1458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3801650" y="2012191"/>
              <a:ext cx="7396" cy="36953"/>
            </a:xfrm>
            <a:custGeom>
              <a:avLst/>
              <a:gdLst/>
              <a:ahLst/>
              <a:cxnLst/>
              <a:rect l="l" t="t" r="r" b="b"/>
              <a:pathLst>
                <a:path w="254" h="1269" extrusionOk="0">
                  <a:moveTo>
                    <a:pt x="32" y="1"/>
                  </a:moveTo>
                  <a:cubicBezTo>
                    <a:pt x="32" y="1"/>
                    <a:pt x="32" y="1"/>
                    <a:pt x="32" y="2"/>
                  </a:cubicBezTo>
                  <a:cubicBezTo>
                    <a:pt x="0" y="477"/>
                    <a:pt x="254" y="1269"/>
                    <a:pt x="254" y="1269"/>
                  </a:cubicBezTo>
                  <a:cubicBezTo>
                    <a:pt x="254" y="650"/>
                    <a:pt x="42" y="1"/>
                    <a:pt x="32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3580309" y="1613946"/>
              <a:ext cx="38468" cy="1660"/>
            </a:xfrm>
            <a:custGeom>
              <a:avLst/>
              <a:gdLst/>
              <a:ahLst/>
              <a:cxnLst/>
              <a:rect l="l" t="t" r="r" b="b"/>
              <a:pathLst>
                <a:path w="1321" h="57" extrusionOk="0">
                  <a:moveTo>
                    <a:pt x="752" y="1"/>
                  </a:moveTo>
                  <a:cubicBezTo>
                    <a:pt x="367" y="1"/>
                    <a:pt x="1" y="29"/>
                    <a:pt x="1" y="29"/>
                  </a:cubicBezTo>
                  <a:cubicBezTo>
                    <a:pt x="201" y="50"/>
                    <a:pt x="416" y="57"/>
                    <a:pt x="612" y="57"/>
                  </a:cubicBezTo>
                  <a:cubicBezTo>
                    <a:pt x="1004" y="57"/>
                    <a:pt x="1320" y="29"/>
                    <a:pt x="1299" y="29"/>
                  </a:cubicBezTo>
                  <a:cubicBezTo>
                    <a:pt x="1141" y="8"/>
                    <a:pt x="944" y="1"/>
                    <a:pt x="752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7" name="Google Shape;1657;p22"/>
          <p:cNvSpPr/>
          <p:nvPr/>
        </p:nvSpPr>
        <p:spPr>
          <a:xfrm>
            <a:off x="1285350" y="2710150"/>
            <a:ext cx="34700" cy="365953"/>
          </a:xfrm>
          <a:custGeom>
            <a:avLst/>
            <a:gdLst/>
            <a:ahLst/>
            <a:cxnLst/>
            <a:rect l="l" t="t" r="r" b="b"/>
            <a:pathLst>
              <a:path w="318" h="25462" extrusionOk="0">
                <a:moveTo>
                  <a:pt x="0" y="0"/>
                </a:moveTo>
                <a:lnTo>
                  <a:pt x="0" y="25462"/>
                </a:lnTo>
                <a:lnTo>
                  <a:pt x="317" y="25462"/>
                </a:lnTo>
                <a:lnTo>
                  <a:pt x="317" y="0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2"/>
          <p:cNvSpPr txBox="1"/>
          <p:nvPr/>
        </p:nvSpPr>
        <p:spPr>
          <a:xfrm>
            <a:off x="457210" y="3784891"/>
            <a:ext cx="1667389" cy="90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Splitting data to create 2 binary databases. Splitting again for feature-engineering vs non-FE.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1" name="Google Shape;1661;p22"/>
          <p:cNvSpPr txBox="1"/>
          <p:nvPr/>
        </p:nvSpPr>
        <p:spPr>
          <a:xfrm>
            <a:off x="6986531" y="3867636"/>
            <a:ext cx="1786907" cy="61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log-loss for confidence estimate. Determine most impactful features.</a:t>
            </a:r>
            <a:endParaRPr lang="en-US"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3" name="Google Shape;1663;p22"/>
          <p:cNvSpPr txBox="1"/>
          <p:nvPr/>
        </p:nvSpPr>
        <p:spPr>
          <a:xfrm>
            <a:off x="3835808" y="3833132"/>
            <a:ext cx="1439514" cy="7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 data &amp; train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sklearns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classifiers (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-neighbors, decision trees, random forests, logistic regression, extra trees).</a:t>
            </a:r>
            <a:endParaRPr lang="en-US"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4" name="Google Shape;1664;p22"/>
          <p:cNvSpPr txBox="1"/>
          <p:nvPr/>
        </p:nvSpPr>
        <p:spPr>
          <a:xfrm>
            <a:off x="457200" y="3189147"/>
            <a:ext cx="1667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Fira Sans Medium"/>
                <a:ea typeface="Fira Sans Medium"/>
                <a:cs typeface="Fira Sans Medium"/>
                <a:sym typeface="Fira Sans Medium"/>
              </a:rPr>
              <a:t>1</a:t>
            </a:r>
            <a:endParaRPr sz="2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65" name="Google Shape;1665;p22"/>
          <p:cNvSpPr txBox="1"/>
          <p:nvPr/>
        </p:nvSpPr>
        <p:spPr>
          <a:xfrm>
            <a:off x="3821600" y="3189147"/>
            <a:ext cx="1667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2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66" name="Google Shape;1666;p22"/>
          <p:cNvSpPr txBox="1"/>
          <p:nvPr/>
        </p:nvSpPr>
        <p:spPr>
          <a:xfrm>
            <a:off x="7019400" y="3189147"/>
            <a:ext cx="1667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Fira Sans Medium"/>
                <a:ea typeface="Fira Sans Medium"/>
                <a:cs typeface="Fira Sans Medium"/>
                <a:sym typeface="Fira Sans Medium"/>
              </a:rPr>
              <a:t>5</a:t>
            </a:r>
            <a:endParaRPr sz="2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68" name="Google Shape;1668;p22"/>
          <p:cNvSpPr txBox="1"/>
          <p:nvPr/>
        </p:nvSpPr>
        <p:spPr>
          <a:xfrm>
            <a:off x="2124599" y="1584301"/>
            <a:ext cx="1751475" cy="99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Try sampling techniques to counteract imbalanced data.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22"/>
          <p:cNvSpPr txBox="1"/>
          <p:nvPr/>
        </p:nvSpPr>
        <p:spPr>
          <a:xfrm>
            <a:off x="2208675" y="988557"/>
            <a:ext cx="1667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2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1" name="Google Shape;1671;p22"/>
          <p:cNvSpPr txBox="1"/>
          <p:nvPr/>
        </p:nvSpPr>
        <p:spPr>
          <a:xfrm>
            <a:off x="5207455" y="1883956"/>
            <a:ext cx="1949389" cy="75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-US" sz="1100" dirty="0" err="1">
                <a:latin typeface="Roboto"/>
                <a:ea typeface="Roboto"/>
                <a:cs typeface="Roboto"/>
                <a:sym typeface="Roboto"/>
              </a:rPr>
              <a:t>GridSearchCV</a:t>
            </a: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 to tune parameters of preferred models.</a:t>
            </a: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  Rescore, plot ROC-AUC curves.</a:t>
            </a:r>
            <a:endParaRPr lang="en-US"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22"/>
          <p:cNvSpPr txBox="1"/>
          <p:nvPr/>
        </p:nvSpPr>
        <p:spPr>
          <a:xfrm>
            <a:off x="5365800" y="1301059"/>
            <a:ext cx="1667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endParaRPr sz="2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3" name="Google Shape;1673;p22"/>
          <p:cNvSpPr/>
          <p:nvPr/>
        </p:nvSpPr>
        <p:spPr>
          <a:xfrm>
            <a:off x="4637950" y="2710150"/>
            <a:ext cx="34700" cy="365953"/>
          </a:xfrm>
          <a:custGeom>
            <a:avLst/>
            <a:gdLst/>
            <a:ahLst/>
            <a:cxnLst/>
            <a:rect l="l" t="t" r="r" b="b"/>
            <a:pathLst>
              <a:path w="318" h="25462" extrusionOk="0">
                <a:moveTo>
                  <a:pt x="0" y="0"/>
                </a:moveTo>
                <a:lnTo>
                  <a:pt x="0" y="25462"/>
                </a:lnTo>
                <a:lnTo>
                  <a:pt x="317" y="25462"/>
                </a:lnTo>
                <a:lnTo>
                  <a:pt x="317" y="0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22"/>
          <p:cNvSpPr/>
          <p:nvPr/>
        </p:nvSpPr>
        <p:spPr>
          <a:xfrm>
            <a:off x="3042375" y="2710150"/>
            <a:ext cx="34700" cy="365953"/>
          </a:xfrm>
          <a:custGeom>
            <a:avLst/>
            <a:gdLst/>
            <a:ahLst/>
            <a:cxnLst/>
            <a:rect l="l" t="t" r="r" b="b"/>
            <a:pathLst>
              <a:path w="318" h="25462" extrusionOk="0">
                <a:moveTo>
                  <a:pt x="0" y="0"/>
                </a:moveTo>
                <a:lnTo>
                  <a:pt x="0" y="25462"/>
                </a:lnTo>
                <a:lnTo>
                  <a:pt x="317" y="25462"/>
                </a:lnTo>
                <a:lnTo>
                  <a:pt x="317" y="0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22"/>
          <p:cNvSpPr/>
          <p:nvPr/>
        </p:nvSpPr>
        <p:spPr>
          <a:xfrm>
            <a:off x="6182150" y="2710150"/>
            <a:ext cx="34700" cy="365953"/>
          </a:xfrm>
          <a:custGeom>
            <a:avLst/>
            <a:gdLst/>
            <a:ahLst/>
            <a:cxnLst/>
            <a:rect l="l" t="t" r="r" b="b"/>
            <a:pathLst>
              <a:path w="318" h="25462" extrusionOk="0">
                <a:moveTo>
                  <a:pt x="0" y="0"/>
                </a:moveTo>
                <a:lnTo>
                  <a:pt x="0" y="25462"/>
                </a:lnTo>
                <a:lnTo>
                  <a:pt x="317" y="25462"/>
                </a:lnTo>
                <a:lnTo>
                  <a:pt x="317" y="0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22"/>
          <p:cNvSpPr/>
          <p:nvPr/>
        </p:nvSpPr>
        <p:spPr>
          <a:xfrm>
            <a:off x="7835763" y="2710150"/>
            <a:ext cx="34700" cy="365953"/>
          </a:xfrm>
          <a:custGeom>
            <a:avLst/>
            <a:gdLst/>
            <a:ahLst/>
            <a:cxnLst/>
            <a:rect l="l" t="t" r="r" b="b"/>
            <a:pathLst>
              <a:path w="318" h="25462" extrusionOk="0">
                <a:moveTo>
                  <a:pt x="0" y="0"/>
                </a:moveTo>
                <a:lnTo>
                  <a:pt x="0" y="25462"/>
                </a:lnTo>
                <a:lnTo>
                  <a:pt x="317" y="25462"/>
                </a:lnTo>
                <a:lnTo>
                  <a:pt x="317" y="0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22"/>
          <p:cNvGrpSpPr/>
          <p:nvPr/>
        </p:nvGrpSpPr>
        <p:grpSpPr>
          <a:xfrm>
            <a:off x="5479245" y="3174799"/>
            <a:ext cx="1440508" cy="1307721"/>
            <a:chOff x="4611332" y="2766574"/>
            <a:chExt cx="1440508" cy="1307721"/>
          </a:xfrm>
        </p:grpSpPr>
        <p:sp>
          <p:nvSpPr>
            <p:cNvPr id="1678" name="Google Shape;1678;p22"/>
            <p:cNvSpPr/>
            <p:nvPr/>
          </p:nvSpPr>
          <p:spPr>
            <a:xfrm>
              <a:off x="4611332" y="2766574"/>
              <a:ext cx="1440508" cy="1307721"/>
            </a:xfrm>
            <a:custGeom>
              <a:avLst/>
              <a:gdLst/>
              <a:ahLst/>
              <a:cxnLst/>
              <a:rect l="l" t="t" r="r" b="b"/>
              <a:pathLst>
                <a:path w="49468" h="44908" extrusionOk="0">
                  <a:moveTo>
                    <a:pt x="24725" y="1"/>
                  </a:moveTo>
                  <a:cubicBezTo>
                    <a:pt x="14589" y="1"/>
                    <a:pt x="5399" y="6901"/>
                    <a:pt x="2914" y="17166"/>
                  </a:cubicBezTo>
                  <a:cubicBezTo>
                    <a:pt x="1" y="29232"/>
                    <a:pt x="7411" y="41361"/>
                    <a:pt x="19446" y="44274"/>
                  </a:cubicBezTo>
                  <a:cubicBezTo>
                    <a:pt x="21220" y="44703"/>
                    <a:pt x="22996" y="44908"/>
                    <a:pt x="24744" y="44908"/>
                  </a:cubicBezTo>
                  <a:cubicBezTo>
                    <a:pt x="34880" y="44908"/>
                    <a:pt x="44069" y="38007"/>
                    <a:pt x="46554" y="27743"/>
                  </a:cubicBezTo>
                  <a:cubicBezTo>
                    <a:pt x="49468" y="15677"/>
                    <a:pt x="42057" y="3548"/>
                    <a:pt x="30023" y="634"/>
                  </a:cubicBezTo>
                  <a:cubicBezTo>
                    <a:pt x="28249" y="206"/>
                    <a:pt x="26473" y="1"/>
                    <a:pt x="2472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2"/>
            <p:cNvSpPr/>
            <p:nvPr/>
          </p:nvSpPr>
          <p:spPr>
            <a:xfrm>
              <a:off x="5326053" y="2961183"/>
              <a:ext cx="85788" cy="287735"/>
            </a:xfrm>
            <a:custGeom>
              <a:avLst/>
              <a:gdLst/>
              <a:ahLst/>
              <a:cxnLst/>
              <a:rect l="l" t="t" r="r" b="b"/>
              <a:pathLst>
                <a:path w="2946" h="9881" extrusionOk="0">
                  <a:moveTo>
                    <a:pt x="2122" y="0"/>
                  </a:moveTo>
                  <a:lnTo>
                    <a:pt x="2154" y="2819"/>
                  </a:lnTo>
                  <a:lnTo>
                    <a:pt x="729" y="2850"/>
                  </a:lnTo>
                  <a:lnTo>
                    <a:pt x="697" y="32"/>
                  </a:lnTo>
                  <a:lnTo>
                    <a:pt x="0" y="32"/>
                  </a:lnTo>
                  <a:lnTo>
                    <a:pt x="127" y="9881"/>
                  </a:lnTo>
                  <a:lnTo>
                    <a:pt x="824" y="9849"/>
                  </a:lnTo>
                  <a:lnTo>
                    <a:pt x="792" y="8107"/>
                  </a:lnTo>
                  <a:lnTo>
                    <a:pt x="1140" y="8107"/>
                  </a:lnTo>
                  <a:lnTo>
                    <a:pt x="1172" y="9849"/>
                  </a:lnTo>
                  <a:lnTo>
                    <a:pt x="1869" y="9849"/>
                  </a:lnTo>
                  <a:lnTo>
                    <a:pt x="1869" y="8107"/>
                  </a:lnTo>
                  <a:lnTo>
                    <a:pt x="2217" y="8076"/>
                  </a:lnTo>
                  <a:lnTo>
                    <a:pt x="2217" y="9849"/>
                  </a:lnTo>
                  <a:lnTo>
                    <a:pt x="2946" y="9849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2"/>
            <p:cNvSpPr/>
            <p:nvPr/>
          </p:nvSpPr>
          <p:spPr>
            <a:xfrm>
              <a:off x="5346350" y="2920590"/>
              <a:ext cx="42428" cy="123614"/>
            </a:xfrm>
            <a:custGeom>
              <a:avLst/>
              <a:gdLst/>
              <a:ahLst/>
              <a:cxnLst/>
              <a:rect l="l" t="t" r="r" b="b"/>
              <a:pathLst>
                <a:path w="1457" h="4245" extrusionOk="0">
                  <a:moveTo>
                    <a:pt x="0" y="1"/>
                  </a:moveTo>
                  <a:lnTo>
                    <a:pt x="0" y="1204"/>
                  </a:lnTo>
                  <a:lnTo>
                    <a:pt x="32" y="4244"/>
                  </a:lnTo>
                  <a:lnTo>
                    <a:pt x="1457" y="4213"/>
                  </a:lnTo>
                  <a:lnTo>
                    <a:pt x="1425" y="1173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2"/>
            <p:cNvSpPr/>
            <p:nvPr/>
          </p:nvSpPr>
          <p:spPr>
            <a:xfrm>
              <a:off x="5349116" y="3197259"/>
              <a:ext cx="11095" cy="50756"/>
            </a:xfrm>
            <a:custGeom>
              <a:avLst/>
              <a:gdLst/>
              <a:ahLst/>
              <a:cxnLst/>
              <a:rect l="l" t="t" r="r" b="b"/>
              <a:pathLst>
                <a:path w="381" h="1743" extrusionOk="0">
                  <a:moveTo>
                    <a:pt x="0" y="0"/>
                  </a:moveTo>
                  <a:lnTo>
                    <a:pt x="32" y="1742"/>
                  </a:lnTo>
                  <a:lnTo>
                    <a:pt x="380" y="174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2"/>
            <p:cNvSpPr/>
            <p:nvPr/>
          </p:nvSpPr>
          <p:spPr>
            <a:xfrm>
              <a:off x="5379547" y="3196327"/>
              <a:ext cx="11095" cy="51688"/>
            </a:xfrm>
            <a:custGeom>
              <a:avLst/>
              <a:gdLst/>
              <a:ahLst/>
              <a:cxnLst/>
              <a:rect l="l" t="t" r="r" b="b"/>
              <a:pathLst>
                <a:path w="381" h="1775" extrusionOk="0">
                  <a:moveTo>
                    <a:pt x="349" y="1"/>
                  </a:moveTo>
                  <a:lnTo>
                    <a:pt x="0" y="32"/>
                  </a:lnTo>
                  <a:lnTo>
                    <a:pt x="32" y="1774"/>
                  </a:lnTo>
                  <a:lnTo>
                    <a:pt x="380" y="17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2"/>
            <p:cNvSpPr/>
            <p:nvPr/>
          </p:nvSpPr>
          <p:spPr>
            <a:xfrm>
              <a:off x="5077980" y="3232290"/>
              <a:ext cx="542273" cy="725816"/>
            </a:xfrm>
            <a:custGeom>
              <a:avLst/>
              <a:gdLst/>
              <a:ahLst/>
              <a:cxnLst/>
              <a:rect l="l" t="t" r="r" b="b"/>
              <a:pathLst>
                <a:path w="18622" h="24925" extrusionOk="0">
                  <a:moveTo>
                    <a:pt x="14663" y="4213"/>
                  </a:moveTo>
                  <a:cubicBezTo>
                    <a:pt x="15202" y="4213"/>
                    <a:pt x="15645" y="4656"/>
                    <a:pt x="15645" y="5195"/>
                  </a:cubicBezTo>
                  <a:lnTo>
                    <a:pt x="15645" y="14632"/>
                  </a:lnTo>
                  <a:cubicBezTo>
                    <a:pt x="15645" y="15202"/>
                    <a:pt x="15202" y="15645"/>
                    <a:pt x="14663" y="15645"/>
                  </a:cubicBezTo>
                  <a:lnTo>
                    <a:pt x="4782" y="15645"/>
                  </a:lnTo>
                  <a:cubicBezTo>
                    <a:pt x="4244" y="15645"/>
                    <a:pt x="3801" y="15202"/>
                    <a:pt x="3801" y="14632"/>
                  </a:cubicBezTo>
                  <a:lnTo>
                    <a:pt x="3801" y="5195"/>
                  </a:lnTo>
                  <a:cubicBezTo>
                    <a:pt x="3801" y="4656"/>
                    <a:pt x="4244" y="4213"/>
                    <a:pt x="4782" y="4213"/>
                  </a:cubicBezTo>
                  <a:close/>
                  <a:moveTo>
                    <a:pt x="8062" y="17754"/>
                  </a:moveTo>
                  <a:cubicBezTo>
                    <a:pt x="8256" y="17754"/>
                    <a:pt x="8456" y="17892"/>
                    <a:pt x="8456" y="18084"/>
                  </a:cubicBezTo>
                  <a:lnTo>
                    <a:pt x="8456" y="19446"/>
                  </a:lnTo>
                  <a:lnTo>
                    <a:pt x="8456" y="20807"/>
                  </a:lnTo>
                  <a:cubicBezTo>
                    <a:pt x="8456" y="20999"/>
                    <a:pt x="8256" y="21137"/>
                    <a:pt x="8062" y="21137"/>
                  </a:cubicBezTo>
                  <a:cubicBezTo>
                    <a:pt x="8001" y="21137"/>
                    <a:pt x="7940" y="21123"/>
                    <a:pt x="7886" y="21092"/>
                  </a:cubicBezTo>
                  <a:lnTo>
                    <a:pt x="6651" y="20396"/>
                  </a:lnTo>
                  <a:lnTo>
                    <a:pt x="5448" y="19731"/>
                  </a:lnTo>
                  <a:cubicBezTo>
                    <a:pt x="5226" y="19604"/>
                    <a:pt x="5226" y="19287"/>
                    <a:pt x="5448" y="19161"/>
                  </a:cubicBezTo>
                  <a:lnTo>
                    <a:pt x="6619" y="18496"/>
                  </a:lnTo>
                  <a:lnTo>
                    <a:pt x="7886" y="17799"/>
                  </a:lnTo>
                  <a:cubicBezTo>
                    <a:pt x="7940" y="17768"/>
                    <a:pt x="8001" y="17754"/>
                    <a:pt x="8062" y="17754"/>
                  </a:cubicBezTo>
                  <a:close/>
                  <a:moveTo>
                    <a:pt x="11442" y="17754"/>
                  </a:moveTo>
                  <a:cubicBezTo>
                    <a:pt x="11507" y="17754"/>
                    <a:pt x="11569" y="17768"/>
                    <a:pt x="11623" y="17799"/>
                  </a:cubicBezTo>
                  <a:lnTo>
                    <a:pt x="12858" y="18464"/>
                  </a:lnTo>
                  <a:lnTo>
                    <a:pt x="14061" y="19161"/>
                  </a:lnTo>
                  <a:cubicBezTo>
                    <a:pt x="14283" y="19287"/>
                    <a:pt x="14315" y="19604"/>
                    <a:pt x="14093" y="19731"/>
                  </a:cubicBezTo>
                  <a:lnTo>
                    <a:pt x="12921" y="20396"/>
                  </a:lnTo>
                  <a:lnTo>
                    <a:pt x="11623" y="21092"/>
                  </a:lnTo>
                  <a:cubicBezTo>
                    <a:pt x="11569" y="21123"/>
                    <a:pt x="11507" y="21137"/>
                    <a:pt x="11442" y="21137"/>
                  </a:cubicBezTo>
                  <a:cubicBezTo>
                    <a:pt x="11240" y="21137"/>
                    <a:pt x="11021" y="20999"/>
                    <a:pt x="11021" y="20807"/>
                  </a:cubicBezTo>
                  <a:lnTo>
                    <a:pt x="11021" y="19446"/>
                  </a:lnTo>
                  <a:lnTo>
                    <a:pt x="11021" y="18084"/>
                  </a:lnTo>
                  <a:cubicBezTo>
                    <a:pt x="11021" y="17892"/>
                    <a:pt x="11240" y="17754"/>
                    <a:pt x="11442" y="17754"/>
                  </a:cubicBezTo>
                  <a:close/>
                  <a:moveTo>
                    <a:pt x="6841" y="1"/>
                  </a:moveTo>
                  <a:cubicBezTo>
                    <a:pt x="3072" y="1"/>
                    <a:pt x="0" y="3041"/>
                    <a:pt x="0" y="6810"/>
                  </a:cubicBezTo>
                  <a:lnTo>
                    <a:pt x="0" y="18116"/>
                  </a:lnTo>
                  <a:cubicBezTo>
                    <a:pt x="0" y="21884"/>
                    <a:pt x="3072" y="24924"/>
                    <a:pt x="6841" y="24924"/>
                  </a:cubicBezTo>
                  <a:lnTo>
                    <a:pt x="11781" y="24924"/>
                  </a:lnTo>
                  <a:cubicBezTo>
                    <a:pt x="15550" y="24924"/>
                    <a:pt x="18622" y="21884"/>
                    <a:pt x="18622" y="18116"/>
                  </a:cubicBezTo>
                  <a:lnTo>
                    <a:pt x="18622" y="6810"/>
                  </a:lnTo>
                  <a:cubicBezTo>
                    <a:pt x="18622" y="3041"/>
                    <a:pt x="15550" y="1"/>
                    <a:pt x="11781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2"/>
            <p:cNvSpPr/>
            <p:nvPr/>
          </p:nvSpPr>
          <p:spPr>
            <a:xfrm>
              <a:off x="5183103" y="3349411"/>
              <a:ext cx="356924" cy="332026"/>
            </a:xfrm>
            <a:custGeom>
              <a:avLst/>
              <a:gdLst/>
              <a:ahLst/>
              <a:cxnLst/>
              <a:rect l="l" t="t" r="r" b="b"/>
              <a:pathLst>
                <a:path w="12257" h="11402" extrusionOk="0">
                  <a:moveTo>
                    <a:pt x="1014" y="1"/>
                  </a:moveTo>
                  <a:cubicBezTo>
                    <a:pt x="444" y="1"/>
                    <a:pt x="1" y="444"/>
                    <a:pt x="1" y="983"/>
                  </a:cubicBezTo>
                  <a:lnTo>
                    <a:pt x="1" y="10388"/>
                  </a:lnTo>
                  <a:cubicBezTo>
                    <a:pt x="1" y="10958"/>
                    <a:pt x="444" y="11402"/>
                    <a:pt x="1014" y="11402"/>
                  </a:cubicBezTo>
                  <a:lnTo>
                    <a:pt x="11243" y="11402"/>
                  </a:lnTo>
                  <a:cubicBezTo>
                    <a:pt x="11813" y="11402"/>
                    <a:pt x="12257" y="10958"/>
                    <a:pt x="12257" y="10388"/>
                  </a:cubicBezTo>
                  <a:lnTo>
                    <a:pt x="12257" y="983"/>
                  </a:lnTo>
                  <a:cubicBezTo>
                    <a:pt x="12257" y="444"/>
                    <a:pt x="11813" y="1"/>
                    <a:pt x="1124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2"/>
            <p:cNvSpPr/>
            <p:nvPr/>
          </p:nvSpPr>
          <p:spPr>
            <a:xfrm>
              <a:off x="5230132" y="3749287"/>
              <a:ext cx="94116" cy="98513"/>
            </a:xfrm>
            <a:custGeom>
              <a:avLst/>
              <a:gdLst/>
              <a:ahLst/>
              <a:cxnLst/>
              <a:rect l="l" t="t" r="r" b="b"/>
              <a:pathLst>
                <a:path w="3232" h="3383" extrusionOk="0">
                  <a:moveTo>
                    <a:pt x="2837" y="0"/>
                  </a:moveTo>
                  <a:cubicBezTo>
                    <a:pt x="2776" y="0"/>
                    <a:pt x="2715" y="14"/>
                    <a:pt x="2661" y="45"/>
                  </a:cubicBezTo>
                  <a:lnTo>
                    <a:pt x="1426" y="710"/>
                  </a:lnTo>
                  <a:lnTo>
                    <a:pt x="223" y="1407"/>
                  </a:lnTo>
                  <a:cubicBezTo>
                    <a:pt x="1" y="1533"/>
                    <a:pt x="1" y="1850"/>
                    <a:pt x="223" y="1977"/>
                  </a:cubicBezTo>
                  <a:lnTo>
                    <a:pt x="1394" y="2642"/>
                  </a:lnTo>
                  <a:lnTo>
                    <a:pt x="2661" y="3338"/>
                  </a:lnTo>
                  <a:cubicBezTo>
                    <a:pt x="2714" y="3369"/>
                    <a:pt x="2774" y="3383"/>
                    <a:pt x="2834" y="3383"/>
                  </a:cubicBezTo>
                  <a:cubicBezTo>
                    <a:pt x="3029" y="3383"/>
                    <a:pt x="3231" y="3239"/>
                    <a:pt x="3231" y="3022"/>
                  </a:cubicBezTo>
                  <a:lnTo>
                    <a:pt x="3231" y="1692"/>
                  </a:lnTo>
                  <a:lnTo>
                    <a:pt x="3231" y="330"/>
                  </a:lnTo>
                  <a:cubicBezTo>
                    <a:pt x="3231" y="138"/>
                    <a:pt x="3031" y="0"/>
                    <a:pt x="2837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2"/>
            <p:cNvSpPr/>
            <p:nvPr/>
          </p:nvSpPr>
          <p:spPr>
            <a:xfrm>
              <a:off x="5398912" y="3749287"/>
              <a:ext cx="95921" cy="98513"/>
            </a:xfrm>
            <a:custGeom>
              <a:avLst/>
              <a:gdLst/>
              <a:ahLst/>
              <a:cxnLst/>
              <a:rect l="l" t="t" r="r" b="b"/>
              <a:pathLst>
                <a:path w="3294" h="3383" extrusionOk="0">
                  <a:moveTo>
                    <a:pt x="421" y="0"/>
                  </a:moveTo>
                  <a:cubicBezTo>
                    <a:pt x="219" y="0"/>
                    <a:pt x="0" y="138"/>
                    <a:pt x="0" y="330"/>
                  </a:cubicBezTo>
                  <a:lnTo>
                    <a:pt x="0" y="1692"/>
                  </a:lnTo>
                  <a:lnTo>
                    <a:pt x="0" y="3053"/>
                  </a:lnTo>
                  <a:cubicBezTo>
                    <a:pt x="0" y="3245"/>
                    <a:pt x="219" y="3383"/>
                    <a:pt x="421" y="3383"/>
                  </a:cubicBezTo>
                  <a:cubicBezTo>
                    <a:pt x="486" y="3383"/>
                    <a:pt x="548" y="3369"/>
                    <a:pt x="602" y="3338"/>
                  </a:cubicBezTo>
                  <a:lnTo>
                    <a:pt x="1837" y="2673"/>
                  </a:lnTo>
                  <a:lnTo>
                    <a:pt x="3040" y="1977"/>
                  </a:lnTo>
                  <a:cubicBezTo>
                    <a:pt x="3262" y="1850"/>
                    <a:pt x="3294" y="1533"/>
                    <a:pt x="3072" y="1407"/>
                  </a:cubicBezTo>
                  <a:lnTo>
                    <a:pt x="1900" y="742"/>
                  </a:lnTo>
                  <a:lnTo>
                    <a:pt x="602" y="45"/>
                  </a:lnTo>
                  <a:cubicBezTo>
                    <a:pt x="548" y="14"/>
                    <a:pt x="486" y="0"/>
                    <a:pt x="421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2"/>
            <p:cNvSpPr/>
            <p:nvPr/>
          </p:nvSpPr>
          <p:spPr>
            <a:xfrm>
              <a:off x="5245828" y="3438867"/>
              <a:ext cx="95921" cy="128215"/>
            </a:xfrm>
            <a:custGeom>
              <a:avLst/>
              <a:gdLst/>
              <a:ahLst/>
              <a:cxnLst/>
              <a:rect l="l" t="t" r="r" b="b"/>
              <a:pathLst>
                <a:path w="3294" h="4403" extrusionOk="0">
                  <a:moveTo>
                    <a:pt x="919" y="1"/>
                  </a:moveTo>
                  <a:cubicBezTo>
                    <a:pt x="919" y="1"/>
                    <a:pt x="665" y="1"/>
                    <a:pt x="665" y="159"/>
                  </a:cubicBezTo>
                  <a:cubicBezTo>
                    <a:pt x="665" y="286"/>
                    <a:pt x="159" y="1362"/>
                    <a:pt x="159" y="1362"/>
                  </a:cubicBezTo>
                  <a:lnTo>
                    <a:pt x="127" y="1394"/>
                  </a:lnTo>
                  <a:cubicBezTo>
                    <a:pt x="127" y="1394"/>
                    <a:pt x="95" y="1521"/>
                    <a:pt x="159" y="1648"/>
                  </a:cubicBezTo>
                  <a:cubicBezTo>
                    <a:pt x="190" y="1743"/>
                    <a:pt x="380" y="1806"/>
                    <a:pt x="380" y="1806"/>
                  </a:cubicBezTo>
                  <a:lnTo>
                    <a:pt x="1647" y="1806"/>
                  </a:lnTo>
                  <a:cubicBezTo>
                    <a:pt x="2407" y="1838"/>
                    <a:pt x="2724" y="2503"/>
                    <a:pt x="2724" y="3073"/>
                  </a:cubicBezTo>
                  <a:cubicBezTo>
                    <a:pt x="2724" y="3674"/>
                    <a:pt x="2217" y="3896"/>
                    <a:pt x="1647" y="3896"/>
                  </a:cubicBezTo>
                  <a:cubicBezTo>
                    <a:pt x="1077" y="3896"/>
                    <a:pt x="444" y="3643"/>
                    <a:pt x="444" y="3073"/>
                  </a:cubicBezTo>
                  <a:cubicBezTo>
                    <a:pt x="444" y="2946"/>
                    <a:pt x="444" y="2851"/>
                    <a:pt x="444" y="2724"/>
                  </a:cubicBezTo>
                  <a:cubicBezTo>
                    <a:pt x="444" y="2724"/>
                    <a:pt x="475" y="2629"/>
                    <a:pt x="317" y="2566"/>
                  </a:cubicBezTo>
                  <a:cubicBezTo>
                    <a:pt x="296" y="2562"/>
                    <a:pt x="276" y="2561"/>
                    <a:pt x="258" y="2561"/>
                  </a:cubicBezTo>
                  <a:cubicBezTo>
                    <a:pt x="114" y="2561"/>
                    <a:pt x="64" y="2661"/>
                    <a:pt x="64" y="2661"/>
                  </a:cubicBezTo>
                  <a:cubicBezTo>
                    <a:pt x="32" y="2819"/>
                    <a:pt x="0" y="2978"/>
                    <a:pt x="0" y="3136"/>
                  </a:cubicBezTo>
                  <a:cubicBezTo>
                    <a:pt x="0" y="3928"/>
                    <a:pt x="919" y="4403"/>
                    <a:pt x="1647" y="4403"/>
                  </a:cubicBezTo>
                  <a:cubicBezTo>
                    <a:pt x="2375" y="4403"/>
                    <a:pt x="3294" y="3928"/>
                    <a:pt x="3294" y="3136"/>
                  </a:cubicBezTo>
                  <a:cubicBezTo>
                    <a:pt x="3294" y="2344"/>
                    <a:pt x="2819" y="1394"/>
                    <a:pt x="1805" y="1394"/>
                  </a:cubicBezTo>
                  <a:lnTo>
                    <a:pt x="760" y="1331"/>
                  </a:lnTo>
                  <a:lnTo>
                    <a:pt x="1077" y="412"/>
                  </a:lnTo>
                  <a:lnTo>
                    <a:pt x="2755" y="412"/>
                  </a:lnTo>
                  <a:cubicBezTo>
                    <a:pt x="2755" y="381"/>
                    <a:pt x="3009" y="412"/>
                    <a:pt x="3009" y="222"/>
                  </a:cubicBezTo>
                  <a:cubicBezTo>
                    <a:pt x="3009" y="32"/>
                    <a:pt x="2914" y="1"/>
                    <a:pt x="2724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2"/>
            <p:cNvSpPr/>
            <p:nvPr/>
          </p:nvSpPr>
          <p:spPr>
            <a:xfrm>
              <a:off x="5354649" y="3547689"/>
              <a:ext cx="19394" cy="26790"/>
            </a:xfrm>
            <a:custGeom>
              <a:avLst/>
              <a:gdLst/>
              <a:ahLst/>
              <a:cxnLst/>
              <a:rect l="l" t="t" r="r" b="b"/>
              <a:pathLst>
                <a:path w="666" h="920" extrusionOk="0">
                  <a:moveTo>
                    <a:pt x="317" y="1"/>
                  </a:moveTo>
                  <a:cubicBezTo>
                    <a:pt x="0" y="1"/>
                    <a:pt x="32" y="412"/>
                    <a:pt x="32" y="412"/>
                  </a:cubicBezTo>
                  <a:cubicBezTo>
                    <a:pt x="32" y="507"/>
                    <a:pt x="158" y="476"/>
                    <a:pt x="254" y="602"/>
                  </a:cubicBezTo>
                  <a:cubicBezTo>
                    <a:pt x="380" y="729"/>
                    <a:pt x="254" y="919"/>
                    <a:pt x="412" y="919"/>
                  </a:cubicBezTo>
                  <a:cubicBezTo>
                    <a:pt x="539" y="919"/>
                    <a:pt x="634" y="412"/>
                    <a:pt x="634" y="412"/>
                  </a:cubicBezTo>
                  <a:cubicBezTo>
                    <a:pt x="634" y="412"/>
                    <a:pt x="665" y="1"/>
                    <a:pt x="317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2"/>
            <p:cNvSpPr/>
            <p:nvPr/>
          </p:nvSpPr>
          <p:spPr>
            <a:xfrm>
              <a:off x="5385982" y="3438867"/>
              <a:ext cx="95950" cy="128215"/>
            </a:xfrm>
            <a:custGeom>
              <a:avLst/>
              <a:gdLst/>
              <a:ahLst/>
              <a:cxnLst/>
              <a:rect l="l" t="t" r="r" b="b"/>
              <a:pathLst>
                <a:path w="3295" h="4403" extrusionOk="0">
                  <a:moveTo>
                    <a:pt x="888" y="1"/>
                  </a:moveTo>
                  <a:cubicBezTo>
                    <a:pt x="888" y="1"/>
                    <a:pt x="666" y="1"/>
                    <a:pt x="666" y="159"/>
                  </a:cubicBezTo>
                  <a:cubicBezTo>
                    <a:pt x="666" y="286"/>
                    <a:pt x="159" y="1362"/>
                    <a:pt x="159" y="1362"/>
                  </a:cubicBezTo>
                  <a:lnTo>
                    <a:pt x="128" y="1394"/>
                  </a:lnTo>
                  <a:cubicBezTo>
                    <a:pt x="128" y="1394"/>
                    <a:pt x="64" y="1521"/>
                    <a:pt x="128" y="1648"/>
                  </a:cubicBezTo>
                  <a:cubicBezTo>
                    <a:pt x="191" y="1743"/>
                    <a:pt x="381" y="1806"/>
                    <a:pt x="381" y="1806"/>
                  </a:cubicBezTo>
                  <a:lnTo>
                    <a:pt x="1648" y="1806"/>
                  </a:lnTo>
                  <a:cubicBezTo>
                    <a:pt x="2408" y="1838"/>
                    <a:pt x="2724" y="2503"/>
                    <a:pt x="2724" y="3073"/>
                  </a:cubicBezTo>
                  <a:cubicBezTo>
                    <a:pt x="2724" y="3674"/>
                    <a:pt x="2218" y="3896"/>
                    <a:pt x="1648" y="3896"/>
                  </a:cubicBezTo>
                  <a:cubicBezTo>
                    <a:pt x="1078" y="3896"/>
                    <a:pt x="444" y="3643"/>
                    <a:pt x="444" y="3073"/>
                  </a:cubicBezTo>
                  <a:cubicBezTo>
                    <a:pt x="444" y="2946"/>
                    <a:pt x="444" y="2851"/>
                    <a:pt x="444" y="2724"/>
                  </a:cubicBezTo>
                  <a:cubicBezTo>
                    <a:pt x="444" y="2724"/>
                    <a:pt x="476" y="2629"/>
                    <a:pt x="286" y="2566"/>
                  </a:cubicBezTo>
                  <a:cubicBezTo>
                    <a:pt x="268" y="2562"/>
                    <a:pt x="252" y="2561"/>
                    <a:pt x="237" y="2561"/>
                  </a:cubicBezTo>
                  <a:cubicBezTo>
                    <a:pt x="114" y="2561"/>
                    <a:pt x="64" y="2661"/>
                    <a:pt x="64" y="2661"/>
                  </a:cubicBezTo>
                  <a:cubicBezTo>
                    <a:pt x="33" y="2819"/>
                    <a:pt x="1" y="2978"/>
                    <a:pt x="1" y="3136"/>
                  </a:cubicBezTo>
                  <a:cubicBezTo>
                    <a:pt x="1" y="3928"/>
                    <a:pt x="919" y="4403"/>
                    <a:pt x="1648" y="4403"/>
                  </a:cubicBezTo>
                  <a:cubicBezTo>
                    <a:pt x="2376" y="4403"/>
                    <a:pt x="3294" y="3928"/>
                    <a:pt x="3294" y="3136"/>
                  </a:cubicBezTo>
                  <a:cubicBezTo>
                    <a:pt x="3294" y="2344"/>
                    <a:pt x="2819" y="1394"/>
                    <a:pt x="1806" y="1394"/>
                  </a:cubicBezTo>
                  <a:lnTo>
                    <a:pt x="761" y="1331"/>
                  </a:lnTo>
                  <a:lnTo>
                    <a:pt x="1078" y="412"/>
                  </a:lnTo>
                  <a:lnTo>
                    <a:pt x="2756" y="412"/>
                  </a:lnTo>
                  <a:cubicBezTo>
                    <a:pt x="2756" y="381"/>
                    <a:pt x="2978" y="412"/>
                    <a:pt x="2978" y="222"/>
                  </a:cubicBezTo>
                  <a:cubicBezTo>
                    <a:pt x="2978" y="32"/>
                    <a:pt x="2914" y="1"/>
                    <a:pt x="2724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252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0"/>
          <p:cNvSpPr txBox="1"/>
          <p:nvPr/>
        </p:nvSpPr>
        <p:spPr>
          <a:xfrm>
            <a:off x="705275" y="464778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Findings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11" name="Google Shape;1111;p20"/>
          <p:cNvGrpSpPr/>
          <p:nvPr/>
        </p:nvGrpSpPr>
        <p:grpSpPr>
          <a:xfrm>
            <a:off x="6399805" y="1352278"/>
            <a:ext cx="530051" cy="839122"/>
            <a:chOff x="6399805" y="1352278"/>
            <a:chExt cx="530051" cy="839122"/>
          </a:xfrm>
        </p:grpSpPr>
        <p:sp>
          <p:nvSpPr>
            <p:cNvPr id="1112" name="Google Shape;1112;p20"/>
            <p:cNvSpPr/>
            <p:nvPr/>
          </p:nvSpPr>
          <p:spPr>
            <a:xfrm>
              <a:off x="6476072" y="1432518"/>
              <a:ext cx="376485" cy="311104"/>
            </a:xfrm>
            <a:custGeom>
              <a:avLst/>
              <a:gdLst/>
              <a:ahLst/>
              <a:cxnLst/>
              <a:rect l="l" t="t" r="r" b="b"/>
              <a:pathLst>
                <a:path w="12035" h="9945" fill="none" extrusionOk="0">
                  <a:moveTo>
                    <a:pt x="12035" y="9026"/>
                  </a:moveTo>
                  <a:cubicBezTo>
                    <a:pt x="12035" y="9533"/>
                    <a:pt x="11623" y="9945"/>
                    <a:pt x="11117" y="9945"/>
                  </a:cubicBezTo>
                  <a:lnTo>
                    <a:pt x="919" y="9945"/>
                  </a:lnTo>
                  <a:cubicBezTo>
                    <a:pt x="412" y="9945"/>
                    <a:pt x="1" y="9533"/>
                    <a:pt x="1" y="9026"/>
                  </a:cubicBezTo>
                  <a:lnTo>
                    <a:pt x="1" y="919"/>
                  </a:lnTo>
                  <a:cubicBezTo>
                    <a:pt x="1" y="412"/>
                    <a:pt x="412" y="1"/>
                    <a:pt x="919" y="1"/>
                  </a:cubicBezTo>
                  <a:lnTo>
                    <a:pt x="11117" y="1"/>
                  </a:lnTo>
                  <a:cubicBezTo>
                    <a:pt x="11623" y="1"/>
                    <a:pt x="12035" y="412"/>
                    <a:pt x="12035" y="919"/>
                  </a:cubicBezTo>
                  <a:close/>
                </a:path>
              </a:pathLst>
            </a:custGeom>
            <a:noFill/>
            <a:ln w="11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6399805" y="1352278"/>
              <a:ext cx="530051" cy="641979"/>
            </a:xfrm>
            <a:custGeom>
              <a:avLst/>
              <a:gdLst/>
              <a:ahLst/>
              <a:cxnLst/>
              <a:rect l="l" t="t" r="r" b="b"/>
              <a:pathLst>
                <a:path w="16944" h="20522" fill="none" extrusionOk="0">
                  <a:moveTo>
                    <a:pt x="15360" y="824"/>
                  </a:moveTo>
                  <a:cubicBezTo>
                    <a:pt x="14378" y="570"/>
                    <a:pt x="10958" y="0"/>
                    <a:pt x="8456" y="0"/>
                  </a:cubicBezTo>
                  <a:cubicBezTo>
                    <a:pt x="5954" y="0"/>
                    <a:pt x="2534" y="570"/>
                    <a:pt x="1552" y="824"/>
                  </a:cubicBezTo>
                  <a:cubicBezTo>
                    <a:pt x="570" y="1109"/>
                    <a:pt x="0" y="1711"/>
                    <a:pt x="0" y="3262"/>
                  </a:cubicBezTo>
                  <a:lnTo>
                    <a:pt x="0" y="16848"/>
                  </a:lnTo>
                  <a:cubicBezTo>
                    <a:pt x="0" y="18083"/>
                    <a:pt x="1394" y="19698"/>
                    <a:pt x="4244" y="20522"/>
                  </a:cubicBezTo>
                  <a:cubicBezTo>
                    <a:pt x="4466" y="18938"/>
                    <a:pt x="6271" y="17672"/>
                    <a:pt x="8456" y="17672"/>
                  </a:cubicBezTo>
                  <a:cubicBezTo>
                    <a:pt x="10641" y="17672"/>
                    <a:pt x="12446" y="18938"/>
                    <a:pt x="12668" y="20522"/>
                  </a:cubicBezTo>
                  <a:cubicBezTo>
                    <a:pt x="15518" y="19698"/>
                    <a:pt x="16943" y="18115"/>
                    <a:pt x="16943" y="16848"/>
                  </a:cubicBezTo>
                  <a:lnTo>
                    <a:pt x="16943" y="3262"/>
                  </a:lnTo>
                  <a:cubicBezTo>
                    <a:pt x="16943" y="1711"/>
                    <a:pt x="16341" y="1109"/>
                    <a:pt x="15360" y="824"/>
                  </a:cubicBezTo>
                  <a:close/>
                </a:path>
              </a:pathLst>
            </a:custGeom>
            <a:noFill/>
            <a:ln w="11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6532537" y="1905071"/>
              <a:ext cx="263555" cy="105047"/>
            </a:xfrm>
            <a:custGeom>
              <a:avLst/>
              <a:gdLst/>
              <a:ahLst/>
              <a:cxnLst/>
              <a:rect l="l" t="t" r="r" b="b"/>
              <a:pathLst>
                <a:path w="8425" h="3358" fill="none" extrusionOk="0">
                  <a:moveTo>
                    <a:pt x="4213" y="1"/>
                  </a:moveTo>
                  <a:cubicBezTo>
                    <a:pt x="2028" y="1"/>
                    <a:pt x="223" y="1267"/>
                    <a:pt x="1" y="2851"/>
                  </a:cubicBezTo>
                  <a:cubicBezTo>
                    <a:pt x="888" y="3104"/>
                    <a:pt x="1869" y="3294"/>
                    <a:pt x="3009" y="3358"/>
                  </a:cubicBezTo>
                  <a:lnTo>
                    <a:pt x="3009" y="1932"/>
                  </a:lnTo>
                  <a:lnTo>
                    <a:pt x="5416" y="1932"/>
                  </a:lnTo>
                  <a:lnTo>
                    <a:pt x="5416" y="3358"/>
                  </a:lnTo>
                  <a:cubicBezTo>
                    <a:pt x="6556" y="3294"/>
                    <a:pt x="7538" y="3104"/>
                    <a:pt x="8425" y="2851"/>
                  </a:cubicBezTo>
                  <a:cubicBezTo>
                    <a:pt x="8203" y="1267"/>
                    <a:pt x="6398" y="1"/>
                    <a:pt x="4213" y="1"/>
                  </a:cubicBezTo>
                  <a:close/>
                </a:path>
              </a:pathLst>
            </a:custGeom>
            <a:noFill/>
            <a:ln w="11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6626666" y="1965509"/>
              <a:ext cx="75328" cy="225891"/>
            </a:xfrm>
            <a:custGeom>
              <a:avLst/>
              <a:gdLst/>
              <a:ahLst/>
              <a:cxnLst/>
              <a:rect l="l" t="t" r="r" b="b"/>
              <a:pathLst>
                <a:path w="2408" h="7221" fill="none" extrusionOk="0">
                  <a:moveTo>
                    <a:pt x="0" y="0"/>
                  </a:moveTo>
                  <a:lnTo>
                    <a:pt x="2407" y="0"/>
                  </a:lnTo>
                  <a:lnTo>
                    <a:pt x="2407" y="7221"/>
                  </a:lnTo>
                  <a:lnTo>
                    <a:pt x="0" y="7221"/>
                  </a:lnTo>
                  <a:close/>
                </a:path>
              </a:pathLst>
            </a:custGeom>
            <a:noFill/>
            <a:ln w="11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6483017" y="1800056"/>
              <a:ext cx="134765" cy="47581"/>
            </a:xfrm>
            <a:custGeom>
              <a:avLst/>
              <a:gdLst/>
              <a:ahLst/>
              <a:cxnLst/>
              <a:rect l="l" t="t" r="r" b="b"/>
              <a:pathLst>
                <a:path w="4308" h="1521" extrusionOk="0"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21"/>
                    <a:pt x="792" y="1521"/>
                  </a:cubicBezTo>
                  <a:lnTo>
                    <a:pt x="3547" y="1521"/>
                  </a:lnTo>
                  <a:cubicBezTo>
                    <a:pt x="3959" y="1521"/>
                    <a:pt x="4307" y="1204"/>
                    <a:pt x="4307" y="761"/>
                  </a:cubicBezTo>
                  <a:cubicBezTo>
                    <a:pt x="4307" y="349"/>
                    <a:pt x="3959" y="1"/>
                    <a:pt x="3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6710878" y="1800056"/>
              <a:ext cx="134765" cy="47581"/>
            </a:xfrm>
            <a:custGeom>
              <a:avLst/>
              <a:gdLst/>
              <a:ahLst/>
              <a:cxnLst/>
              <a:rect l="l" t="t" r="r" b="b"/>
              <a:pathLst>
                <a:path w="4308" h="1521" extrusionOk="0"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21"/>
                    <a:pt x="760" y="1521"/>
                  </a:cubicBezTo>
                  <a:lnTo>
                    <a:pt x="3516" y="1521"/>
                  </a:lnTo>
                  <a:cubicBezTo>
                    <a:pt x="3959" y="1521"/>
                    <a:pt x="4307" y="1204"/>
                    <a:pt x="4307" y="761"/>
                  </a:cubicBezTo>
                  <a:cubicBezTo>
                    <a:pt x="4307" y="349"/>
                    <a:pt x="395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6630639" y="2134904"/>
              <a:ext cx="68384" cy="31"/>
            </a:xfrm>
            <a:custGeom>
              <a:avLst/>
              <a:gdLst/>
              <a:ahLst/>
              <a:cxnLst/>
              <a:rect l="l" t="t" r="r" b="b"/>
              <a:pathLst>
                <a:path w="2186" h="1" fill="none" extrusionOk="0">
                  <a:moveTo>
                    <a:pt x="0" y="1"/>
                  </a:moveTo>
                  <a:lnTo>
                    <a:pt x="2185" y="1"/>
                  </a:lnTo>
                </a:path>
              </a:pathLst>
            </a:custGeom>
            <a:noFill/>
            <a:ln w="11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6630639" y="2083413"/>
              <a:ext cx="68384" cy="31"/>
            </a:xfrm>
            <a:custGeom>
              <a:avLst/>
              <a:gdLst/>
              <a:ahLst/>
              <a:cxnLst/>
              <a:rect l="l" t="t" r="r" b="b"/>
              <a:pathLst>
                <a:path w="2186" h="1" fill="none" extrusionOk="0">
                  <a:moveTo>
                    <a:pt x="0" y="0"/>
                  </a:moveTo>
                  <a:lnTo>
                    <a:pt x="2185" y="0"/>
                  </a:lnTo>
                </a:path>
              </a:pathLst>
            </a:custGeom>
            <a:noFill/>
            <a:ln w="11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0"/>
          <p:cNvSpPr/>
          <p:nvPr/>
        </p:nvSpPr>
        <p:spPr>
          <a:xfrm>
            <a:off x="6358199" y="2871528"/>
            <a:ext cx="6945" cy="31"/>
          </a:xfrm>
          <a:custGeom>
            <a:avLst/>
            <a:gdLst/>
            <a:ahLst/>
            <a:cxnLst/>
            <a:rect l="l" t="t" r="r" b="b"/>
            <a:pathLst>
              <a:path w="222" h="1" fill="none" extrusionOk="0">
                <a:moveTo>
                  <a:pt x="0" y="1"/>
                </a:moveTo>
                <a:lnTo>
                  <a:pt x="222" y="1"/>
                </a:lnTo>
              </a:path>
            </a:pathLst>
          </a:custGeom>
          <a:noFill/>
          <a:ln w="4750" cap="rnd" cmpd="sng">
            <a:solidFill>
              <a:srgbClr val="94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0"/>
          <p:cNvSpPr/>
          <p:nvPr/>
        </p:nvSpPr>
        <p:spPr>
          <a:xfrm>
            <a:off x="6358199" y="3101360"/>
            <a:ext cx="6945" cy="31"/>
          </a:xfrm>
          <a:custGeom>
            <a:avLst/>
            <a:gdLst/>
            <a:ahLst/>
            <a:cxnLst/>
            <a:rect l="l" t="t" r="r" b="b"/>
            <a:pathLst>
              <a:path w="222" h="1" fill="none" extrusionOk="0">
                <a:moveTo>
                  <a:pt x="0" y="1"/>
                </a:moveTo>
                <a:lnTo>
                  <a:pt x="222" y="1"/>
                </a:lnTo>
              </a:path>
            </a:pathLst>
          </a:custGeom>
          <a:noFill/>
          <a:ln w="4750" cap="rnd" cmpd="sng">
            <a:solidFill>
              <a:srgbClr val="94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0"/>
          <p:cNvSpPr/>
          <p:nvPr/>
        </p:nvSpPr>
        <p:spPr>
          <a:xfrm>
            <a:off x="6358199" y="3330223"/>
            <a:ext cx="6945" cy="31"/>
          </a:xfrm>
          <a:custGeom>
            <a:avLst/>
            <a:gdLst/>
            <a:ahLst/>
            <a:cxnLst/>
            <a:rect l="l" t="t" r="r" b="b"/>
            <a:pathLst>
              <a:path w="222" h="1" fill="none" extrusionOk="0">
                <a:moveTo>
                  <a:pt x="0" y="0"/>
                </a:moveTo>
                <a:lnTo>
                  <a:pt x="222" y="0"/>
                </a:lnTo>
              </a:path>
            </a:pathLst>
          </a:custGeom>
          <a:noFill/>
          <a:ln w="4750" cap="rnd" cmpd="sng">
            <a:solidFill>
              <a:srgbClr val="94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0"/>
          <p:cNvSpPr/>
          <p:nvPr/>
        </p:nvSpPr>
        <p:spPr>
          <a:xfrm>
            <a:off x="6358199" y="3560056"/>
            <a:ext cx="6945" cy="31"/>
          </a:xfrm>
          <a:custGeom>
            <a:avLst/>
            <a:gdLst/>
            <a:ahLst/>
            <a:cxnLst/>
            <a:rect l="l" t="t" r="r" b="b"/>
            <a:pathLst>
              <a:path w="222" h="1" fill="none" extrusionOk="0">
                <a:moveTo>
                  <a:pt x="0" y="1"/>
                </a:moveTo>
                <a:lnTo>
                  <a:pt x="222" y="1"/>
                </a:lnTo>
              </a:path>
            </a:pathLst>
          </a:custGeom>
          <a:noFill/>
          <a:ln w="4750" cap="rnd" cmpd="sng">
            <a:solidFill>
              <a:srgbClr val="94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20"/>
          <p:cNvSpPr/>
          <p:nvPr/>
        </p:nvSpPr>
        <p:spPr>
          <a:xfrm>
            <a:off x="6358199" y="3788918"/>
            <a:ext cx="6945" cy="31"/>
          </a:xfrm>
          <a:custGeom>
            <a:avLst/>
            <a:gdLst/>
            <a:ahLst/>
            <a:cxnLst/>
            <a:rect l="l" t="t" r="r" b="b"/>
            <a:pathLst>
              <a:path w="222" h="1" fill="none" extrusionOk="0">
                <a:moveTo>
                  <a:pt x="0" y="0"/>
                </a:moveTo>
                <a:lnTo>
                  <a:pt x="222" y="0"/>
                </a:lnTo>
              </a:path>
            </a:pathLst>
          </a:custGeom>
          <a:noFill/>
          <a:ln w="4750" cap="rnd" cmpd="sng">
            <a:solidFill>
              <a:srgbClr val="94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0"/>
          <p:cNvSpPr/>
          <p:nvPr/>
        </p:nvSpPr>
        <p:spPr>
          <a:xfrm>
            <a:off x="6423580" y="2511438"/>
            <a:ext cx="95130" cy="11919"/>
          </a:xfrm>
          <a:custGeom>
            <a:avLst/>
            <a:gdLst/>
            <a:ahLst/>
            <a:cxnLst/>
            <a:rect l="l" t="t" r="r" b="b"/>
            <a:pathLst>
              <a:path w="3041" h="381" extrusionOk="0">
                <a:moveTo>
                  <a:pt x="222" y="1"/>
                </a:moveTo>
                <a:cubicBezTo>
                  <a:pt x="95" y="1"/>
                  <a:pt x="0" y="64"/>
                  <a:pt x="0" y="191"/>
                </a:cubicBezTo>
                <a:cubicBezTo>
                  <a:pt x="0" y="286"/>
                  <a:pt x="95" y="381"/>
                  <a:pt x="222" y="381"/>
                </a:cubicBezTo>
                <a:lnTo>
                  <a:pt x="2819" y="381"/>
                </a:lnTo>
                <a:cubicBezTo>
                  <a:pt x="2946" y="381"/>
                  <a:pt x="3041" y="286"/>
                  <a:pt x="3041" y="191"/>
                </a:cubicBezTo>
                <a:cubicBezTo>
                  <a:pt x="3041" y="64"/>
                  <a:pt x="2946" y="1"/>
                  <a:pt x="28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0"/>
          <p:cNvSpPr/>
          <p:nvPr/>
        </p:nvSpPr>
        <p:spPr>
          <a:xfrm>
            <a:off x="8089905" y="2511438"/>
            <a:ext cx="94160" cy="11919"/>
          </a:xfrm>
          <a:custGeom>
            <a:avLst/>
            <a:gdLst/>
            <a:ahLst/>
            <a:cxnLst/>
            <a:rect l="l" t="t" r="r" b="b"/>
            <a:pathLst>
              <a:path w="3010" h="381" extrusionOk="0">
                <a:moveTo>
                  <a:pt x="191" y="1"/>
                </a:moveTo>
                <a:cubicBezTo>
                  <a:pt x="64" y="1"/>
                  <a:pt x="1" y="64"/>
                  <a:pt x="1" y="191"/>
                </a:cubicBezTo>
                <a:cubicBezTo>
                  <a:pt x="1" y="286"/>
                  <a:pt x="64" y="381"/>
                  <a:pt x="191" y="381"/>
                </a:cubicBezTo>
                <a:lnTo>
                  <a:pt x="2788" y="381"/>
                </a:lnTo>
                <a:cubicBezTo>
                  <a:pt x="2914" y="381"/>
                  <a:pt x="3009" y="286"/>
                  <a:pt x="3009" y="191"/>
                </a:cubicBezTo>
                <a:cubicBezTo>
                  <a:pt x="3009" y="64"/>
                  <a:pt x="2914" y="1"/>
                  <a:pt x="2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5" name="Google Shape;1145;p20"/>
          <p:cNvGrpSpPr/>
          <p:nvPr/>
        </p:nvGrpSpPr>
        <p:grpSpPr>
          <a:xfrm>
            <a:off x="1030268" y="1007678"/>
            <a:ext cx="854012" cy="598403"/>
            <a:chOff x="1030258" y="1444405"/>
            <a:chExt cx="854012" cy="598403"/>
          </a:xfrm>
        </p:grpSpPr>
        <p:sp>
          <p:nvSpPr>
            <p:cNvPr id="1146" name="Google Shape;1146;p20"/>
            <p:cNvSpPr/>
            <p:nvPr/>
          </p:nvSpPr>
          <p:spPr>
            <a:xfrm>
              <a:off x="1100612" y="1444405"/>
              <a:ext cx="112961" cy="112961"/>
            </a:xfrm>
            <a:custGeom>
              <a:avLst/>
              <a:gdLst/>
              <a:ahLst/>
              <a:cxnLst/>
              <a:rect l="l" t="t" r="r" b="b"/>
              <a:pathLst>
                <a:path w="3611" h="3611" extrusionOk="0">
                  <a:moveTo>
                    <a:pt x="1806" y="476"/>
                  </a:moveTo>
                  <a:cubicBezTo>
                    <a:pt x="2534" y="476"/>
                    <a:pt x="3136" y="1077"/>
                    <a:pt x="3136" y="1806"/>
                  </a:cubicBezTo>
                  <a:cubicBezTo>
                    <a:pt x="3136" y="2534"/>
                    <a:pt x="2534" y="3136"/>
                    <a:pt x="1806" y="3136"/>
                  </a:cubicBezTo>
                  <a:cubicBezTo>
                    <a:pt x="1077" y="3136"/>
                    <a:pt x="475" y="2534"/>
                    <a:pt x="475" y="1806"/>
                  </a:cubicBezTo>
                  <a:cubicBezTo>
                    <a:pt x="475" y="1077"/>
                    <a:pt x="1045" y="476"/>
                    <a:pt x="1806" y="476"/>
                  </a:cubicBezTo>
                  <a:close/>
                  <a:moveTo>
                    <a:pt x="1806" y="1"/>
                  </a:moveTo>
                  <a:cubicBezTo>
                    <a:pt x="792" y="1"/>
                    <a:pt x="0" y="824"/>
                    <a:pt x="0" y="1806"/>
                  </a:cubicBezTo>
                  <a:cubicBezTo>
                    <a:pt x="0" y="2819"/>
                    <a:pt x="792" y="3611"/>
                    <a:pt x="1806" y="3611"/>
                  </a:cubicBezTo>
                  <a:cubicBezTo>
                    <a:pt x="2787" y="3611"/>
                    <a:pt x="3611" y="2819"/>
                    <a:pt x="3611" y="1806"/>
                  </a:cubicBezTo>
                  <a:cubicBezTo>
                    <a:pt x="3611" y="824"/>
                    <a:pt x="2787" y="1"/>
                    <a:pt x="18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1077839" y="1645521"/>
              <a:ext cx="157539" cy="397288"/>
            </a:xfrm>
            <a:custGeom>
              <a:avLst/>
              <a:gdLst/>
              <a:ahLst/>
              <a:cxnLst/>
              <a:rect l="l" t="t" r="r" b="b"/>
              <a:pathLst>
                <a:path w="5036" h="12700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1204"/>
                  </a:lnTo>
                  <a:cubicBezTo>
                    <a:pt x="0" y="1204"/>
                    <a:pt x="0" y="1236"/>
                    <a:pt x="0" y="1236"/>
                  </a:cubicBezTo>
                  <a:lnTo>
                    <a:pt x="0" y="11718"/>
                  </a:lnTo>
                  <a:cubicBezTo>
                    <a:pt x="0" y="12256"/>
                    <a:pt x="443" y="12700"/>
                    <a:pt x="1013" y="12700"/>
                  </a:cubicBezTo>
                  <a:cubicBezTo>
                    <a:pt x="1552" y="12700"/>
                    <a:pt x="2027" y="12256"/>
                    <a:pt x="2027" y="11718"/>
                  </a:cubicBezTo>
                  <a:lnTo>
                    <a:pt x="2027" y="5511"/>
                  </a:lnTo>
                  <a:lnTo>
                    <a:pt x="3040" y="5511"/>
                  </a:lnTo>
                  <a:lnTo>
                    <a:pt x="3040" y="11718"/>
                  </a:lnTo>
                  <a:cubicBezTo>
                    <a:pt x="3040" y="12256"/>
                    <a:pt x="3484" y="12700"/>
                    <a:pt x="4054" y="12700"/>
                  </a:cubicBezTo>
                  <a:cubicBezTo>
                    <a:pt x="4592" y="12700"/>
                    <a:pt x="5035" y="12256"/>
                    <a:pt x="5035" y="11718"/>
                  </a:cubicBezTo>
                  <a:lnTo>
                    <a:pt x="5035" y="254"/>
                  </a:lnTo>
                  <a:cubicBezTo>
                    <a:pt x="5035" y="127"/>
                    <a:pt x="4940" y="0"/>
                    <a:pt x="4814" y="0"/>
                  </a:cubicBezTo>
                  <a:cubicBezTo>
                    <a:pt x="4687" y="0"/>
                    <a:pt x="4560" y="127"/>
                    <a:pt x="4560" y="254"/>
                  </a:cubicBezTo>
                  <a:lnTo>
                    <a:pt x="4560" y="11718"/>
                  </a:lnTo>
                  <a:cubicBezTo>
                    <a:pt x="4560" y="12003"/>
                    <a:pt x="4339" y="12225"/>
                    <a:pt x="4022" y="12225"/>
                  </a:cubicBezTo>
                  <a:cubicBezTo>
                    <a:pt x="3737" y="12225"/>
                    <a:pt x="3515" y="12003"/>
                    <a:pt x="3515" y="11718"/>
                  </a:cubicBezTo>
                  <a:lnTo>
                    <a:pt x="3515" y="5257"/>
                  </a:lnTo>
                  <a:cubicBezTo>
                    <a:pt x="3515" y="5131"/>
                    <a:pt x="3389" y="5036"/>
                    <a:pt x="3262" y="5036"/>
                  </a:cubicBezTo>
                  <a:lnTo>
                    <a:pt x="1773" y="5036"/>
                  </a:lnTo>
                  <a:cubicBezTo>
                    <a:pt x="1647" y="5036"/>
                    <a:pt x="1520" y="5131"/>
                    <a:pt x="1520" y="5257"/>
                  </a:cubicBezTo>
                  <a:lnTo>
                    <a:pt x="1520" y="11718"/>
                  </a:lnTo>
                  <a:cubicBezTo>
                    <a:pt x="1520" y="12003"/>
                    <a:pt x="1298" y="12225"/>
                    <a:pt x="1013" y="12225"/>
                  </a:cubicBezTo>
                  <a:cubicBezTo>
                    <a:pt x="697" y="12225"/>
                    <a:pt x="475" y="12003"/>
                    <a:pt x="475" y="11718"/>
                  </a:cubicBezTo>
                  <a:lnTo>
                    <a:pt x="475" y="1267"/>
                  </a:lnTo>
                  <a:cubicBezTo>
                    <a:pt x="475" y="1267"/>
                    <a:pt x="475" y="1236"/>
                    <a:pt x="475" y="1236"/>
                  </a:cubicBezTo>
                  <a:lnTo>
                    <a:pt x="475" y="254"/>
                  </a:lnTo>
                  <a:cubicBezTo>
                    <a:pt x="475" y="127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1030258" y="1584082"/>
              <a:ext cx="252669" cy="232867"/>
            </a:xfrm>
            <a:custGeom>
              <a:avLst/>
              <a:gdLst/>
              <a:ahLst/>
              <a:cxnLst/>
              <a:rect l="l" t="t" r="r" b="b"/>
              <a:pathLst>
                <a:path w="8077" h="7444" extrusionOk="0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lnTo>
                    <a:pt x="1" y="6620"/>
                  </a:lnTo>
                  <a:cubicBezTo>
                    <a:pt x="1" y="7095"/>
                    <a:pt x="381" y="7443"/>
                    <a:pt x="824" y="7443"/>
                  </a:cubicBezTo>
                  <a:lnTo>
                    <a:pt x="1616" y="7443"/>
                  </a:lnTo>
                  <a:cubicBezTo>
                    <a:pt x="1743" y="7443"/>
                    <a:pt x="1869" y="7348"/>
                    <a:pt x="1869" y="7221"/>
                  </a:cubicBezTo>
                  <a:cubicBezTo>
                    <a:pt x="1869" y="7095"/>
                    <a:pt x="1743" y="6968"/>
                    <a:pt x="1616" y="6968"/>
                  </a:cubicBezTo>
                  <a:lnTo>
                    <a:pt x="824" y="6968"/>
                  </a:lnTo>
                  <a:cubicBezTo>
                    <a:pt x="634" y="6968"/>
                    <a:pt x="476" y="6810"/>
                    <a:pt x="476" y="6620"/>
                  </a:cubicBezTo>
                  <a:lnTo>
                    <a:pt x="476" y="1394"/>
                  </a:lnTo>
                  <a:cubicBezTo>
                    <a:pt x="476" y="888"/>
                    <a:pt x="888" y="476"/>
                    <a:pt x="1394" y="476"/>
                  </a:cubicBezTo>
                  <a:lnTo>
                    <a:pt x="6683" y="476"/>
                  </a:lnTo>
                  <a:cubicBezTo>
                    <a:pt x="7190" y="476"/>
                    <a:pt x="7601" y="888"/>
                    <a:pt x="7601" y="1394"/>
                  </a:cubicBezTo>
                  <a:lnTo>
                    <a:pt x="7601" y="6620"/>
                  </a:lnTo>
                  <a:cubicBezTo>
                    <a:pt x="7601" y="6810"/>
                    <a:pt x="7443" y="6968"/>
                    <a:pt x="7253" y="6968"/>
                  </a:cubicBezTo>
                  <a:lnTo>
                    <a:pt x="6461" y="6968"/>
                  </a:lnTo>
                  <a:cubicBezTo>
                    <a:pt x="6335" y="6968"/>
                    <a:pt x="6240" y="7095"/>
                    <a:pt x="6240" y="7221"/>
                  </a:cubicBezTo>
                  <a:cubicBezTo>
                    <a:pt x="6240" y="7348"/>
                    <a:pt x="6335" y="7443"/>
                    <a:pt x="6461" y="7443"/>
                  </a:cubicBezTo>
                  <a:lnTo>
                    <a:pt x="7253" y="7443"/>
                  </a:lnTo>
                  <a:cubicBezTo>
                    <a:pt x="7728" y="7443"/>
                    <a:pt x="8077" y="7095"/>
                    <a:pt x="8077" y="6620"/>
                  </a:cubicBezTo>
                  <a:lnTo>
                    <a:pt x="8077" y="1394"/>
                  </a:lnTo>
                  <a:cubicBezTo>
                    <a:pt x="8077" y="634"/>
                    <a:pt x="7443" y="1"/>
                    <a:pt x="668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1678181" y="1444405"/>
              <a:ext cx="113962" cy="112961"/>
            </a:xfrm>
            <a:custGeom>
              <a:avLst/>
              <a:gdLst/>
              <a:ahLst/>
              <a:cxnLst/>
              <a:rect l="l" t="t" r="r" b="b"/>
              <a:pathLst>
                <a:path w="3643" h="3611" extrusionOk="0">
                  <a:moveTo>
                    <a:pt x="1806" y="476"/>
                  </a:moveTo>
                  <a:cubicBezTo>
                    <a:pt x="2566" y="476"/>
                    <a:pt x="3167" y="1077"/>
                    <a:pt x="3167" y="1806"/>
                  </a:cubicBezTo>
                  <a:cubicBezTo>
                    <a:pt x="3167" y="2534"/>
                    <a:pt x="2566" y="3136"/>
                    <a:pt x="1806" y="3136"/>
                  </a:cubicBezTo>
                  <a:cubicBezTo>
                    <a:pt x="1077" y="3136"/>
                    <a:pt x="475" y="2534"/>
                    <a:pt x="475" y="1806"/>
                  </a:cubicBezTo>
                  <a:cubicBezTo>
                    <a:pt x="475" y="1077"/>
                    <a:pt x="1077" y="476"/>
                    <a:pt x="1806" y="476"/>
                  </a:cubicBezTo>
                  <a:close/>
                  <a:moveTo>
                    <a:pt x="1806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11"/>
                    <a:pt x="1806" y="3611"/>
                  </a:cubicBezTo>
                  <a:cubicBezTo>
                    <a:pt x="2819" y="3611"/>
                    <a:pt x="3611" y="2819"/>
                    <a:pt x="3642" y="1806"/>
                  </a:cubicBezTo>
                  <a:cubicBezTo>
                    <a:pt x="3642" y="824"/>
                    <a:pt x="2819" y="1"/>
                    <a:pt x="18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1617743" y="1644269"/>
              <a:ext cx="234838" cy="398539"/>
            </a:xfrm>
            <a:custGeom>
              <a:avLst/>
              <a:gdLst/>
              <a:ahLst/>
              <a:cxnLst/>
              <a:rect l="l" t="t" r="r" b="b"/>
              <a:pathLst>
                <a:path w="7507" h="12740" extrusionOk="0">
                  <a:moveTo>
                    <a:pt x="1992" y="1"/>
                  </a:moveTo>
                  <a:cubicBezTo>
                    <a:pt x="1882" y="1"/>
                    <a:pt x="1769" y="62"/>
                    <a:pt x="1742" y="167"/>
                  </a:cubicBezTo>
                  <a:lnTo>
                    <a:pt x="1584" y="705"/>
                  </a:lnTo>
                  <a:cubicBezTo>
                    <a:pt x="1584" y="769"/>
                    <a:pt x="159" y="5772"/>
                    <a:pt x="64" y="6026"/>
                  </a:cubicBezTo>
                  <a:cubicBezTo>
                    <a:pt x="32" y="6216"/>
                    <a:pt x="1" y="6374"/>
                    <a:pt x="96" y="6533"/>
                  </a:cubicBezTo>
                  <a:cubicBezTo>
                    <a:pt x="222" y="6691"/>
                    <a:pt x="412" y="6691"/>
                    <a:pt x="476" y="6691"/>
                  </a:cubicBezTo>
                  <a:lnTo>
                    <a:pt x="1236" y="6691"/>
                  </a:lnTo>
                  <a:lnTo>
                    <a:pt x="1236" y="11758"/>
                  </a:lnTo>
                  <a:cubicBezTo>
                    <a:pt x="1236" y="12296"/>
                    <a:pt x="1679" y="12740"/>
                    <a:pt x="2217" y="12740"/>
                  </a:cubicBezTo>
                  <a:cubicBezTo>
                    <a:pt x="2788" y="12740"/>
                    <a:pt x="3231" y="12296"/>
                    <a:pt x="3231" y="11758"/>
                  </a:cubicBezTo>
                  <a:lnTo>
                    <a:pt x="3231" y="6691"/>
                  </a:lnTo>
                  <a:lnTo>
                    <a:pt x="4276" y="6691"/>
                  </a:lnTo>
                  <a:lnTo>
                    <a:pt x="4276" y="11758"/>
                  </a:lnTo>
                  <a:cubicBezTo>
                    <a:pt x="4276" y="12296"/>
                    <a:pt x="4719" y="12740"/>
                    <a:pt x="5258" y="12740"/>
                  </a:cubicBezTo>
                  <a:cubicBezTo>
                    <a:pt x="5828" y="12740"/>
                    <a:pt x="6271" y="12296"/>
                    <a:pt x="6239" y="11758"/>
                  </a:cubicBezTo>
                  <a:lnTo>
                    <a:pt x="6239" y="6691"/>
                  </a:lnTo>
                  <a:lnTo>
                    <a:pt x="7000" y="6691"/>
                  </a:lnTo>
                  <a:cubicBezTo>
                    <a:pt x="7095" y="6691"/>
                    <a:pt x="7285" y="6691"/>
                    <a:pt x="7380" y="6533"/>
                  </a:cubicBezTo>
                  <a:cubicBezTo>
                    <a:pt x="7506" y="6374"/>
                    <a:pt x="7475" y="6216"/>
                    <a:pt x="7411" y="6026"/>
                  </a:cubicBezTo>
                  <a:cubicBezTo>
                    <a:pt x="7316" y="5772"/>
                    <a:pt x="5891" y="769"/>
                    <a:pt x="5891" y="705"/>
                  </a:cubicBezTo>
                  <a:lnTo>
                    <a:pt x="5733" y="167"/>
                  </a:lnTo>
                  <a:cubicBezTo>
                    <a:pt x="5707" y="62"/>
                    <a:pt x="5615" y="1"/>
                    <a:pt x="5512" y="1"/>
                  </a:cubicBezTo>
                  <a:cubicBezTo>
                    <a:pt x="5491" y="1"/>
                    <a:pt x="5469" y="3"/>
                    <a:pt x="5448" y="9"/>
                  </a:cubicBezTo>
                  <a:cubicBezTo>
                    <a:pt x="5321" y="40"/>
                    <a:pt x="5258" y="167"/>
                    <a:pt x="5289" y="294"/>
                  </a:cubicBezTo>
                  <a:lnTo>
                    <a:pt x="5448" y="832"/>
                  </a:lnTo>
                  <a:cubicBezTo>
                    <a:pt x="5479" y="1054"/>
                    <a:pt x="6873" y="5899"/>
                    <a:pt x="6968" y="6184"/>
                  </a:cubicBezTo>
                  <a:cubicBezTo>
                    <a:pt x="6968" y="6184"/>
                    <a:pt x="6968" y="6184"/>
                    <a:pt x="6968" y="6216"/>
                  </a:cubicBezTo>
                  <a:lnTo>
                    <a:pt x="6018" y="6216"/>
                  </a:lnTo>
                  <a:cubicBezTo>
                    <a:pt x="5891" y="6216"/>
                    <a:pt x="5796" y="6311"/>
                    <a:pt x="5796" y="6438"/>
                  </a:cubicBezTo>
                  <a:lnTo>
                    <a:pt x="5796" y="11758"/>
                  </a:lnTo>
                  <a:cubicBezTo>
                    <a:pt x="5796" y="12043"/>
                    <a:pt x="5543" y="12265"/>
                    <a:pt x="5258" y="12265"/>
                  </a:cubicBezTo>
                  <a:cubicBezTo>
                    <a:pt x="4973" y="12265"/>
                    <a:pt x="4751" y="12043"/>
                    <a:pt x="4751" y="11758"/>
                  </a:cubicBezTo>
                  <a:lnTo>
                    <a:pt x="4751" y="6438"/>
                  </a:lnTo>
                  <a:cubicBezTo>
                    <a:pt x="4751" y="6311"/>
                    <a:pt x="4624" y="6216"/>
                    <a:pt x="4498" y="6216"/>
                  </a:cubicBezTo>
                  <a:lnTo>
                    <a:pt x="2978" y="6216"/>
                  </a:lnTo>
                  <a:cubicBezTo>
                    <a:pt x="2851" y="6216"/>
                    <a:pt x="2756" y="6311"/>
                    <a:pt x="2756" y="6438"/>
                  </a:cubicBezTo>
                  <a:lnTo>
                    <a:pt x="2756" y="11758"/>
                  </a:lnTo>
                  <a:cubicBezTo>
                    <a:pt x="2756" y="12043"/>
                    <a:pt x="2503" y="12265"/>
                    <a:pt x="2217" y="12265"/>
                  </a:cubicBezTo>
                  <a:cubicBezTo>
                    <a:pt x="1932" y="12265"/>
                    <a:pt x="1711" y="12043"/>
                    <a:pt x="1711" y="11758"/>
                  </a:cubicBezTo>
                  <a:lnTo>
                    <a:pt x="1711" y="6438"/>
                  </a:lnTo>
                  <a:cubicBezTo>
                    <a:pt x="1711" y="6311"/>
                    <a:pt x="1584" y="6216"/>
                    <a:pt x="1457" y="6216"/>
                  </a:cubicBezTo>
                  <a:lnTo>
                    <a:pt x="507" y="6216"/>
                  </a:lnTo>
                  <a:cubicBezTo>
                    <a:pt x="507" y="6184"/>
                    <a:pt x="507" y="6184"/>
                    <a:pt x="539" y="6184"/>
                  </a:cubicBezTo>
                  <a:cubicBezTo>
                    <a:pt x="602" y="5899"/>
                    <a:pt x="1996" y="1054"/>
                    <a:pt x="2059" y="832"/>
                  </a:cubicBezTo>
                  <a:lnTo>
                    <a:pt x="2217" y="294"/>
                  </a:lnTo>
                  <a:cubicBezTo>
                    <a:pt x="2249" y="167"/>
                    <a:pt x="2186" y="40"/>
                    <a:pt x="2059" y="9"/>
                  </a:cubicBezTo>
                  <a:cubicBezTo>
                    <a:pt x="2037" y="3"/>
                    <a:pt x="2015" y="1"/>
                    <a:pt x="199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1586054" y="1586084"/>
              <a:ext cx="298216" cy="222919"/>
            </a:xfrm>
            <a:custGeom>
              <a:avLst/>
              <a:gdLst/>
              <a:ahLst/>
              <a:cxnLst/>
              <a:rect l="l" t="t" r="r" b="b"/>
              <a:pathLst>
                <a:path w="9533" h="7126" extrusionOk="0">
                  <a:moveTo>
                    <a:pt x="2534" y="0"/>
                  </a:moveTo>
                  <a:cubicBezTo>
                    <a:pt x="2059" y="0"/>
                    <a:pt x="1742" y="285"/>
                    <a:pt x="1679" y="570"/>
                  </a:cubicBezTo>
                  <a:lnTo>
                    <a:pt x="64" y="6176"/>
                  </a:lnTo>
                  <a:cubicBezTo>
                    <a:pt x="0" y="6397"/>
                    <a:pt x="64" y="6682"/>
                    <a:pt x="190" y="6872"/>
                  </a:cubicBezTo>
                  <a:cubicBezTo>
                    <a:pt x="317" y="7031"/>
                    <a:pt x="475" y="7126"/>
                    <a:pt x="665" y="7126"/>
                  </a:cubicBezTo>
                  <a:lnTo>
                    <a:pt x="1457" y="7126"/>
                  </a:lnTo>
                  <a:cubicBezTo>
                    <a:pt x="1615" y="7126"/>
                    <a:pt x="1710" y="7031"/>
                    <a:pt x="1710" y="6904"/>
                  </a:cubicBezTo>
                  <a:cubicBezTo>
                    <a:pt x="1710" y="6777"/>
                    <a:pt x="1615" y="6651"/>
                    <a:pt x="1457" y="6651"/>
                  </a:cubicBezTo>
                  <a:lnTo>
                    <a:pt x="665" y="6651"/>
                  </a:lnTo>
                  <a:cubicBezTo>
                    <a:pt x="665" y="6651"/>
                    <a:pt x="634" y="6651"/>
                    <a:pt x="570" y="6587"/>
                  </a:cubicBezTo>
                  <a:cubicBezTo>
                    <a:pt x="507" y="6524"/>
                    <a:pt x="507" y="6397"/>
                    <a:pt x="507" y="6302"/>
                  </a:cubicBezTo>
                  <a:lnTo>
                    <a:pt x="2122" y="697"/>
                  </a:lnTo>
                  <a:cubicBezTo>
                    <a:pt x="2154" y="634"/>
                    <a:pt x="2280" y="475"/>
                    <a:pt x="2534" y="475"/>
                  </a:cubicBezTo>
                  <a:lnTo>
                    <a:pt x="6999" y="475"/>
                  </a:lnTo>
                  <a:cubicBezTo>
                    <a:pt x="7252" y="475"/>
                    <a:pt x="7379" y="634"/>
                    <a:pt x="7379" y="697"/>
                  </a:cubicBezTo>
                  <a:lnTo>
                    <a:pt x="8994" y="6302"/>
                  </a:lnTo>
                  <a:cubicBezTo>
                    <a:pt x="9026" y="6397"/>
                    <a:pt x="8994" y="6524"/>
                    <a:pt x="8931" y="6587"/>
                  </a:cubicBezTo>
                  <a:cubicBezTo>
                    <a:pt x="8899" y="6651"/>
                    <a:pt x="8868" y="6651"/>
                    <a:pt x="8836" y="6651"/>
                  </a:cubicBezTo>
                  <a:lnTo>
                    <a:pt x="8044" y="6651"/>
                  </a:lnTo>
                  <a:cubicBezTo>
                    <a:pt x="7918" y="6651"/>
                    <a:pt x="7822" y="6777"/>
                    <a:pt x="7822" y="6904"/>
                  </a:cubicBezTo>
                  <a:cubicBezTo>
                    <a:pt x="7822" y="7031"/>
                    <a:pt x="7918" y="7126"/>
                    <a:pt x="8044" y="7126"/>
                  </a:cubicBezTo>
                  <a:lnTo>
                    <a:pt x="8836" y="7126"/>
                  </a:lnTo>
                  <a:cubicBezTo>
                    <a:pt x="9026" y="7126"/>
                    <a:pt x="9216" y="7031"/>
                    <a:pt x="9311" y="6904"/>
                  </a:cubicBezTo>
                  <a:cubicBezTo>
                    <a:pt x="9469" y="6682"/>
                    <a:pt x="9533" y="6397"/>
                    <a:pt x="9469" y="6176"/>
                  </a:cubicBezTo>
                  <a:lnTo>
                    <a:pt x="7854" y="570"/>
                  </a:lnTo>
                  <a:cubicBezTo>
                    <a:pt x="7759" y="285"/>
                    <a:pt x="7474" y="0"/>
                    <a:pt x="699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20"/>
          <p:cNvGrpSpPr/>
          <p:nvPr/>
        </p:nvGrpSpPr>
        <p:grpSpPr>
          <a:xfrm>
            <a:off x="4023682" y="814968"/>
            <a:ext cx="573627" cy="741802"/>
            <a:chOff x="2956165" y="1373332"/>
            <a:chExt cx="573627" cy="741802"/>
          </a:xfrm>
        </p:grpSpPr>
        <p:sp>
          <p:nvSpPr>
            <p:cNvPr id="1153" name="Google Shape;1153;p20"/>
            <p:cNvSpPr/>
            <p:nvPr/>
          </p:nvSpPr>
          <p:spPr>
            <a:xfrm>
              <a:off x="2973996" y="1468305"/>
              <a:ext cx="139708" cy="112836"/>
            </a:xfrm>
            <a:custGeom>
              <a:avLst/>
              <a:gdLst/>
              <a:ahLst/>
              <a:cxnLst/>
              <a:rect l="l" t="t" r="r" b="b"/>
              <a:pathLst>
                <a:path w="4466" h="3607" extrusionOk="0">
                  <a:moveTo>
                    <a:pt x="1333" y="0"/>
                  </a:moveTo>
                  <a:cubicBezTo>
                    <a:pt x="723" y="0"/>
                    <a:pt x="253" y="60"/>
                    <a:pt x="222" y="60"/>
                  </a:cubicBezTo>
                  <a:cubicBezTo>
                    <a:pt x="96" y="60"/>
                    <a:pt x="1" y="187"/>
                    <a:pt x="1" y="313"/>
                  </a:cubicBezTo>
                  <a:cubicBezTo>
                    <a:pt x="1" y="377"/>
                    <a:pt x="159" y="1390"/>
                    <a:pt x="1204" y="2435"/>
                  </a:cubicBezTo>
                  <a:cubicBezTo>
                    <a:pt x="2027" y="3290"/>
                    <a:pt x="4086" y="3607"/>
                    <a:pt x="4181" y="3607"/>
                  </a:cubicBezTo>
                  <a:lnTo>
                    <a:pt x="4213" y="3607"/>
                  </a:lnTo>
                  <a:cubicBezTo>
                    <a:pt x="4339" y="3607"/>
                    <a:pt x="4434" y="3544"/>
                    <a:pt x="4466" y="3417"/>
                  </a:cubicBezTo>
                  <a:cubicBezTo>
                    <a:pt x="4466" y="3290"/>
                    <a:pt x="4403" y="3164"/>
                    <a:pt x="4244" y="3132"/>
                  </a:cubicBezTo>
                  <a:cubicBezTo>
                    <a:pt x="4244" y="3132"/>
                    <a:pt x="2249" y="2847"/>
                    <a:pt x="1521" y="2087"/>
                  </a:cubicBezTo>
                  <a:cubicBezTo>
                    <a:pt x="887" y="1453"/>
                    <a:pt x="634" y="820"/>
                    <a:pt x="539" y="503"/>
                  </a:cubicBezTo>
                  <a:cubicBezTo>
                    <a:pt x="726" y="492"/>
                    <a:pt x="1006" y="478"/>
                    <a:pt x="1325" y="478"/>
                  </a:cubicBezTo>
                  <a:cubicBezTo>
                    <a:pt x="1924" y="478"/>
                    <a:pt x="2662" y="530"/>
                    <a:pt x="3199" y="757"/>
                  </a:cubicBezTo>
                  <a:cubicBezTo>
                    <a:pt x="3226" y="774"/>
                    <a:pt x="3257" y="782"/>
                    <a:pt x="3290" y="782"/>
                  </a:cubicBezTo>
                  <a:cubicBezTo>
                    <a:pt x="3375" y="782"/>
                    <a:pt x="3470" y="730"/>
                    <a:pt x="3516" y="662"/>
                  </a:cubicBezTo>
                  <a:cubicBezTo>
                    <a:pt x="3548" y="535"/>
                    <a:pt x="3516" y="377"/>
                    <a:pt x="3389" y="345"/>
                  </a:cubicBezTo>
                  <a:cubicBezTo>
                    <a:pt x="2786" y="68"/>
                    <a:pt x="1980" y="0"/>
                    <a:pt x="133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3159251" y="1468305"/>
              <a:ext cx="140709" cy="112836"/>
            </a:xfrm>
            <a:custGeom>
              <a:avLst/>
              <a:gdLst/>
              <a:ahLst/>
              <a:cxnLst/>
              <a:rect l="l" t="t" r="r" b="b"/>
              <a:pathLst>
                <a:path w="4498" h="3607" extrusionOk="0">
                  <a:moveTo>
                    <a:pt x="3142" y="0"/>
                  </a:moveTo>
                  <a:cubicBezTo>
                    <a:pt x="2494" y="0"/>
                    <a:pt x="1696" y="68"/>
                    <a:pt x="1109" y="345"/>
                  </a:cubicBezTo>
                  <a:cubicBezTo>
                    <a:pt x="982" y="377"/>
                    <a:pt x="919" y="535"/>
                    <a:pt x="982" y="662"/>
                  </a:cubicBezTo>
                  <a:cubicBezTo>
                    <a:pt x="1025" y="746"/>
                    <a:pt x="1095" y="788"/>
                    <a:pt x="1175" y="788"/>
                  </a:cubicBezTo>
                  <a:cubicBezTo>
                    <a:pt x="1215" y="788"/>
                    <a:pt x="1257" y="778"/>
                    <a:pt x="1299" y="757"/>
                  </a:cubicBezTo>
                  <a:cubicBezTo>
                    <a:pt x="1818" y="529"/>
                    <a:pt x="2567" y="463"/>
                    <a:pt x="3174" y="463"/>
                  </a:cubicBezTo>
                  <a:cubicBezTo>
                    <a:pt x="3494" y="463"/>
                    <a:pt x="3774" y="482"/>
                    <a:pt x="3959" y="503"/>
                  </a:cubicBezTo>
                  <a:cubicBezTo>
                    <a:pt x="3864" y="820"/>
                    <a:pt x="3611" y="1453"/>
                    <a:pt x="2946" y="2087"/>
                  </a:cubicBezTo>
                  <a:cubicBezTo>
                    <a:pt x="2249" y="2847"/>
                    <a:pt x="254" y="3132"/>
                    <a:pt x="222" y="3132"/>
                  </a:cubicBezTo>
                  <a:cubicBezTo>
                    <a:pt x="96" y="3164"/>
                    <a:pt x="1" y="3290"/>
                    <a:pt x="32" y="3417"/>
                  </a:cubicBezTo>
                  <a:cubicBezTo>
                    <a:pt x="64" y="3544"/>
                    <a:pt x="159" y="3607"/>
                    <a:pt x="286" y="3607"/>
                  </a:cubicBezTo>
                  <a:lnTo>
                    <a:pt x="317" y="3607"/>
                  </a:lnTo>
                  <a:cubicBezTo>
                    <a:pt x="381" y="3607"/>
                    <a:pt x="2471" y="3290"/>
                    <a:pt x="3294" y="2435"/>
                  </a:cubicBezTo>
                  <a:cubicBezTo>
                    <a:pt x="4339" y="1390"/>
                    <a:pt x="4466" y="377"/>
                    <a:pt x="4466" y="313"/>
                  </a:cubicBezTo>
                  <a:cubicBezTo>
                    <a:pt x="4498" y="187"/>
                    <a:pt x="4403" y="60"/>
                    <a:pt x="4276" y="60"/>
                  </a:cubicBezTo>
                  <a:cubicBezTo>
                    <a:pt x="4230" y="60"/>
                    <a:pt x="3752" y="0"/>
                    <a:pt x="314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063151" y="1373332"/>
              <a:ext cx="146652" cy="208811"/>
            </a:xfrm>
            <a:custGeom>
              <a:avLst/>
              <a:gdLst/>
              <a:ahLst/>
              <a:cxnLst/>
              <a:rect l="l" t="t" r="r" b="b"/>
              <a:pathLst>
                <a:path w="4688" h="6675" extrusionOk="0">
                  <a:moveTo>
                    <a:pt x="2344" y="0"/>
                  </a:moveTo>
                  <a:cubicBezTo>
                    <a:pt x="2297" y="0"/>
                    <a:pt x="2249" y="8"/>
                    <a:pt x="2218" y="24"/>
                  </a:cubicBezTo>
                  <a:cubicBezTo>
                    <a:pt x="2123" y="87"/>
                    <a:pt x="1" y="1513"/>
                    <a:pt x="96" y="2906"/>
                  </a:cubicBezTo>
                  <a:cubicBezTo>
                    <a:pt x="159" y="4204"/>
                    <a:pt x="1268" y="6453"/>
                    <a:pt x="1331" y="6548"/>
                  </a:cubicBezTo>
                  <a:cubicBezTo>
                    <a:pt x="1377" y="6616"/>
                    <a:pt x="1455" y="6668"/>
                    <a:pt x="1543" y="6668"/>
                  </a:cubicBezTo>
                  <a:cubicBezTo>
                    <a:pt x="1577" y="6668"/>
                    <a:pt x="1612" y="6661"/>
                    <a:pt x="1648" y="6643"/>
                  </a:cubicBezTo>
                  <a:cubicBezTo>
                    <a:pt x="1774" y="6580"/>
                    <a:pt x="1806" y="6453"/>
                    <a:pt x="1743" y="6326"/>
                  </a:cubicBezTo>
                  <a:cubicBezTo>
                    <a:pt x="1743" y="6295"/>
                    <a:pt x="634" y="4078"/>
                    <a:pt x="571" y="2874"/>
                  </a:cubicBezTo>
                  <a:cubicBezTo>
                    <a:pt x="508" y="2019"/>
                    <a:pt x="1743" y="974"/>
                    <a:pt x="2344" y="531"/>
                  </a:cubicBezTo>
                  <a:cubicBezTo>
                    <a:pt x="2946" y="974"/>
                    <a:pt x="4181" y="2019"/>
                    <a:pt x="4118" y="2874"/>
                  </a:cubicBezTo>
                  <a:cubicBezTo>
                    <a:pt x="4054" y="4078"/>
                    <a:pt x="2946" y="6295"/>
                    <a:pt x="2946" y="6326"/>
                  </a:cubicBezTo>
                  <a:cubicBezTo>
                    <a:pt x="2883" y="6453"/>
                    <a:pt x="2914" y="6580"/>
                    <a:pt x="3041" y="6643"/>
                  </a:cubicBezTo>
                  <a:cubicBezTo>
                    <a:pt x="3073" y="6675"/>
                    <a:pt x="3104" y="6675"/>
                    <a:pt x="3136" y="6675"/>
                  </a:cubicBezTo>
                  <a:cubicBezTo>
                    <a:pt x="3231" y="6675"/>
                    <a:pt x="3326" y="6611"/>
                    <a:pt x="3358" y="6548"/>
                  </a:cubicBezTo>
                  <a:cubicBezTo>
                    <a:pt x="3389" y="6453"/>
                    <a:pt x="4529" y="4204"/>
                    <a:pt x="4593" y="2906"/>
                  </a:cubicBezTo>
                  <a:cubicBezTo>
                    <a:pt x="4688" y="1513"/>
                    <a:pt x="2566" y="87"/>
                    <a:pt x="2471" y="24"/>
                  </a:cubicBezTo>
                  <a:cubicBezTo>
                    <a:pt x="2439" y="8"/>
                    <a:pt x="2392" y="0"/>
                    <a:pt x="234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56165" y="1566251"/>
              <a:ext cx="349738" cy="543940"/>
            </a:xfrm>
            <a:custGeom>
              <a:avLst/>
              <a:gdLst/>
              <a:ahLst/>
              <a:cxnLst/>
              <a:rect l="l" t="t" r="r" b="b"/>
              <a:pathLst>
                <a:path w="11180" h="17388" extrusionOk="0">
                  <a:moveTo>
                    <a:pt x="5574" y="476"/>
                  </a:moveTo>
                  <a:cubicBezTo>
                    <a:pt x="6904" y="476"/>
                    <a:pt x="9185" y="698"/>
                    <a:pt x="9723" y="2154"/>
                  </a:cubicBezTo>
                  <a:cubicBezTo>
                    <a:pt x="10578" y="4625"/>
                    <a:pt x="9248" y="12700"/>
                    <a:pt x="5574" y="16817"/>
                  </a:cubicBezTo>
                  <a:cubicBezTo>
                    <a:pt x="1932" y="12700"/>
                    <a:pt x="602" y="4625"/>
                    <a:pt x="1457" y="2154"/>
                  </a:cubicBezTo>
                  <a:cubicBezTo>
                    <a:pt x="1996" y="698"/>
                    <a:pt x="4276" y="476"/>
                    <a:pt x="5574" y="476"/>
                  </a:cubicBezTo>
                  <a:close/>
                  <a:moveTo>
                    <a:pt x="5574" y="1"/>
                  </a:moveTo>
                  <a:cubicBezTo>
                    <a:pt x="4149" y="1"/>
                    <a:pt x="1647" y="254"/>
                    <a:pt x="1014" y="1996"/>
                  </a:cubicBezTo>
                  <a:cubicBezTo>
                    <a:pt x="1" y="4910"/>
                    <a:pt x="1616" y="13270"/>
                    <a:pt x="5416" y="17324"/>
                  </a:cubicBezTo>
                  <a:cubicBezTo>
                    <a:pt x="5448" y="17355"/>
                    <a:pt x="5511" y="17387"/>
                    <a:pt x="5574" y="17387"/>
                  </a:cubicBezTo>
                  <a:cubicBezTo>
                    <a:pt x="5638" y="17387"/>
                    <a:pt x="5701" y="17355"/>
                    <a:pt x="5764" y="17324"/>
                  </a:cubicBezTo>
                  <a:cubicBezTo>
                    <a:pt x="9565" y="13270"/>
                    <a:pt x="11180" y="4910"/>
                    <a:pt x="10166" y="1996"/>
                  </a:cubicBezTo>
                  <a:cubicBezTo>
                    <a:pt x="9533" y="254"/>
                    <a:pt x="7031" y="1"/>
                    <a:pt x="5574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84882" y="1689097"/>
              <a:ext cx="134765" cy="14890"/>
            </a:xfrm>
            <a:custGeom>
              <a:avLst/>
              <a:gdLst/>
              <a:ahLst/>
              <a:cxnLst/>
              <a:rect l="l" t="t" r="r" b="b"/>
              <a:pathLst>
                <a:path w="4308" h="476" extrusionOk="0">
                  <a:moveTo>
                    <a:pt x="223" y="1"/>
                  </a:moveTo>
                  <a:cubicBezTo>
                    <a:pt x="96" y="1"/>
                    <a:pt x="1" y="96"/>
                    <a:pt x="1" y="223"/>
                  </a:cubicBezTo>
                  <a:cubicBezTo>
                    <a:pt x="1" y="349"/>
                    <a:pt x="96" y="476"/>
                    <a:pt x="223" y="476"/>
                  </a:cubicBezTo>
                  <a:lnTo>
                    <a:pt x="4055" y="476"/>
                  </a:lnTo>
                  <a:cubicBezTo>
                    <a:pt x="4213" y="476"/>
                    <a:pt x="4308" y="349"/>
                    <a:pt x="4308" y="223"/>
                  </a:cubicBezTo>
                  <a:cubicBezTo>
                    <a:pt x="4308" y="96"/>
                    <a:pt x="4213" y="1"/>
                    <a:pt x="405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3005717" y="1863466"/>
              <a:ext cx="121877" cy="14890"/>
            </a:xfrm>
            <a:custGeom>
              <a:avLst/>
              <a:gdLst/>
              <a:ahLst/>
              <a:cxnLst/>
              <a:rect l="l" t="t" r="r" b="b"/>
              <a:pathLst>
                <a:path w="3896" h="476" extrusionOk="0">
                  <a:moveTo>
                    <a:pt x="253" y="1"/>
                  </a:moveTo>
                  <a:cubicBezTo>
                    <a:pt x="127" y="1"/>
                    <a:pt x="0" y="96"/>
                    <a:pt x="0" y="222"/>
                  </a:cubicBezTo>
                  <a:cubicBezTo>
                    <a:pt x="0" y="349"/>
                    <a:pt x="127" y="476"/>
                    <a:pt x="253" y="476"/>
                  </a:cubicBezTo>
                  <a:lnTo>
                    <a:pt x="3674" y="476"/>
                  </a:lnTo>
                  <a:cubicBezTo>
                    <a:pt x="3800" y="476"/>
                    <a:pt x="3895" y="349"/>
                    <a:pt x="3895" y="222"/>
                  </a:cubicBezTo>
                  <a:cubicBezTo>
                    <a:pt x="3895" y="96"/>
                    <a:pt x="3800" y="1"/>
                    <a:pt x="3674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89856" y="1776281"/>
              <a:ext cx="95130" cy="14890"/>
            </a:xfrm>
            <a:custGeom>
              <a:avLst/>
              <a:gdLst/>
              <a:ahLst/>
              <a:cxnLst/>
              <a:rect l="l" t="t" r="r" b="b"/>
              <a:pathLst>
                <a:path w="3041" h="476" extrusionOk="0">
                  <a:moveTo>
                    <a:pt x="254" y="1"/>
                  </a:moveTo>
                  <a:cubicBezTo>
                    <a:pt x="127" y="1"/>
                    <a:pt x="0" y="96"/>
                    <a:pt x="0" y="222"/>
                  </a:cubicBezTo>
                  <a:cubicBezTo>
                    <a:pt x="0" y="349"/>
                    <a:pt x="127" y="476"/>
                    <a:pt x="254" y="476"/>
                  </a:cubicBezTo>
                  <a:lnTo>
                    <a:pt x="2787" y="476"/>
                  </a:lnTo>
                  <a:cubicBezTo>
                    <a:pt x="2946" y="476"/>
                    <a:pt x="3041" y="349"/>
                    <a:pt x="3041" y="222"/>
                  </a:cubicBezTo>
                  <a:cubicBezTo>
                    <a:pt x="3041" y="96"/>
                    <a:pt x="2946" y="1"/>
                    <a:pt x="2787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3190971" y="1702987"/>
              <a:ext cx="338821" cy="341793"/>
            </a:xfrm>
            <a:custGeom>
              <a:avLst/>
              <a:gdLst/>
              <a:ahLst/>
              <a:cxnLst/>
              <a:rect l="l" t="t" r="r" b="b"/>
              <a:pathLst>
                <a:path w="10831" h="10926" extrusionOk="0">
                  <a:moveTo>
                    <a:pt x="4434" y="0"/>
                  </a:moveTo>
                  <a:cubicBezTo>
                    <a:pt x="3864" y="0"/>
                    <a:pt x="3262" y="64"/>
                    <a:pt x="2692" y="222"/>
                  </a:cubicBezTo>
                  <a:cubicBezTo>
                    <a:pt x="2565" y="285"/>
                    <a:pt x="2502" y="412"/>
                    <a:pt x="2534" y="539"/>
                  </a:cubicBezTo>
                  <a:cubicBezTo>
                    <a:pt x="2560" y="644"/>
                    <a:pt x="2673" y="705"/>
                    <a:pt x="2783" y="705"/>
                  </a:cubicBezTo>
                  <a:cubicBezTo>
                    <a:pt x="2806" y="705"/>
                    <a:pt x="2829" y="702"/>
                    <a:pt x="2850" y="697"/>
                  </a:cubicBezTo>
                  <a:cubicBezTo>
                    <a:pt x="3292" y="559"/>
                    <a:pt x="3757" y="469"/>
                    <a:pt x="4225" y="469"/>
                  </a:cubicBezTo>
                  <a:cubicBezTo>
                    <a:pt x="4295" y="469"/>
                    <a:pt x="4364" y="471"/>
                    <a:pt x="4434" y="475"/>
                  </a:cubicBezTo>
                  <a:cubicBezTo>
                    <a:pt x="6017" y="507"/>
                    <a:pt x="7854" y="1362"/>
                    <a:pt x="8962" y="2629"/>
                  </a:cubicBezTo>
                  <a:cubicBezTo>
                    <a:pt x="9944" y="3737"/>
                    <a:pt x="10356" y="5036"/>
                    <a:pt x="10198" y="6461"/>
                  </a:cubicBezTo>
                  <a:cubicBezTo>
                    <a:pt x="9818" y="9913"/>
                    <a:pt x="6429" y="10451"/>
                    <a:pt x="4434" y="10451"/>
                  </a:cubicBezTo>
                  <a:cubicBezTo>
                    <a:pt x="3262" y="10451"/>
                    <a:pt x="1647" y="10261"/>
                    <a:pt x="380" y="9469"/>
                  </a:cubicBezTo>
                  <a:cubicBezTo>
                    <a:pt x="348" y="9448"/>
                    <a:pt x="310" y="9438"/>
                    <a:pt x="270" y="9438"/>
                  </a:cubicBezTo>
                  <a:cubicBezTo>
                    <a:pt x="190" y="9438"/>
                    <a:pt x="106" y="9480"/>
                    <a:pt x="63" y="9564"/>
                  </a:cubicBezTo>
                  <a:cubicBezTo>
                    <a:pt x="0" y="9659"/>
                    <a:pt x="32" y="9818"/>
                    <a:pt x="127" y="9881"/>
                  </a:cubicBezTo>
                  <a:cubicBezTo>
                    <a:pt x="1489" y="10736"/>
                    <a:pt x="3199" y="10926"/>
                    <a:pt x="4434" y="10926"/>
                  </a:cubicBezTo>
                  <a:cubicBezTo>
                    <a:pt x="6587" y="10926"/>
                    <a:pt x="10261" y="10356"/>
                    <a:pt x="10673" y="6492"/>
                  </a:cubicBezTo>
                  <a:cubicBezTo>
                    <a:pt x="10831" y="4972"/>
                    <a:pt x="10388" y="3515"/>
                    <a:pt x="9311" y="2312"/>
                  </a:cubicBezTo>
                  <a:cubicBezTo>
                    <a:pt x="8107" y="950"/>
                    <a:pt x="6176" y="32"/>
                    <a:pt x="443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354423" y="1767366"/>
              <a:ext cx="107017" cy="230865"/>
            </a:xfrm>
            <a:custGeom>
              <a:avLst/>
              <a:gdLst/>
              <a:ahLst/>
              <a:cxnLst/>
              <a:rect l="l" t="t" r="r" b="b"/>
              <a:pathLst>
                <a:path w="3421" h="7380" extrusionOk="0">
                  <a:moveTo>
                    <a:pt x="858" y="1"/>
                  </a:moveTo>
                  <a:cubicBezTo>
                    <a:pt x="778" y="1"/>
                    <a:pt x="708" y="43"/>
                    <a:pt x="666" y="127"/>
                  </a:cubicBezTo>
                  <a:cubicBezTo>
                    <a:pt x="602" y="222"/>
                    <a:pt x="634" y="381"/>
                    <a:pt x="729" y="444"/>
                  </a:cubicBezTo>
                  <a:cubicBezTo>
                    <a:pt x="2312" y="1362"/>
                    <a:pt x="2946" y="2439"/>
                    <a:pt x="2819" y="4023"/>
                  </a:cubicBezTo>
                  <a:cubicBezTo>
                    <a:pt x="2724" y="5543"/>
                    <a:pt x="1837" y="6493"/>
                    <a:pt x="191" y="6905"/>
                  </a:cubicBezTo>
                  <a:cubicBezTo>
                    <a:pt x="64" y="6936"/>
                    <a:pt x="1" y="7063"/>
                    <a:pt x="32" y="7190"/>
                  </a:cubicBezTo>
                  <a:cubicBezTo>
                    <a:pt x="64" y="7285"/>
                    <a:pt x="159" y="7380"/>
                    <a:pt x="254" y="7380"/>
                  </a:cubicBezTo>
                  <a:lnTo>
                    <a:pt x="317" y="7348"/>
                  </a:lnTo>
                  <a:cubicBezTo>
                    <a:pt x="2154" y="6905"/>
                    <a:pt x="3199" y="5796"/>
                    <a:pt x="3294" y="4054"/>
                  </a:cubicBezTo>
                  <a:cubicBezTo>
                    <a:pt x="3421" y="2281"/>
                    <a:pt x="2692" y="1046"/>
                    <a:pt x="982" y="32"/>
                  </a:cubicBezTo>
                  <a:cubicBezTo>
                    <a:pt x="940" y="11"/>
                    <a:pt x="898" y="1"/>
                    <a:pt x="858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336592" y="1822798"/>
              <a:ext cx="54525" cy="118967"/>
            </a:xfrm>
            <a:custGeom>
              <a:avLst/>
              <a:gdLst/>
              <a:ahLst/>
              <a:cxnLst/>
              <a:rect l="l" t="t" r="r" b="b"/>
              <a:pathLst>
                <a:path w="1743" h="3803" extrusionOk="0">
                  <a:moveTo>
                    <a:pt x="516" y="1"/>
                  </a:moveTo>
                  <a:cubicBezTo>
                    <a:pt x="439" y="1"/>
                    <a:pt x="358" y="36"/>
                    <a:pt x="317" y="97"/>
                  </a:cubicBezTo>
                  <a:cubicBezTo>
                    <a:pt x="222" y="224"/>
                    <a:pt x="254" y="351"/>
                    <a:pt x="381" y="446"/>
                  </a:cubicBezTo>
                  <a:cubicBezTo>
                    <a:pt x="1014" y="857"/>
                    <a:pt x="1267" y="1332"/>
                    <a:pt x="1204" y="2061"/>
                  </a:cubicBezTo>
                  <a:cubicBezTo>
                    <a:pt x="1172" y="2757"/>
                    <a:pt x="824" y="3169"/>
                    <a:pt x="190" y="3359"/>
                  </a:cubicBezTo>
                  <a:cubicBezTo>
                    <a:pt x="64" y="3391"/>
                    <a:pt x="0" y="3517"/>
                    <a:pt x="32" y="3644"/>
                  </a:cubicBezTo>
                  <a:cubicBezTo>
                    <a:pt x="64" y="3739"/>
                    <a:pt x="159" y="3802"/>
                    <a:pt x="254" y="3802"/>
                  </a:cubicBezTo>
                  <a:lnTo>
                    <a:pt x="317" y="3802"/>
                  </a:lnTo>
                  <a:cubicBezTo>
                    <a:pt x="1141" y="3581"/>
                    <a:pt x="1616" y="2979"/>
                    <a:pt x="1679" y="2092"/>
                  </a:cubicBezTo>
                  <a:cubicBezTo>
                    <a:pt x="1742" y="1206"/>
                    <a:pt x="1394" y="541"/>
                    <a:pt x="634" y="34"/>
                  </a:cubicBezTo>
                  <a:cubicBezTo>
                    <a:pt x="600" y="11"/>
                    <a:pt x="559" y="1"/>
                    <a:pt x="51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322733" y="2031891"/>
              <a:ext cx="14890" cy="83243"/>
            </a:xfrm>
            <a:custGeom>
              <a:avLst/>
              <a:gdLst/>
              <a:ahLst/>
              <a:cxnLst/>
              <a:rect l="l" t="t" r="r" b="b"/>
              <a:pathLst>
                <a:path w="476" h="2661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2407"/>
                  </a:lnTo>
                  <a:cubicBezTo>
                    <a:pt x="0" y="2534"/>
                    <a:pt x="95" y="2660"/>
                    <a:pt x="222" y="2660"/>
                  </a:cubicBezTo>
                  <a:cubicBezTo>
                    <a:pt x="348" y="2660"/>
                    <a:pt x="475" y="2534"/>
                    <a:pt x="475" y="2407"/>
                  </a:cubicBezTo>
                  <a:lnTo>
                    <a:pt x="475" y="254"/>
                  </a:lnTo>
                  <a:cubicBezTo>
                    <a:pt x="475" y="127"/>
                    <a:pt x="348" y="0"/>
                    <a:pt x="22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285069" y="2032110"/>
              <a:ext cx="37695" cy="68165"/>
            </a:xfrm>
            <a:custGeom>
              <a:avLst/>
              <a:gdLst/>
              <a:ahLst/>
              <a:cxnLst/>
              <a:rect l="l" t="t" r="r" b="b"/>
              <a:pathLst>
                <a:path w="1205" h="2179" extrusionOk="0">
                  <a:moveTo>
                    <a:pt x="908" y="0"/>
                  </a:moveTo>
                  <a:cubicBezTo>
                    <a:pt x="812" y="0"/>
                    <a:pt x="721" y="59"/>
                    <a:pt x="697" y="152"/>
                  </a:cubicBezTo>
                  <a:lnTo>
                    <a:pt x="64" y="1862"/>
                  </a:lnTo>
                  <a:cubicBezTo>
                    <a:pt x="1" y="1988"/>
                    <a:pt x="64" y="2115"/>
                    <a:pt x="191" y="2178"/>
                  </a:cubicBezTo>
                  <a:lnTo>
                    <a:pt x="286" y="2178"/>
                  </a:lnTo>
                  <a:cubicBezTo>
                    <a:pt x="381" y="2178"/>
                    <a:pt x="476" y="2115"/>
                    <a:pt x="507" y="2020"/>
                  </a:cubicBezTo>
                  <a:lnTo>
                    <a:pt x="1141" y="342"/>
                  </a:lnTo>
                  <a:cubicBezTo>
                    <a:pt x="1204" y="215"/>
                    <a:pt x="1109" y="57"/>
                    <a:pt x="1014" y="25"/>
                  </a:cubicBezTo>
                  <a:cubicBezTo>
                    <a:pt x="980" y="8"/>
                    <a:pt x="944" y="0"/>
                    <a:pt x="90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337593" y="2032110"/>
              <a:ext cx="36663" cy="68165"/>
            </a:xfrm>
            <a:custGeom>
              <a:avLst/>
              <a:gdLst/>
              <a:ahLst/>
              <a:cxnLst/>
              <a:rect l="l" t="t" r="r" b="b"/>
              <a:pathLst>
                <a:path w="1172" h="2179" extrusionOk="0">
                  <a:moveTo>
                    <a:pt x="290" y="0"/>
                  </a:moveTo>
                  <a:cubicBezTo>
                    <a:pt x="258" y="0"/>
                    <a:pt x="224" y="8"/>
                    <a:pt x="190" y="25"/>
                  </a:cubicBezTo>
                  <a:cubicBezTo>
                    <a:pt x="63" y="57"/>
                    <a:pt x="0" y="215"/>
                    <a:pt x="32" y="342"/>
                  </a:cubicBezTo>
                  <a:lnTo>
                    <a:pt x="697" y="2020"/>
                  </a:lnTo>
                  <a:cubicBezTo>
                    <a:pt x="729" y="2115"/>
                    <a:pt x="824" y="2178"/>
                    <a:pt x="919" y="2178"/>
                  </a:cubicBezTo>
                  <a:lnTo>
                    <a:pt x="982" y="2178"/>
                  </a:lnTo>
                  <a:cubicBezTo>
                    <a:pt x="1109" y="2115"/>
                    <a:pt x="1172" y="1988"/>
                    <a:pt x="1140" y="1862"/>
                  </a:cubicBezTo>
                  <a:lnTo>
                    <a:pt x="475" y="152"/>
                  </a:lnTo>
                  <a:cubicBezTo>
                    <a:pt x="452" y="59"/>
                    <a:pt x="378" y="0"/>
                    <a:pt x="29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64266" y="1567189"/>
              <a:ext cx="194202" cy="161574"/>
            </a:xfrm>
            <a:custGeom>
              <a:avLst/>
              <a:gdLst/>
              <a:ahLst/>
              <a:cxnLst/>
              <a:rect l="l" t="t" r="r" b="b"/>
              <a:pathLst>
                <a:path w="6208" h="5165" extrusionOk="0">
                  <a:moveTo>
                    <a:pt x="2101" y="0"/>
                  </a:moveTo>
                  <a:cubicBezTo>
                    <a:pt x="2087" y="0"/>
                    <a:pt x="2073" y="1"/>
                    <a:pt x="2059" y="3"/>
                  </a:cubicBezTo>
                  <a:cubicBezTo>
                    <a:pt x="1394" y="34"/>
                    <a:pt x="349" y="1808"/>
                    <a:pt x="64" y="2346"/>
                  </a:cubicBezTo>
                  <a:cubicBezTo>
                    <a:pt x="1" y="2473"/>
                    <a:pt x="32" y="2599"/>
                    <a:pt x="159" y="2663"/>
                  </a:cubicBezTo>
                  <a:cubicBezTo>
                    <a:pt x="193" y="2685"/>
                    <a:pt x="234" y="2696"/>
                    <a:pt x="277" y="2696"/>
                  </a:cubicBezTo>
                  <a:cubicBezTo>
                    <a:pt x="354" y="2696"/>
                    <a:pt x="435" y="2661"/>
                    <a:pt x="476" y="2599"/>
                  </a:cubicBezTo>
                  <a:cubicBezTo>
                    <a:pt x="1046" y="1586"/>
                    <a:pt x="1837" y="478"/>
                    <a:pt x="2122" y="478"/>
                  </a:cubicBezTo>
                  <a:cubicBezTo>
                    <a:pt x="2344" y="478"/>
                    <a:pt x="3009" y="1491"/>
                    <a:pt x="3484" y="2631"/>
                  </a:cubicBezTo>
                  <a:cubicBezTo>
                    <a:pt x="3516" y="2726"/>
                    <a:pt x="3579" y="2758"/>
                    <a:pt x="3674" y="2789"/>
                  </a:cubicBezTo>
                  <a:cubicBezTo>
                    <a:pt x="3738" y="2789"/>
                    <a:pt x="3801" y="2789"/>
                    <a:pt x="3864" y="2726"/>
                  </a:cubicBezTo>
                  <a:cubicBezTo>
                    <a:pt x="4529" y="2188"/>
                    <a:pt x="5289" y="1713"/>
                    <a:pt x="5574" y="1681"/>
                  </a:cubicBezTo>
                  <a:lnTo>
                    <a:pt x="5574" y="1681"/>
                  </a:lnTo>
                  <a:cubicBezTo>
                    <a:pt x="5511" y="2124"/>
                    <a:pt x="4688" y="3581"/>
                    <a:pt x="3896" y="4785"/>
                  </a:cubicBezTo>
                  <a:cubicBezTo>
                    <a:pt x="3833" y="4911"/>
                    <a:pt x="3833" y="5070"/>
                    <a:pt x="3959" y="5133"/>
                  </a:cubicBezTo>
                  <a:cubicBezTo>
                    <a:pt x="3991" y="5165"/>
                    <a:pt x="4054" y="5165"/>
                    <a:pt x="4086" y="5165"/>
                  </a:cubicBezTo>
                  <a:cubicBezTo>
                    <a:pt x="4149" y="5165"/>
                    <a:pt x="4244" y="5133"/>
                    <a:pt x="4276" y="5070"/>
                  </a:cubicBezTo>
                  <a:cubicBezTo>
                    <a:pt x="4878" y="4183"/>
                    <a:pt x="6208" y="2061"/>
                    <a:pt x="6018" y="1491"/>
                  </a:cubicBezTo>
                  <a:cubicBezTo>
                    <a:pt x="5986" y="1364"/>
                    <a:pt x="5923" y="1301"/>
                    <a:pt x="5828" y="1269"/>
                  </a:cubicBezTo>
                  <a:cubicBezTo>
                    <a:pt x="5763" y="1239"/>
                    <a:pt x="5688" y="1225"/>
                    <a:pt x="5607" y="1225"/>
                  </a:cubicBezTo>
                  <a:cubicBezTo>
                    <a:pt x="5092" y="1225"/>
                    <a:pt x="4293" y="1773"/>
                    <a:pt x="3801" y="2156"/>
                  </a:cubicBezTo>
                  <a:cubicBezTo>
                    <a:pt x="3429" y="1351"/>
                    <a:pt x="2725" y="0"/>
                    <a:pt x="2101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0"/>
          <p:cNvGrpSpPr/>
          <p:nvPr/>
        </p:nvGrpSpPr>
        <p:grpSpPr>
          <a:xfrm>
            <a:off x="6563311" y="1096527"/>
            <a:ext cx="550854" cy="701447"/>
            <a:chOff x="4768141" y="1392883"/>
            <a:chExt cx="550854" cy="701447"/>
          </a:xfrm>
        </p:grpSpPr>
        <p:sp>
          <p:nvSpPr>
            <p:cNvPr id="1168" name="Google Shape;1168;p20"/>
            <p:cNvSpPr/>
            <p:nvPr/>
          </p:nvSpPr>
          <p:spPr>
            <a:xfrm>
              <a:off x="4996973" y="1392883"/>
              <a:ext cx="287330" cy="123879"/>
            </a:xfrm>
            <a:custGeom>
              <a:avLst/>
              <a:gdLst/>
              <a:ahLst/>
              <a:cxnLst/>
              <a:rect l="l" t="t" r="r" b="b"/>
              <a:pathLst>
                <a:path w="9185" h="3960" extrusionOk="0">
                  <a:moveTo>
                    <a:pt x="7855" y="476"/>
                  </a:moveTo>
                  <a:cubicBezTo>
                    <a:pt x="8330" y="476"/>
                    <a:pt x="8710" y="856"/>
                    <a:pt x="8710" y="1331"/>
                  </a:cubicBezTo>
                  <a:lnTo>
                    <a:pt x="8710" y="3484"/>
                  </a:lnTo>
                  <a:lnTo>
                    <a:pt x="444" y="3484"/>
                  </a:lnTo>
                  <a:lnTo>
                    <a:pt x="444" y="1331"/>
                  </a:lnTo>
                  <a:cubicBezTo>
                    <a:pt x="444" y="856"/>
                    <a:pt x="856" y="476"/>
                    <a:pt x="1299" y="476"/>
                  </a:cubicBezTo>
                  <a:close/>
                  <a:moveTo>
                    <a:pt x="1299" y="1"/>
                  </a:moveTo>
                  <a:cubicBezTo>
                    <a:pt x="571" y="1"/>
                    <a:pt x="1" y="603"/>
                    <a:pt x="1" y="1331"/>
                  </a:cubicBezTo>
                  <a:lnTo>
                    <a:pt x="1" y="3738"/>
                  </a:lnTo>
                  <a:cubicBezTo>
                    <a:pt x="1" y="3864"/>
                    <a:pt x="96" y="3959"/>
                    <a:pt x="223" y="3959"/>
                  </a:cubicBezTo>
                  <a:lnTo>
                    <a:pt x="8932" y="3959"/>
                  </a:lnTo>
                  <a:cubicBezTo>
                    <a:pt x="9090" y="3959"/>
                    <a:pt x="9185" y="3864"/>
                    <a:pt x="9185" y="3738"/>
                  </a:cubicBezTo>
                  <a:lnTo>
                    <a:pt x="9185" y="1331"/>
                  </a:lnTo>
                  <a:cubicBezTo>
                    <a:pt x="9185" y="603"/>
                    <a:pt x="8583" y="1"/>
                    <a:pt x="785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5055440" y="1509786"/>
              <a:ext cx="263555" cy="543909"/>
            </a:xfrm>
            <a:custGeom>
              <a:avLst/>
              <a:gdLst/>
              <a:ahLst/>
              <a:cxnLst/>
              <a:rect l="l" t="t" r="r" b="b"/>
              <a:pathLst>
                <a:path w="8425" h="17387" extrusionOk="0">
                  <a:moveTo>
                    <a:pt x="5479" y="1"/>
                  </a:moveTo>
                  <a:cubicBezTo>
                    <a:pt x="5352" y="1"/>
                    <a:pt x="5257" y="96"/>
                    <a:pt x="5257" y="222"/>
                  </a:cubicBezTo>
                  <a:lnTo>
                    <a:pt x="5257" y="1711"/>
                  </a:lnTo>
                  <a:cubicBezTo>
                    <a:pt x="5257" y="1838"/>
                    <a:pt x="5352" y="1933"/>
                    <a:pt x="5479" y="1933"/>
                  </a:cubicBezTo>
                  <a:lnTo>
                    <a:pt x="7094" y="1933"/>
                  </a:lnTo>
                  <a:cubicBezTo>
                    <a:pt x="7569" y="1933"/>
                    <a:pt x="7949" y="2313"/>
                    <a:pt x="7949" y="2788"/>
                  </a:cubicBezTo>
                  <a:lnTo>
                    <a:pt x="7949" y="16089"/>
                  </a:lnTo>
                  <a:cubicBezTo>
                    <a:pt x="7949" y="16532"/>
                    <a:pt x="7569" y="16912"/>
                    <a:pt x="7094" y="16912"/>
                  </a:cubicBezTo>
                  <a:lnTo>
                    <a:pt x="222" y="16912"/>
                  </a:lnTo>
                  <a:cubicBezTo>
                    <a:pt x="95" y="16912"/>
                    <a:pt x="0" y="17039"/>
                    <a:pt x="0" y="17165"/>
                  </a:cubicBezTo>
                  <a:cubicBezTo>
                    <a:pt x="0" y="17292"/>
                    <a:pt x="95" y="17387"/>
                    <a:pt x="222" y="17387"/>
                  </a:cubicBezTo>
                  <a:lnTo>
                    <a:pt x="7094" y="17387"/>
                  </a:lnTo>
                  <a:cubicBezTo>
                    <a:pt x="7823" y="17387"/>
                    <a:pt x="8424" y="16817"/>
                    <a:pt x="8424" y="16089"/>
                  </a:cubicBezTo>
                  <a:lnTo>
                    <a:pt x="8424" y="2788"/>
                  </a:lnTo>
                  <a:cubicBezTo>
                    <a:pt x="8424" y="2059"/>
                    <a:pt x="7823" y="1458"/>
                    <a:pt x="7094" y="1458"/>
                  </a:cubicBezTo>
                  <a:lnTo>
                    <a:pt x="5732" y="1458"/>
                  </a:lnTo>
                  <a:lnTo>
                    <a:pt x="5732" y="222"/>
                  </a:lnTo>
                  <a:cubicBezTo>
                    <a:pt x="5732" y="96"/>
                    <a:pt x="5606" y="1"/>
                    <a:pt x="5479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4961311" y="1509786"/>
              <a:ext cx="100104" cy="139739"/>
            </a:xfrm>
            <a:custGeom>
              <a:avLst/>
              <a:gdLst/>
              <a:ahLst/>
              <a:cxnLst/>
              <a:rect l="l" t="t" r="r" b="b"/>
              <a:pathLst>
                <a:path w="3200" h="4467" extrusionOk="0">
                  <a:moveTo>
                    <a:pt x="2946" y="1"/>
                  </a:moveTo>
                  <a:cubicBezTo>
                    <a:pt x="2819" y="1"/>
                    <a:pt x="2724" y="96"/>
                    <a:pt x="2724" y="222"/>
                  </a:cubicBezTo>
                  <a:lnTo>
                    <a:pt x="2724" y="1458"/>
                  </a:lnTo>
                  <a:lnTo>
                    <a:pt x="1331" y="1458"/>
                  </a:lnTo>
                  <a:cubicBezTo>
                    <a:pt x="602" y="1458"/>
                    <a:pt x="1" y="2059"/>
                    <a:pt x="1" y="2788"/>
                  </a:cubicBezTo>
                  <a:lnTo>
                    <a:pt x="1" y="4213"/>
                  </a:lnTo>
                  <a:cubicBezTo>
                    <a:pt x="1" y="4339"/>
                    <a:pt x="127" y="4466"/>
                    <a:pt x="254" y="4466"/>
                  </a:cubicBezTo>
                  <a:cubicBezTo>
                    <a:pt x="381" y="4466"/>
                    <a:pt x="476" y="4371"/>
                    <a:pt x="476" y="4213"/>
                  </a:cubicBezTo>
                  <a:lnTo>
                    <a:pt x="476" y="2788"/>
                  </a:lnTo>
                  <a:cubicBezTo>
                    <a:pt x="476" y="2313"/>
                    <a:pt x="856" y="1933"/>
                    <a:pt x="1331" y="1933"/>
                  </a:cubicBezTo>
                  <a:lnTo>
                    <a:pt x="2946" y="1933"/>
                  </a:lnTo>
                  <a:cubicBezTo>
                    <a:pt x="3073" y="1933"/>
                    <a:pt x="3199" y="1838"/>
                    <a:pt x="3199" y="1711"/>
                  </a:cubicBezTo>
                  <a:lnTo>
                    <a:pt x="3199" y="222"/>
                  </a:lnTo>
                  <a:cubicBezTo>
                    <a:pt x="3199" y="96"/>
                    <a:pt x="3073" y="1"/>
                    <a:pt x="294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4768141" y="1637606"/>
              <a:ext cx="296245" cy="126819"/>
            </a:xfrm>
            <a:custGeom>
              <a:avLst/>
              <a:gdLst/>
              <a:ahLst/>
              <a:cxnLst/>
              <a:rect l="l" t="t" r="r" b="b"/>
              <a:pathLst>
                <a:path w="9470" h="4054" extrusionOk="0">
                  <a:moveTo>
                    <a:pt x="8108" y="475"/>
                  </a:moveTo>
                  <a:cubicBezTo>
                    <a:pt x="8614" y="475"/>
                    <a:pt x="8994" y="855"/>
                    <a:pt x="8994" y="1330"/>
                  </a:cubicBezTo>
                  <a:lnTo>
                    <a:pt x="8994" y="3579"/>
                  </a:lnTo>
                  <a:lnTo>
                    <a:pt x="475" y="3579"/>
                  </a:lnTo>
                  <a:lnTo>
                    <a:pt x="475" y="1330"/>
                  </a:lnTo>
                  <a:cubicBezTo>
                    <a:pt x="475" y="855"/>
                    <a:pt x="855" y="475"/>
                    <a:pt x="1362" y="475"/>
                  </a:cubicBezTo>
                  <a:close/>
                  <a:moveTo>
                    <a:pt x="1362" y="0"/>
                  </a:moveTo>
                  <a:cubicBezTo>
                    <a:pt x="602" y="0"/>
                    <a:pt x="0" y="602"/>
                    <a:pt x="0" y="1330"/>
                  </a:cubicBezTo>
                  <a:lnTo>
                    <a:pt x="0" y="3832"/>
                  </a:lnTo>
                  <a:cubicBezTo>
                    <a:pt x="0" y="3959"/>
                    <a:pt x="95" y="4054"/>
                    <a:pt x="222" y="4054"/>
                  </a:cubicBezTo>
                  <a:lnTo>
                    <a:pt x="9248" y="4054"/>
                  </a:lnTo>
                  <a:cubicBezTo>
                    <a:pt x="9374" y="4054"/>
                    <a:pt x="9469" y="3959"/>
                    <a:pt x="9469" y="3832"/>
                  </a:cubicBezTo>
                  <a:lnTo>
                    <a:pt x="9469" y="1330"/>
                  </a:lnTo>
                  <a:cubicBezTo>
                    <a:pt x="9469" y="602"/>
                    <a:pt x="8868" y="0"/>
                    <a:pt x="8108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4768141" y="1709900"/>
              <a:ext cx="296245" cy="384431"/>
            </a:xfrm>
            <a:custGeom>
              <a:avLst/>
              <a:gdLst/>
              <a:ahLst/>
              <a:cxnLst/>
              <a:rect l="l" t="t" r="r" b="b"/>
              <a:pathLst>
                <a:path w="9470" h="12289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lnTo>
                    <a:pt x="0" y="11180"/>
                  </a:lnTo>
                  <a:cubicBezTo>
                    <a:pt x="0" y="11782"/>
                    <a:pt x="507" y="12288"/>
                    <a:pt x="1109" y="12288"/>
                  </a:cubicBezTo>
                  <a:lnTo>
                    <a:pt x="8361" y="12288"/>
                  </a:lnTo>
                  <a:cubicBezTo>
                    <a:pt x="8963" y="12288"/>
                    <a:pt x="9469" y="11782"/>
                    <a:pt x="9469" y="11180"/>
                  </a:cubicBezTo>
                  <a:lnTo>
                    <a:pt x="9469" y="223"/>
                  </a:lnTo>
                  <a:cubicBezTo>
                    <a:pt x="9469" y="96"/>
                    <a:pt x="9374" y="1"/>
                    <a:pt x="9248" y="1"/>
                  </a:cubicBezTo>
                  <a:cubicBezTo>
                    <a:pt x="9121" y="1"/>
                    <a:pt x="8994" y="96"/>
                    <a:pt x="8994" y="223"/>
                  </a:cubicBezTo>
                  <a:lnTo>
                    <a:pt x="8994" y="11180"/>
                  </a:lnTo>
                  <a:cubicBezTo>
                    <a:pt x="8994" y="11528"/>
                    <a:pt x="8709" y="11813"/>
                    <a:pt x="8361" y="11813"/>
                  </a:cubicBezTo>
                  <a:lnTo>
                    <a:pt x="1109" y="11813"/>
                  </a:lnTo>
                  <a:cubicBezTo>
                    <a:pt x="760" y="11813"/>
                    <a:pt x="475" y="11528"/>
                    <a:pt x="475" y="11180"/>
                  </a:cubicBezTo>
                  <a:lnTo>
                    <a:pt x="475" y="223"/>
                  </a:lnTo>
                  <a:cubicBezTo>
                    <a:pt x="475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5021749" y="1603915"/>
              <a:ext cx="236809" cy="388372"/>
            </a:xfrm>
            <a:custGeom>
              <a:avLst/>
              <a:gdLst/>
              <a:ahLst/>
              <a:cxnLst/>
              <a:rect l="l" t="t" r="r" b="b"/>
              <a:pathLst>
                <a:path w="7570" h="12415" extrusionOk="0">
                  <a:moveTo>
                    <a:pt x="254" y="0"/>
                  </a:moveTo>
                  <a:cubicBezTo>
                    <a:pt x="127" y="0"/>
                    <a:pt x="1" y="95"/>
                    <a:pt x="1" y="222"/>
                  </a:cubicBezTo>
                  <a:cubicBezTo>
                    <a:pt x="1" y="349"/>
                    <a:pt x="127" y="475"/>
                    <a:pt x="254" y="475"/>
                  </a:cubicBezTo>
                  <a:lnTo>
                    <a:pt x="7094" y="475"/>
                  </a:lnTo>
                  <a:lnTo>
                    <a:pt x="7094" y="11940"/>
                  </a:lnTo>
                  <a:lnTo>
                    <a:pt x="1236" y="11940"/>
                  </a:lnTo>
                  <a:cubicBezTo>
                    <a:pt x="1109" y="11940"/>
                    <a:pt x="982" y="12035"/>
                    <a:pt x="982" y="12161"/>
                  </a:cubicBezTo>
                  <a:cubicBezTo>
                    <a:pt x="982" y="12288"/>
                    <a:pt x="1109" y="12415"/>
                    <a:pt x="1236" y="12415"/>
                  </a:cubicBezTo>
                  <a:lnTo>
                    <a:pt x="7348" y="12415"/>
                  </a:lnTo>
                  <a:cubicBezTo>
                    <a:pt x="7474" y="12415"/>
                    <a:pt x="7569" y="12288"/>
                    <a:pt x="7569" y="12161"/>
                  </a:cubicBezTo>
                  <a:lnTo>
                    <a:pt x="7569" y="222"/>
                  </a:lnTo>
                  <a:cubicBezTo>
                    <a:pt x="7569" y="95"/>
                    <a:pt x="7474" y="0"/>
                    <a:pt x="7348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4773084" y="1802058"/>
              <a:ext cx="74327" cy="14890"/>
            </a:xfrm>
            <a:custGeom>
              <a:avLst/>
              <a:gdLst/>
              <a:ahLst/>
              <a:cxnLst/>
              <a:rect l="l" t="t" r="r" b="b"/>
              <a:pathLst>
                <a:path w="2376" h="47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75"/>
                    <a:pt x="222" y="475"/>
                  </a:cubicBezTo>
                  <a:lnTo>
                    <a:pt x="2122" y="475"/>
                  </a:lnTo>
                  <a:cubicBezTo>
                    <a:pt x="2249" y="475"/>
                    <a:pt x="2376" y="348"/>
                    <a:pt x="2376" y="222"/>
                  </a:cubicBezTo>
                  <a:cubicBezTo>
                    <a:pt x="2376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4773084" y="1860494"/>
              <a:ext cx="74327" cy="14890"/>
            </a:xfrm>
            <a:custGeom>
              <a:avLst/>
              <a:gdLst/>
              <a:ahLst/>
              <a:cxnLst/>
              <a:rect l="l" t="t" r="r" b="b"/>
              <a:pathLst>
                <a:path w="2376" h="476" extrusionOk="0">
                  <a:moveTo>
                    <a:pt x="222" y="1"/>
                  </a:moveTo>
                  <a:cubicBezTo>
                    <a:pt x="96" y="1"/>
                    <a:pt x="1" y="127"/>
                    <a:pt x="1" y="254"/>
                  </a:cubicBezTo>
                  <a:cubicBezTo>
                    <a:pt x="1" y="381"/>
                    <a:pt x="96" y="476"/>
                    <a:pt x="222" y="476"/>
                  </a:cubicBezTo>
                  <a:lnTo>
                    <a:pt x="2122" y="476"/>
                  </a:lnTo>
                  <a:cubicBezTo>
                    <a:pt x="2249" y="476"/>
                    <a:pt x="2376" y="381"/>
                    <a:pt x="2376" y="254"/>
                  </a:cubicBezTo>
                  <a:cubicBezTo>
                    <a:pt x="2376" y="127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4773084" y="1919931"/>
              <a:ext cx="103076" cy="14890"/>
            </a:xfrm>
            <a:custGeom>
              <a:avLst/>
              <a:gdLst/>
              <a:ahLst/>
              <a:cxnLst/>
              <a:rect l="l" t="t" r="r" b="b"/>
              <a:pathLst>
                <a:path w="3295" h="476" extrusionOk="0"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49"/>
                    <a:pt x="96" y="476"/>
                    <a:pt x="222" y="476"/>
                  </a:cubicBezTo>
                  <a:lnTo>
                    <a:pt x="3073" y="476"/>
                  </a:lnTo>
                  <a:cubicBezTo>
                    <a:pt x="3199" y="476"/>
                    <a:pt x="3294" y="349"/>
                    <a:pt x="3294" y="222"/>
                  </a:cubicBezTo>
                  <a:cubicBezTo>
                    <a:pt x="3294" y="96"/>
                    <a:pt x="3199" y="1"/>
                    <a:pt x="307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4773084" y="1978398"/>
              <a:ext cx="74327" cy="14890"/>
            </a:xfrm>
            <a:custGeom>
              <a:avLst/>
              <a:gdLst/>
              <a:ahLst/>
              <a:cxnLst/>
              <a:rect l="l" t="t" r="r" b="b"/>
              <a:pathLst>
                <a:path w="2376" h="47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75"/>
                    <a:pt x="222" y="475"/>
                  </a:cubicBezTo>
                  <a:lnTo>
                    <a:pt x="2122" y="475"/>
                  </a:lnTo>
                  <a:cubicBezTo>
                    <a:pt x="2249" y="475"/>
                    <a:pt x="2376" y="349"/>
                    <a:pt x="2376" y="222"/>
                  </a:cubicBezTo>
                  <a:cubicBezTo>
                    <a:pt x="2376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4773084" y="2036833"/>
              <a:ext cx="74327" cy="14890"/>
            </a:xfrm>
            <a:custGeom>
              <a:avLst/>
              <a:gdLst/>
              <a:ahLst/>
              <a:cxnLst/>
              <a:rect l="l" t="t" r="r" b="b"/>
              <a:pathLst>
                <a:path w="2376" h="476" extrusionOk="0">
                  <a:moveTo>
                    <a:pt x="222" y="1"/>
                  </a:moveTo>
                  <a:cubicBezTo>
                    <a:pt x="96" y="1"/>
                    <a:pt x="1" y="96"/>
                    <a:pt x="1" y="254"/>
                  </a:cubicBezTo>
                  <a:cubicBezTo>
                    <a:pt x="1" y="381"/>
                    <a:pt x="96" y="476"/>
                    <a:pt x="222" y="476"/>
                  </a:cubicBezTo>
                  <a:lnTo>
                    <a:pt x="2122" y="476"/>
                  </a:lnTo>
                  <a:cubicBezTo>
                    <a:pt x="2249" y="476"/>
                    <a:pt x="2376" y="381"/>
                    <a:pt x="2376" y="254"/>
                  </a:cubicBezTo>
                  <a:cubicBezTo>
                    <a:pt x="2376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5021749" y="1603915"/>
              <a:ext cx="14890" cy="46580"/>
            </a:xfrm>
            <a:custGeom>
              <a:avLst/>
              <a:gdLst/>
              <a:ahLst/>
              <a:cxnLst/>
              <a:rect l="l" t="t" r="r" b="b"/>
              <a:pathLst>
                <a:path w="476" h="1489" extrusionOk="0">
                  <a:moveTo>
                    <a:pt x="254" y="0"/>
                  </a:moveTo>
                  <a:cubicBezTo>
                    <a:pt x="127" y="0"/>
                    <a:pt x="1" y="95"/>
                    <a:pt x="1" y="222"/>
                  </a:cubicBezTo>
                  <a:lnTo>
                    <a:pt x="1" y="1267"/>
                  </a:lnTo>
                  <a:cubicBezTo>
                    <a:pt x="1" y="1394"/>
                    <a:pt x="127" y="1489"/>
                    <a:pt x="254" y="1489"/>
                  </a:cubicBezTo>
                  <a:cubicBezTo>
                    <a:pt x="381" y="1489"/>
                    <a:pt x="476" y="1394"/>
                    <a:pt x="476" y="1267"/>
                  </a:cubicBezTo>
                  <a:lnTo>
                    <a:pt x="476" y="222"/>
                  </a:lnTo>
                  <a:cubicBezTo>
                    <a:pt x="476" y="95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0"/>
          <p:cNvGrpSpPr/>
          <p:nvPr/>
        </p:nvGrpSpPr>
        <p:grpSpPr>
          <a:xfrm>
            <a:off x="2052664" y="3214745"/>
            <a:ext cx="1748598" cy="138738"/>
            <a:chOff x="2052664" y="3214745"/>
            <a:chExt cx="1748598" cy="138738"/>
          </a:xfrm>
        </p:grpSpPr>
        <p:sp>
          <p:nvSpPr>
            <p:cNvPr id="1181" name="Google Shape;1181;p20"/>
            <p:cNvSpPr/>
            <p:nvPr/>
          </p:nvSpPr>
          <p:spPr>
            <a:xfrm>
              <a:off x="2052664" y="3247466"/>
              <a:ext cx="1661414" cy="106016"/>
            </a:xfrm>
            <a:custGeom>
              <a:avLst/>
              <a:gdLst/>
              <a:ahLst/>
              <a:cxnLst/>
              <a:rect l="l" t="t" r="r" b="b"/>
              <a:pathLst>
                <a:path w="53110" h="3389" extrusionOk="0">
                  <a:moveTo>
                    <a:pt x="1077" y="0"/>
                  </a:moveTo>
                  <a:cubicBezTo>
                    <a:pt x="475" y="0"/>
                    <a:pt x="0" y="475"/>
                    <a:pt x="0" y="1077"/>
                  </a:cubicBezTo>
                  <a:lnTo>
                    <a:pt x="0" y="2344"/>
                  </a:lnTo>
                  <a:cubicBezTo>
                    <a:pt x="0" y="2914"/>
                    <a:pt x="475" y="3389"/>
                    <a:pt x="1077" y="3389"/>
                  </a:cubicBezTo>
                  <a:lnTo>
                    <a:pt x="52064" y="3389"/>
                  </a:lnTo>
                  <a:cubicBezTo>
                    <a:pt x="52634" y="3389"/>
                    <a:pt x="53109" y="2914"/>
                    <a:pt x="53109" y="2344"/>
                  </a:cubicBezTo>
                  <a:lnTo>
                    <a:pt x="53109" y="1077"/>
                  </a:lnTo>
                  <a:cubicBezTo>
                    <a:pt x="53109" y="475"/>
                    <a:pt x="52634" y="0"/>
                    <a:pt x="5206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3763566" y="3262325"/>
              <a:ext cx="37695" cy="76298"/>
            </a:xfrm>
            <a:custGeom>
              <a:avLst/>
              <a:gdLst/>
              <a:ahLst/>
              <a:cxnLst/>
              <a:rect l="l" t="t" r="r" b="b"/>
              <a:pathLst>
                <a:path w="1205" h="2439" extrusionOk="0">
                  <a:moveTo>
                    <a:pt x="1204" y="0"/>
                  </a:moveTo>
                  <a:lnTo>
                    <a:pt x="1" y="1235"/>
                  </a:lnTo>
                  <a:lnTo>
                    <a:pt x="1204" y="2439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2053665" y="3247466"/>
              <a:ext cx="1217577" cy="106016"/>
            </a:xfrm>
            <a:custGeom>
              <a:avLst/>
              <a:gdLst/>
              <a:ahLst/>
              <a:cxnLst/>
              <a:rect l="l" t="t" r="r" b="b"/>
              <a:pathLst>
                <a:path w="38922" h="3389" extrusionOk="0"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lnTo>
                    <a:pt x="0" y="2344"/>
                  </a:lnTo>
                  <a:cubicBezTo>
                    <a:pt x="0" y="2914"/>
                    <a:pt x="443" y="3389"/>
                    <a:pt x="1045" y="3389"/>
                  </a:cubicBezTo>
                  <a:lnTo>
                    <a:pt x="38921" y="3389"/>
                  </a:lnTo>
                  <a:lnTo>
                    <a:pt x="38921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2154707" y="3214745"/>
              <a:ext cx="77299" cy="38696"/>
            </a:xfrm>
            <a:custGeom>
              <a:avLst/>
              <a:gdLst/>
              <a:ahLst/>
              <a:cxnLst/>
              <a:rect l="l" t="t" r="r" b="b"/>
              <a:pathLst>
                <a:path w="2471" h="1237" extrusionOk="0">
                  <a:moveTo>
                    <a:pt x="1235" y="1"/>
                  </a:moveTo>
                  <a:lnTo>
                    <a:pt x="0" y="1236"/>
                  </a:lnTo>
                  <a:lnTo>
                    <a:pt x="2470" y="1236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20"/>
          <p:cNvGrpSpPr/>
          <p:nvPr/>
        </p:nvGrpSpPr>
        <p:grpSpPr>
          <a:xfrm>
            <a:off x="2052664" y="3613002"/>
            <a:ext cx="1748598" cy="136767"/>
            <a:chOff x="2052664" y="3613002"/>
            <a:chExt cx="1748598" cy="136767"/>
          </a:xfrm>
        </p:grpSpPr>
        <p:sp>
          <p:nvSpPr>
            <p:cNvPr id="1186" name="Google Shape;1186;p20"/>
            <p:cNvSpPr/>
            <p:nvPr/>
          </p:nvSpPr>
          <p:spPr>
            <a:xfrm>
              <a:off x="2052664" y="3643722"/>
              <a:ext cx="1661414" cy="106048"/>
            </a:xfrm>
            <a:custGeom>
              <a:avLst/>
              <a:gdLst/>
              <a:ahLst/>
              <a:cxnLst/>
              <a:rect l="l" t="t" r="r" b="b"/>
              <a:pathLst>
                <a:path w="53110" h="3390" extrusionOk="0"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2344"/>
                  </a:lnTo>
                  <a:cubicBezTo>
                    <a:pt x="0" y="2914"/>
                    <a:pt x="475" y="3389"/>
                    <a:pt x="1077" y="3389"/>
                  </a:cubicBezTo>
                  <a:lnTo>
                    <a:pt x="52064" y="3389"/>
                  </a:lnTo>
                  <a:cubicBezTo>
                    <a:pt x="52634" y="3389"/>
                    <a:pt x="53109" y="2946"/>
                    <a:pt x="53109" y="2344"/>
                  </a:cubicBezTo>
                  <a:lnTo>
                    <a:pt x="53109" y="1077"/>
                  </a:lnTo>
                  <a:cubicBezTo>
                    <a:pt x="53109" y="476"/>
                    <a:pt x="52634" y="1"/>
                    <a:pt x="5206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3763566" y="3659582"/>
              <a:ext cx="37695" cy="76298"/>
            </a:xfrm>
            <a:custGeom>
              <a:avLst/>
              <a:gdLst/>
              <a:ahLst/>
              <a:cxnLst/>
              <a:rect l="l" t="t" r="r" b="b"/>
              <a:pathLst>
                <a:path w="1205" h="2439" extrusionOk="0">
                  <a:moveTo>
                    <a:pt x="1204" y="0"/>
                  </a:moveTo>
                  <a:lnTo>
                    <a:pt x="1" y="1204"/>
                  </a:lnTo>
                  <a:lnTo>
                    <a:pt x="1204" y="2439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2052664" y="3643722"/>
              <a:ext cx="1449412" cy="106048"/>
            </a:xfrm>
            <a:custGeom>
              <a:avLst/>
              <a:gdLst/>
              <a:ahLst/>
              <a:cxnLst/>
              <a:rect l="l" t="t" r="r" b="b"/>
              <a:pathLst>
                <a:path w="46333" h="3390" extrusionOk="0"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2344"/>
                  </a:lnTo>
                  <a:cubicBezTo>
                    <a:pt x="0" y="2946"/>
                    <a:pt x="475" y="3389"/>
                    <a:pt x="1077" y="3389"/>
                  </a:cubicBezTo>
                  <a:lnTo>
                    <a:pt x="46332" y="3389"/>
                  </a:lnTo>
                  <a:lnTo>
                    <a:pt x="46332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2154707" y="3613002"/>
              <a:ext cx="77299" cy="37695"/>
            </a:xfrm>
            <a:custGeom>
              <a:avLst/>
              <a:gdLst/>
              <a:ahLst/>
              <a:cxnLst/>
              <a:rect l="l" t="t" r="r" b="b"/>
              <a:pathLst>
                <a:path w="2471" h="1205" extrusionOk="0">
                  <a:moveTo>
                    <a:pt x="1235" y="1"/>
                  </a:moveTo>
                  <a:lnTo>
                    <a:pt x="0" y="1204"/>
                  </a:lnTo>
                  <a:lnTo>
                    <a:pt x="2470" y="1204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20"/>
          <p:cNvGrpSpPr/>
          <p:nvPr/>
        </p:nvGrpSpPr>
        <p:grpSpPr>
          <a:xfrm>
            <a:off x="2052664" y="4009289"/>
            <a:ext cx="1748598" cy="136736"/>
            <a:chOff x="2052664" y="4009289"/>
            <a:chExt cx="1748598" cy="136736"/>
          </a:xfrm>
        </p:grpSpPr>
        <p:sp>
          <p:nvSpPr>
            <p:cNvPr id="1191" name="Google Shape;1191;p20"/>
            <p:cNvSpPr/>
            <p:nvPr/>
          </p:nvSpPr>
          <p:spPr>
            <a:xfrm>
              <a:off x="2052664" y="4039007"/>
              <a:ext cx="1661414" cy="107017"/>
            </a:xfrm>
            <a:custGeom>
              <a:avLst/>
              <a:gdLst/>
              <a:ahLst/>
              <a:cxnLst/>
              <a:rect l="l" t="t" r="r" b="b"/>
              <a:pathLst>
                <a:path w="53110" h="3421" extrusionOk="0">
                  <a:moveTo>
                    <a:pt x="1077" y="0"/>
                  </a:moveTo>
                  <a:cubicBezTo>
                    <a:pt x="475" y="0"/>
                    <a:pt x="0" y="475"/>
                    <a:pt x="0" y="1077"/>
                  </a:cubicBezTo>
                  <a:lnTo>
                    <a:pt x="0" y="2344"/>
                  </a:lnTo>
                  <a:cubicBezTo>
                    <a:pt x="0" y="2946"/>
                    <a:pt x="475" y="3421"/>
                    <a:pt x="1077" y="3421"/>
                  </a:cubicBezTo>
                  <a:lnTo>
                    <a:pt x="52064" y="3421"/>
                  </a:lnTo>
                  <a:cubicBezTo>
                    <a:pt x="52634" y="3421"/>
                    <a:pt x="53109" y="2946"/>
                    <a:pt x="53109" y="2344"/>
                  </a:cubicBezTo>
                  <a:lnTo>
                    <a:pt x="53109" y="1077"/>
                  </a:lnTo>
                  <a:cubicBezTo>
                    <a:pt x="53109" y="475"/>
                    <a:pt x="52634" y="0"/>
                    <a:pt x="5206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3763566" y="4054867"/>
              <a:ext cx="37695" cy="77299"/>
            </a:xfrm>
            <a:custGeom>
              <a:avLst/>
              <a:gdLst/>
              <a:ahLst/>
              <a:cxnLst/>
              <a:rect l="l" t="t" r="r" b="b"/>
              <a:pathLst>
                <a:path w="1205" h="2471" extrusionOk="0">
                  <a:moveTo>
                    <a:pt x="1204" y="0"/>
                  </a:moveTo>
                  <a:lnTo>
                    <a:pt x="1" y="1235"/>
                  </a:lnTo>
                  <a:lnTo>
                    <a:pt x="1204" y="247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2052664" y="4040008"/>
              <a:ext cx="671698" cy="106016"/>
            </a:xfrm>
            <a:custGeom>
              <a:avLst/>
              <a:gdLst/>
              <a:ahLst/>
              <a:cxnLst/>
              <a:rect l="l" t="t" r="r" b="b"/>
              <a:pathLst>
                <a:path w="21472" h="3389" extrusionOk="0">
                  <a:moveTo>
                    <a:pt x="1077" y="0"/>
                  </a:moveTo>
                  <a:cubicBezTo>
                    <a:pt x="475" y="0"/>
                    <a:pt x="0" y="475"/>
                    <a:pt x="0" y="1045"/>
                  </a:cubicBezTo>
                  <a:lnTo>
                    <a:pt x="0" y="2312"/>
                  </a:lnTo>
                  <a:cubicBezTo>
                    <a:pt x="0" y="2914"/>
                    <a:pt x="475" y="3389"/>
                    <a:pt x="1077" y="3389"/>
                  </a:cubicBezTo>
                  <a:lnTo>
                    <a:pt x="21472" y="3389"/>
                  </a:lnTo>
                  <a:lnTo>
                    <a:pt x="21472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2154707" y="4009289"/>
              <a:ext cx="77299" cy="38665"/>
            </a:xfrm>
            <a:custGeom>
              <a:avLst/>
              <a:gdLst/>
              <a:ahLst/>
              <a:cxnLst/>
              <a:rect l="l" t="t" r="r" b="b"/>
              <a:pathLst>
                <a:path w="2471" h="1236" extrusionOk="0">
                  <a:moveTo>
                    <a:pt x="1235" y="0"/>
                  </a:moveTo>
                  <a:lnTo>
                    <a:pt x="0" y="1235"/>
                  </a:lnTo>
                  <a:lnTo>
                    <a:pt x="2470" y="1235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0"/>
          <p:cNvGrpSpPr/>
          <p:nvPr/>
        </p:nvGrpSpPr>
        <p:grpSpPr>
          <a:xfrm>
            <a:off x="2052664" y="4414500"/>
            <a:ext cx="1748598" cy="134765"/>
            <a:chOff x="2052664" y="4404575"/>
            <a:chExt cx="1748598" cy="134765"/>
          </a:xfrm>
        </p:grpSpPr>
        <p:sp>
          <p:nvSpPr>
            <p:cNvPr id="1196" name="Google Shape;1196;p20"/>
            <p:cNvSpPr/>
            <p:nvPr/>
          </p:nvSpPr>
          <p:spPr>
            <a:xfrm>
              <a:off x="2052664" y="4433292"/>
              <a:ext cx="1661414" cy="106048"/>
            </a:xfrm>
            <a:custGeom>
              <a:avLst/>
              <a:gdLst/>
              <a:ahLst/>
              <a:cxnLst/>
              <a:rect l="l" t="t" r="r" b="b"/>
              <a:pathLst>
                <a:path w="53110" h="3390" extrusionOk="0"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2344"/>
                  </a:lnTo>
                  <a:cubicBezTo>
                    <a:pt x="0" y="2914"/>
                    <a:pt x="475" y="3389"/>
                    <a:pt x="1077" y="3389"/>
                  </a:cubicBezTo>
                  <a:lnTo>
                    <a:pt x="52064" y="3389"/>
                  </a:lnTo>
                  <a:cubicBezTo>
                    <a:pt x="52634" y="3389"/>
                    <a:pt x="53109" y="2946"/>
                    <a:pt x="53109" y="2344"/>
                  </a:cubicBezTo>
                  <a:lnTo>
                    <a:pt x="53109" y="1077"/>
                  </a:lnTo>
                  <a:cubicBezTo>
                    <a:pt x="53109" y="476"/>
                    <a:pt x="52634" y="1"/>
                    <a:pt x="5206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3763566" y="4449152"/>
              <a:ext cx="37695" cy="77299"/>
            </a:xfrm>
            <a:custGeom>
              <a:avLst/>
              <a:gdLst/>
              <a:ahLst/>
              <a:cxnLst/>
              <a:rect l="l" t="t" r="r" b="b"/>
              <a:pathLst>
                <a:path w="1205" h="2471" extrusionOk="0">
                  <a:moveTo>
                    <a:pt x="1204" y="0"/>
                  </a:moveTo>
                  <a:lnTo>
                    <a:pt x="1" y="1235"/>
                  </a:lnTo>
                  <a:lnTo>
                    <a:pt x="1204" y="2471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2052664" y="4433292"/>
              <a:ext cx="975858" cy="106048"/>
            </a:xfrm>
            <a:custGeom>
              <a:avLst/>
              <a:gdLst/>
              <a:ahLst/>
              <a:cxnLst/>
              <a:rect l="l" t="t" r="r" b="b"/>
              <a:pathLst>
                <a:path w="31195" h="3390" extrusionOk="0"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2344"/>
                  </a:lnTo>
                  <a:cubicBezTo>
                    <a:pt x="0" y="2914"/>
                    <a:pt x="475" y="3389"/>
                    <a:pt x="1077" y="3389"/>
                  </a:cubicBezTo>
                  <a:lnTo>
                    <a:pt x="31194" y="3389"/>
                  </a:lnTo>
                  <a:lnTo>
                    <a:pt x="31194" y="1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2154707" y="4404575"/>
              <a:ext cx="77299" cy="38665"/>
            </a:xfrm>
            <a:custGeom>
              <a:avLst/>
              <a:gdLst/>
              <a:ahLst/>
              <a:cxnLst/>
              <a:rect l="l" t="t" r="r" b="b"/>
              <a:pathLst>
                <a:path w="2471" h="1236" extrusionOk="0">
                  <a:moveTo>
                    <a:pt x="1235" y="0"/>
                  </a:moveTo>
                  <a:lnTo>
                    <a:pt x="0" y="1235"/>
                  </a:lnTo>
                  <a:lnTo>
                    <a:pt x="2470" y="1235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20"/>
          <p:cNvSpPr/>
          <p:nvPr/>
        </p:nvSpPr>
        <p:spPr>
          <a:xfrm>
            <a:off x="5019815" y="3273212"/>
            <a:ext cx="416120" cy="591458"/>
          </a:xfrm>
          <a:custGeom>
            <a:avLst/>
            <a:gdLst/>
            <a:ahLst/>
            <a:cxnLst/>
            <a:rect l="l" t="t" r="r" b="b"/>
            <a:pathLst>
              <a:path w="13302" h="18907" extrusionOk="0">
                <a:moveTo>
                  <a:pt x="1203" y="0"/>
                </a:moveTo>
                <a:cubicBezTo>
                  <a:pt x="538" y="0"/>
                  <a:pt x="0" y="539"/>
                  <a:pt x="0" y="1204"/>
                </a:cubicBezTo>
                <a:lnTo>
                  <a:pt x="0" y="18653"/>
                </a:lnTo>
                <a:cubicBezTo>
                  <a:pt x="0" y="18780"/>
                  <a:pt x="127" y="18907"/>
                  <a:pt x="253" y="18907"/>
                </a:cubicBezTo>
                <a:cubicBezTo>
                  <a:pt x="380" y="18907"/>
                  <a:pt x="475" y="18780"/>
                  <a:pt x="475" y="18653"/>
                </a:cubicBezTo>
                <a:lnTo>
                  <a:pt x="475" y="1204"/>
                </a:lnTo>
                <a:cubicBezTo>
                  <a:pt x="475" y="824"/>
                  <a:pt x="823" y="475"/>
                  <a:pt x="1235" y="475"/>
                </a:cubicBezTo>
                <a:lnTo>
                  <a:pt x="12573" y="475"/>
                </a:lnTo>
                <a:cubicBezTo>
                  <a:pt x="12604" y="475"/>
                  <a:pt x="12699" y="475"/>
                  <a:pt x="12731" y="539"/>
                </a:cubicBezTo>
                <a:cubicBezTo>
                  <a:pt x="12826" y="602"/>
                  <a:pt x="12826" y="855"/>
                  <a:pt x="12826" y="1077"/>
                </a:cubicBezTo>
                <a:lnTo>
                  <a:pt x="12826" y="18653"/>
                </a:lnTo>
                <a:cubicBezTo>
                  <a:pt x="12826" y="18780"/>
                  <a:pt x="12921" y="18907"/>
                  <a:pt x="13048" y="18907"/>
                </a:cubicBezTo>
                <a:cubicBezTo>
                  <a:pt x="13174" y="18907"/>
                  <a:pt x="13301" y="18780"/>
                  <a:pt x="13269" y="18653"/>
                </a:cubicBezTo>
                <a:lnTo>
                  <a:pt x="13269" y="1204"/>
                </a:lnTo>
                <a:lnTo>
                  <a:pt x="13269" y="1077"/>
                </a:lnTo>
                <a:cubicBezTo>
                  <a:pt x="13301" y="729"/>
                  <a:pt x="13301" y="412"/>
                  <a:pt x="13079" y="190"/>
                </a:cubicBezTo>
                <a:cubicBezTo>
                  <a:pt x="12953" y="64"/>
                  <a:pt x="12794" y="0"/>
                  <a:pt x="12573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0"/>
          <p:cNvSpPr/>
          <p:nvPr/>
        </p:nvSpPr>
        <p:spPr>
          <a:xfrm>
            <a:off x="5129773" y="3212774"/>
            <a:ext cx="196173" cy="197174"/>
          </a:xfrm>
          <a:custGeom>
            <a:avLst/>
            <a:gdLst/>
            <a:ahLst/>
            <a:cxnLst/>
            <a:rect l="l" t="t" r="r" b="b"/>
            <a:pathLst>
              <a:path w="6271" h="6303" extrusionOk="0">
                <a:moveTo>
                  <a:pt x="3136" y="1"/>
                </a:moveTo>
                <a:cubicBezTo>
                  <a:pt x="1394" y="1"/>
                  <a:pt x="0" y="1426"/>
                  <a:pt x="0" y="3136"/>
                </a:cubicBezTo>
                <a:cubicBezTo>
                  <a:pt x="0" y="4878"/>
                  <a:pt x="1394" y="6303"/>
                  <a:pt x="3136" y="6303"/>
                </a:cubicBezTo>
                <a:cubicBezTo>
                  <a:pt x="4877" y="6303"/>
                  <a:pt x="6271" y="4878"/>
                  <a:pt x="6271" y="3136"/>
                </a:cubicBezTo>
                <a:cubicBezTo>
                  <a:pt x="6271" y="1426"/>
                  <a:pt x="4877" y="1"/>
                  <a:pt x="3136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0"/>
          <p:cNvSpPr/>
          <p:nvPr/>
        </p:nvSpPr>
        <p:spPr>
          <a:xfrm>
            <a:off x="5121827" y="3205829"/>
            <a:ext cx="212064" cy="211063"/>
          </a:xfrm>
          <a:custGeom>
            <a:avLst/>
            <a:gdLst/>
            <a:ahLst/>
            <a:cxnLst/>
            <a:rect l="l" t="t" r="r" b="b"/>
            <a:pathLst>
              <a:path w="6779" h="6747" extrusionOk="0">
                <a:moveTo>
                  <a:pt x="3390" y="476"/>
                </a:moveTo>
                <a:cubicBezTo>
                  <a:pt x="5005" y="476"/>
                  <a:pt x="6303" y="1774"/>
                  <a:pt x="6303" y="3358"/>
                </a:cubicBezTo>
                <a:cubicBezTo>
                  <a:pt x="6303" y="4973"/>
                  <a:pt x="5005" y="6271"/>
                  <a:pt x="3390" y="6271"/>
                </a:cubicBezTo>
                <a:cubicBezTo>
                  <a:pt x="1806" y="6271"/>
                  <a:pt x="476" y="4973"/>
                  <a:pt x="476" y="3358"/>
                </a:cubicBezTo>
                <a:cubicBezTo>
                  <a:pt x="476" y="1774"/>
                  <a:pt x="1774" y="476"/>
                  <a:pt x="3390" y="476"/>
                </a:cubicBezTo>
                <a:close/>
                <a:moveTo>
                  <a:pt x="3390" y="1"/>
                </a:moveTo>
                <a:cubicBezTo>
                  <a:pt x="1521" y="1"/>
                  <a:pt x="1" y="1521"/>
                  <a:pt x="1" y="3358"/>
                </a:cubicBezTo>
                <a:cubicBezTo>
                  <a:pt x="1" y="5226"/>
                  <a:pt x="1521" y="6746"/>
                  <a:pt x="3390" y="6746"/>
                </a:cubicBezTo>
                <a:cubicBezTo>
                  <a:pt x="5258" y="6746"/>
                  <a:pt x="6778" y="5226"/>
                  <a:pt x="6778" y="3358"/>
                </a:cubicBezTo>
                <a:cubicBezTo>
                  <a:pt x="6778" y="1521"/>
                  <a:pt x="5258" y="1"/>
                  <a:pt x="3390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0"/>
          <p:cNvSpPr/>
          <p:nvPr/>
        </p:nvSpPr>
        <p:spPr>
          <a:xfrm>
            <a:off x="5180294" y="3264296"/>
            <a:ext cx="95130" cy="94129"/>
          </a:xfrm>
          <a:custGeom>
            <a:avLst/>
            <a:gdLst/>
            <a:ahLst/>
            <a:cxnLst/>
            <a:rect l="l" t="t" r="r" b="b"/>
            <a:pathLst>
              <a:path w="3041" h="3009" extrusionOk="0">
                <a:moveTo>
                  <a:pt x="1109" y="0"/>
                </a:moveTo>
                <a:lnTo>
                  <a:pt x="1109" y="1077"/>
                </a:lnTo>
                <a:lnTo>
                  <a:pt x="0" y="1077"/>
                </a:lnTo>
                <a:lnTo>
                  <a:pt x="0" y="1932"/>
                </a:lnTo>
                <a:lnTo>
                  <a:pt x="1109" y="1932"/>
                </a:lnTo>
                <a:lnTo>
                  <a:pt x="1109" y="3009"/>
                </a:lnTo>
                <a:lnTo>
                  <a:pt x="1932" y="3009"/>
                </a:lnTo>
                <a:lnTo>
                  <a:pt x="1932" y="1932"/>
                </a:lnTo>
                <a:lnTo>
                  <a:pt x="3041" y="1932"/>
                </a:lnTo>
                <a:lnTo>
                  <a:pt x="3041" y="1077"/>
                </a:lnTo>
                <a:lnTo>
                  <a:pt x="1932" y="1077"/>
                </a:lnTo>
                <a:lnTo>
                  <a:pt x="19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0"/>
          <p:cNvSpPr/>
          <p:nvPr/>
        </p:nvSpPr>
        <p:spPr>
          <a:xfrm>
            <a:off x="4843444" y="3379197"/>
            <a:ext cx="177372" cy="485473"/>
          </a:xfrm>
          <a:custGeom>
            <a:avLst/>
            <a:gdLst/>
            <a:ahLst/>
            <a:cxnLst/>
            <a:rect l="l" t="t" r="r" b="b"/>
            <a:pathLst>
              <a:path w="5670" h="15519" extrusionOk="0">
                <a:moveTo>
                  <a:pt x="223" y="1"/>
                </a:moveTo>
                <a:cubicBezTo>
                  <a:pt x="96" y="1"/>
                  <a:pt x="1" y="96"/>
                  <a:pt x="1" y="254"/>
                </a:cubicBezTo>
                <a:lnTo>
                  <a:pt x="1" y="15265"/>
                </a:lnTo>
                <a:cubicBezTo>
                  <a:pt x="1" y="15392"/>
                  <a:pt x="96" y="15519"/>
                  <a:pt x="223" y="15519"/>
                </a:cubicBezTo>
                <a:cubicBezTo>
                  <a:pt x="381" y="15519"/>
                  <a:pt x="476" y="15392"/>
                  <a:pt x="476" y="15265"/>
                </a:cubicBezTo>
                <a:lnTo>
                  <a:pt x="476" y="476"/>
                </a:lnTo>
                <a:lnTo>
                  <a:pt x="5416" y="476"/>
                </a:lnTo>
                <a:cubicBezTo>
                  <a:pt x="5543" y="476"/>
                  <a:pt x="5670" y="381"/>
                  <a:pt x="5670" y="254"/>
                </a:cubicBezTo>
                <a:cubicBezTo>
                  <a:pt x="5670" y="96"/>
                  <a:pt x="5543" y="1"/>
                  <a:pt x="5416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0"/>
          <p:cNvSpPr/>
          <p:nvPr/>
        </p:nvSpPr>
        <p:spPr>
          <a:xfrm>
            <a:off x="5423985" y="3379197"/>
            <a:ext cx="177372" cy="485473"/>
          </a:xfrm>
          <a:custGeom>
            <a:avLst/>
            <a:gdLst/>
            <a:ahLst/>
            <a:cxnLst/>
            <a:rect l="l" t="t" r="r" b="b"/>
            <a:pathLst>
              <a:path w="5670" h="15519" extrusionOk="0">
                <a:moveTo>
                  <a:pt x="254" y="1"/>
                </a:moveTo>
                <a:cubicBezTo>
                  <a:pt x="128" y="1"/>
                  <a:pt x="1" y="96"/>
                  <a:pt x="1" y="223"/>
                </a:cubicBezTo>
                <a:cubicBezTo>
                  <a:pt x="1" y="381"/>
                  <a:pt x="128" y="476"/>
                  <a:pt x="254" y="476"/>
                </a:cubicBezTo>
                <a:lnTo>
                  <a:pt x="5195" y="476"/>
                </a:lnTo>
                <a:lnTo>
                  <a:pt x="5195" y="15265"/>
                </a:lnTo>
                <a:cubicBezTo>
                  <a:pt x="5195" y="15392"/>
                  <a:pt x="5290" y="15519"/>
                  <a:pt x="5448" y="15519"/>
                </a:cubicBezTo>
                <a:cubicBezTo>
                  <a:pt x="5575" y="15519"/>
                  <a:pt x="5670" y="15392"/>
                  <a:pt x="5670" y="15265"/>
                </a:cubicBezTo>
                <a:lnTo>
                  <a:pt x="5670" y="223"/>
                </a:lnTo>
                <a:cubicBezTo>
                  <a:pt x="5670" y="96"/>
                  <a:pt x="5575" y="1"/>
                  <a:pt x="5416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0"/>
          <p:cNvSpPr/>
          <p:nvPr/>
        </p:nvSpPr>
        <p:spPr>
          <a:xfrm>
            <a:off x="4795894" y="3861667"/>
            <a:ext cx="853011" cy="24807"/>
          </a:xfrm>
          <a:custGeom>
            <a:avLst/>
            <a:gdLst/>
            <a:ahLst/>
            <a:cxnLst/>
            <a:rect l="l" t="t" r="r" b="b"/>
            <a:pathLst>
              <a:path w="27268" h="793" extrusionOk="0">
                <a:moveTo>
                  <a:pt x="381" y="1"/>
                </a:moveTo>
                <a:cubicBezTo>
                  <a:pt x="159" y="1"/>
                  <a:pt x="1" y="191"/>
                  <a:pt x="1" y="412"/>
                </a:cubicBezTo>
                <a:cubicBezTo>
                  <a:pt x="1" y="634"/>
                  <a:pt x="159" y="792"/>
                  <a:pt x="381" y="792"/>
                </a:cubicBezTo>
                <a:lnTo>
                  <a:pt x="26888" y="792"/>
                </a:lnTo>
                <a:cubicBezTo>
                  <a:pt x="27110" y="792"/>
                  <a:pt x="27268" y="634"/>
                  <a:pt x="27268" y="412"/>
                </a:cubicBezTo>
                <a:cubicBezTo>
                  <a:pt x="27268" y="191"/>
                  <a:pt x="27110" y="1"/>
                  <a:pt x="26888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0"/>
          <p:cNvSpPr/>
          <p:nvPr/>
        </p:nvSpPr>
        <p:spPr>
          <a:xfrm>
            <a:off x="5120857" y="3716047"/>
            <a:ext cx="203117" cy="166454"/>
          </a:xfrm>
          <a:custGeom>
            <a:avLst/>
            <a:gdLst/>
            <a:ahLst/>
            <a:cxnLst/>
            <a:rect l="l" t="t" r="r" b="b"/>
            <a:pathLst>
              <a:path w="6493" h="5321" extrusionOk="0">
                <a:moveTo>
                  <a:pt x="6017" y="475"/>
                </a:moveTo>
                <a:lnTo>
                  <a:pt x="6017" y="4814"/>
                </a:lnTo>
                <a:lnTo>
                  <a:pt x="475" y="4814"/>
                </a:lnTo>
                <a:lnTo>
                  <a:pt x="475" y="475"/>
                </a:lnTo>
                <a:close/>
                <a:moveTo>
                  <a:pt x="254" y="0"/>
                </a:moveTo>
                <a:cubicBezTo>
                  <a:pt x="95" y="0"/>
                  <a:pt x="0" y="95"/>
                  <a:pt x="0" y="254"/>
                </a:cubicBezTo>
                <a:lnTo>
                  <a:pt x="0" y="5067"/>
                </a:lnTo>
                <a:cubicBezTo>
                  <a:pt x="0" y="5194"/>
                  <a:pt x="127" y="5321"/>
                  <a:pt x="254" y="5321"/>
                </a:cubicBezTo>
                <a:lnTo>
                  <a:pt x="6239" y="5321"/>
                </a:lnTo>
                <a:cubicBezTo>
                  <a:pt x="6366" y="5321"/>
                  <a:pt x="6492" y="5194"/>
                  <a:pt x="6492" y="5067"/>
                </a:cubicBezTo>
                <a:lnTo>
                  <a:pt x="6492" y="254"/>
                </a:lnTo>
                <a:cubicBezTo>
                  <a:pt x="6492" y="95"/>
                  <a:pt x="6366" y="0"/>
                  <a:pt x="6239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0"/>
          <p:cNvSpPr/>
          <p:nvPr/>
        </p:nvSpPr>
        <p:spPr>
          <a:xfrm>
            <a:off x="5214955" y="3719019"/>
            <a:ext cx="14890" cy="159541"/>
          </a:xfrm>
          <a:custGeom>
            <a:avLst/>
            <a:gdLst/>
            <a:ahLst/>
            <a:cxnLst/>
            <a:rect l="l" t="t" r="r" b="b"/>
            <a:pathLst>
              <a:path w="476" h="5100" extrusionOk="0">
                <a:moveTo>
                  <a:pt x="254" y="0"/>
                </a:moveTo>
                <a:cubicBezTo>
                  <a:pt x="96" y="0"/>
                  <a:pt x="1" y="95"/>
                  <a:pt x="1" y="254"/>
                </a:cubicBezTo>
                <a:lnTo>
                  <a:pt x="1" y="4877"/>
                </a:lnTo>
                <a:cubicBezTo>
                  <a:pt x="1" y="5004"/>
                  <a:pt x="96" y="5099"/>
                  <a:pt x="254" y="5099"/>
                </a:cubicBezTo>
                <a:cubicBezTo>
                  <a:pt x="381" y="5099"/>
                  <a:pt x="476" y="5004"/>
                  <a:pt x="476" y="4877"/>
                </a:cubicBezTo>
                <a:lnTo>
                  <a:pt x="476" y="254"/>
                </a:lnTo>
                <a:cubicBezTo>
                  <a:pt x="476" y="95"/>
                  <a:pt x="381" y="0"/>
                  <a:pt x="254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0"/>
          <p:cNvSpPr/>
          <p:nvPr/>
        </p:nvSpPr>
        <p:spPr>
          <a:xfrm>
            <a:off x="4905884" y="3464410"/>
            <a:ext cx="68384" cy="14890"/>
          </a:xfrm>
          <a:custGeom>
            <a:avLst/>
            <a:gdLst/>
            <a:ahLst/>
            <a:cxnLst/>
            <a:rect l="l" t="t" r="r" b="b"/>
            <a:pathLst>
              <a:path w="2186" h="476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cubicBezTo>
                  <a:pt x="0" y="349"/>
                  <a:pt x="95" y="476"/>
                  <a:pt x="222" y="476"/>
                </a:cubicBezTo>
                <a:lnTo>
                  <a:pt x="1932" y="476"/>
                </a:lnTo>
                <a:cubicBezTo>
                  <a:pt x="2059" y="476"/>
                  <a:pt x="2185" y="349"/>
                  <a:pt x="2185" y="222"/>
                </a:cubicBezTo>
                <a:cubicBezTo>
                  <a:pt x="2185" y="96"/>
                  <a:pt x="2059" y="1"/>
                  <a:pt x="1932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0"/>
          <p:cNvSpPr/>
          <p:nvPr/>
        </p:nvSpPr>
        <p:spPr>
          <a:xfrm>
            <a:off x="4905884" y="3546652"/>
            <a:ext cx="68384" cy="14890"/>
          </a:xfrm>
          <a:custGeom>
            <a:avLst/>
            <a:gdLst/>
            <a:ahLst/>
            <a:cxnLst/>
            <a:rect l="l" t="t" r="r" b="b"/>
            <a:pathLst>
              <a:path w="2186" h="476" extrusionOk="0">
                <a:moveTo>
                  <a:pt x="222" y="0"/>
                </a:moveTo>
                <a:cubicBezTo>
                  <a:pt x="95" y="0"/>
                  <a:pt x="0" y="95"/>
                  <a:pt x="0" y="222"/>
                </a:cubicBezTo>
                <a:cubicBezTo>
                  <a:pt x="0" y="348"/>
                  <a:pt x="95" y="475"/>
                  <a:pt x="222" y="475"/>
                </a:cubicBezTo>
                <a:lnTo>
                  <a:pt x="1932" y="475"/>
                </a:lnTo>
                <a:cubicBezTo>
                  <a:pt x="2059" y="475"/>
                  <a:pt x="2185" y="348"/>
                  <a:pt x="2185" y="222"/>
                </a:cubicBezTo>
                <a:cubicBezTo>
                  <a:pt x="2185" y="95"/>
                  <a:pt x="2059" y="0"/>
                  <a:pt x="1932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0"/>
          <p:cNvSpPr/>
          <p:nvPr/>
        </p:nvSpPr>
        <p:spPr>
          <a:xfrm>
            <a:off x="4905884" y="3627861"/>
            <a:ext cx="68384" cy="15892"/>
          </a:xfrm>
          <a:custGeom>
            <a:avLst/>
            <a:gdLst/>
            <a:ahLst/>
            <a:cxnLst/>
            <a:rect l="l" t="t" r="r" b="b"/>
            <a:pathLst>
              <a:path w="2186" h="508" extrusionOk="0">
                <a:moveTo>
                  <a:pt x="222" y="1"/>
                </a:moveTo>
                <a:cubicBezTo>
                  <a:pt x="95" y="1"/>
                  <a:pt x="0" y="128"/>
                  <a:pt x="0" y="254"/>
                </a:cubicBezTo>
                <a:cubicBezTo>
                  <a:pt x="0" y="381"/>
                  <a:pt x="95" y="508"/>
                  <a:pt x="222" y="508"/>
                </a:cubicBezTo>
                <a:lnTo>
                  <a:pt x="1932" y="508"/>
                </a:lnTo>
                <a:cubicBezTo>
                  <a:pt x="2059" y="508"/>
                  <a:pt x="2185" y="381"/>
                  <a:pt x="2185" y="254"/>
                </a:cubicBezTo>
                <a:cubicBezTo>
                  <a:pt x="2185" y="128"/>
                  <a:pt x="2059" y="1"/>
                  <a:pt x="1932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0"/>
          <p:cNvSpPr/>
          <p:nvPr/>
        </p:nvSpPr>
        <p:spPr>
          <a:xfrm>
            <a:off x="4905884" y="3710103"/>
            <a:ext cx="68384" cy="14890"/>
          </a:xfrm>
          <a:custGeom>
            <a:avLst/>
            <a:gdLst/>
            <a:ahLst/>
            <a:cxnLst/>
            <a:rect l="l" t="t" r="r" b="b"/>
            <a:pathLst>
              <a:path w="2186" h="476" extrusionOk="0">
                <a:moveTo>
                  <a:pt x="222" y="0"/>
                </a:moveTo>
                <a:cubicBezTo>
                  <a:pt x="95" y="0"/>
                  <a:pt x="0" y="127"/>
                  <a:pt x="0" y="254"/>
                </a:cubicBezTo>
                <a:cubicBezTo>
                  <a:pt x="0" y="380"/>
                  <a:pt x="95" y="475"/>
                  <a:pt x="222" y="475"/>
                </a:cubicBezTo>
                <a:lnTo>
                  <a:pt x="1932" y="475"/>
                </a:lnTo>
                <a:cubicBezTo>
                  <a:pt x="2059" y="475"/>
                  <a:pt x="2185" y="380"/>
                  <a:pt x="2185" y="254"/>
                </a:cubicBezTo>
                <a:cubicBezTo>
                  <a:pt x="2185" y="127"/>
                  <a:pt x="2059" y="0"/>
                  <a:pt x="1932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0"/>
          <p:cNvSpPr/>
          <p:nvPr/>
        </p:nvSpPr>
        <p:spPr>
          <a:xfrm>
            <a:off x="4844445" y="3792313"/>
            <a:ext cx="191230" cy="14890"/>
          </a:xfrm>
          <a:custGeom>
            <a:avLst/>
            <a:gdLst/>
            <a:ahLst/>
            <a:cxnLst/>
            <a:rect l="l" t="t" r="r" b="b"/>
            <a:pathLst>
              <a:path w="6113" h="476" extrusionOk="0">
                <a:moveTo>
                  <a:pt x="222" y="1"/>
                </a:moveTo>
                <a:cubicBezTo>
                  <a:pt x="96" y="1"/>
                  <a:pt x="1" y="128"/>
                  <a:pt x="1" y="254"/>
                </a:cubicBezTo>
                <a:cubicBezTo>
                  <a:pt x="1" y="381"/>
                  <a:pt x="96" y="476"/>
                  <a:pt x="222" y="476"/>
                </a:cubicBezTo>
                <a:lnTo>
                  <a:pt x="5859" y="476"/>
                </a:lnTo>
                <a:cubicBezTo>
                  <a:pt x="5986" y="476"/>
                  <a:pt x="6113" y="381"/>
                  <a:pt x="6113" y="254"/>
                </a:cubicBezTo>
                <a:cubicBezTo>
                  <a:pt x="6113" y="128"/>
                  <a:pt x="5986" y="1"/>
                  <a:pt x="5859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0"/>
          <p:cNvSpPr/>
          <p:nvPr/>
        </p:nvSpPr>
        <p:spPr>
          <a:xfrm>
            <a:off x="5478479" y="3464410"/>
            <a:ext cx="68384" cy="14890"/>
          </a:xfrm>
          <a:custGeom>
            <a:avLst/>
            <a:gdLst/>
            <a:ahLst/>
            <a:cxnLst/>
            <a:rect l="l" t="t" r="r" b="b"/>
            <a:pathLst>
              <a:path w="2186" h="476" extrusionOk="0">
                <a:moveTo>
                  <a:pt x="254" y="1"/>
                </a:moveTo>
                <a:cubicBezTo>
                  <a:pt x="127" y="1"/>
                  <a:pt x="1" y="96"/>
                  <a:pt x="1" y="222"/>
                </a:cubicBezTo>
                <a:cubicBezTo>
                  <a:pt x="1" y="349"/>
                  <a:pt x="127" y="476"/>
                  <a:pt x="254" y="476"/>
                </a:cubicBezTo>
                <a:lnTo>
                  <a:pt x="1964" y="476"/>
                </a:lnTo>
                <a:cubicBezTo>
                  <a:pt x="2091" y="476"/>
                  <a:pt x="2186" y="349"/>
                  <a:pt x="2186" y="222"/>
                </a:cubicBezTo>
                <a:cubicBezTo>
                  <a:pt x="2186" y="96"/>
                  <a:pt x="2091" y="1"/>
                  <a:pt x="1964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0"/>
          <p:cNvSpPr/>
          <p:nvPr/>
        </p:nvSpPr>
        <p:spPr>
          <a:xfrm>
            <a:off x="5478479" y="3546652"/>
            <a:ext cx="68384" cy="14890"/>
          </a:xfrm>
          <a:custGeom>
            <a:avLst/>
            <a:gdLst/>
            <a:ahLst/>
            <a:cxnLst/>
            <a:rect l="l" t="t" r="r" b="b"/>
            <a:pathLst>
              <a:path w="2186" h="476" extrusionOk="0">
                <a:moveTo>
                  <a:pt x="254" y="0"/>
                </a:moveTo>
                <a:cubicBezTo>
                  <a:pt x="127" y="0"/>
                  <a:pt x="1" y="95"/>
                  <a:pt x="1" y="222"/>
                </a:cubicBezTo>
                <a:cubicBezTo>
                  <a:pt x="1" y="348"/>
                  <a:pt x="127" y="475"/>
                  <a:pt x="254" y="475"/>
                </a:cubicBezTo>
                <a:lnTo>
                  <a:pt x="1964" y="475"/>
                </a:lnTo>
                <a:cubicBezTo>
                  <a:pt x="2091" y="475"/>
                  <a:pt x="2186" y="348"/>
                  <a:pt x="2186" y="222"/>
                </a:cubicBezTo>
                <a:cubicBezTo>
                  <a:pt x="2186" y="95"/>
                  <a:pt x="2091" y="0"/>
                  <a:pt x="1964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0"/>
          <p:cNvSpPr/>
          <p:nvPr/>
        </p:nvSpPr>
        <p:spPr>
          <a:xfrm>
            <a:off x="5478479" y="3627861"/>
            <a:ext cx="68384" cy="15892"/>
          </a:xfrm>
          <a:custGeom>
            <a:avLst/>
            <a:gdLst/>
            <a:ahLst/>
            <a:cxnLst/>
            <a:rect l="l" t="t" r="r" b="b"/>
            <a:pathLst>
              <a:path w="2186" h="508" extrusionOk="0">
                <a:moveTo>
                  <a:pt x="254" y="1"/>
                </a:moveTo>
                <a:cubicBezTo>
                  <a:pt x="127" y="1"/>
                  <a:pt x="1" y="128"/>
                  <a:pt x="1" y="254"/>
                </a:cubicBezTo>
                <a:cubicBezTo>
                  <a:pt x="1" y="381"/>
                  <a:pt x="127" y="508"/>
                  <a:pt x="254" y="508"/>
                </a:cubicBezTo>
                <a:lnTo>
                  <a:pt x="1964" y="508"/>
                </a:lnTo>
                <a:cubicBezTo>
                  <a:pt x="2091" y="508"/>
                  <a:pt x="2186" y="381"/>
                  <a:pt x="2186" y="254"/>
                </a:cubicBezTo>
                <a:cubicBezTo>
                  <a:pt x="2186" y="128"/>
                  <a:pt x="2091" y="1"/>
                  <a:pt x="1964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0"/>
          <p:cNvSpPr/>
          <p:nvPr/>
        </p:nvSpPr>
        <p:spPr>
          <a:xfrm>
            <a:off x="5478479" y="3710103"/>
            <a:ext cx="68384" cy="14890"/>
          </a:xfrm>
          <a:custGeom>
            <a:avLst/>
            <a:gdLst/>
            <a:ahLst/>
            <a:cxnLst/>
            <a:rect l="l" t="t" r="r" b="b"/>
            <a:pathLst>
              <a:path w="2186" h="476" extrusionOk="0">
                <a:moveTo>
                  <a:pt x="254" y="0"/>
                </a:moveTo>
                <a:cubicBezTo>
                  <a:pt x="127" y="0"/>
                  <a:pt x="1" y="127"/>
                  <a:pt x="1" y="254"/>
                </a:cubicBezTo>
                <a:cubicBezTo>
                  <a:pt x="1" y="380"/>
                  <a:pt x="127" y="475"/>
                  <a:pt x="254" y="475"/>
                </a:cubicBezTo>
                <a:lnTo>
                  <a:pt x="1964" y="475"/>
                </a:lnTo>
                <a:cubicBezTo>
                  <a:pt x="2091" y="475"/>
                  <a:pt x="2186" y="380"/>
                  <a:pt x="2186" y="254"/>
                </a:cubicBezTo>
                <a:cubicBezTo>
                  <a:pt x="2186" y="127"/>
                  <a:pt x="2091" y="0"/>
                  <a:pt x="1964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0"/>
          <p:cNvSpPr/>
          <p:nvPr/>
        </p:nvSpPr>
        <p:spPr>
          <a:xfrm>
            <a:off x="5423985" y="3792313"/>
            <a:ext cx="177372" cy="14890"/>
          </a:xfrm>
          <a:custGeom>
            <a:avLst/>
            <a:gdLst/>
            <a:ahLst/>
            <a:cxnLst/>
            <a:rect l="l" t="t" r="r" b="b"/>
            <a:pathLst>
              <a:path w="5670" h="476" extrusionOk="0">
                <a:moveTo>
                  <a:pt x="254" y="1"/>
                </a:moveTo>
                <a:cubicBezTo>
                  <a:pt x="128" y="1"/>
                  <a:pt x="1" y="128"/>
                  <a:pt x="1" y="254"/>
                </a:cubicBezTo>
                <a:cubicBezTo>
                  <a:pt x="1" y="381"/>
                  <a:pt x="128" y="476"/>
                  <a:pt x="254" y="476"/>
                </a:cubicBezTo>
                <a:lnTo>
                  <a:pt x="5448" y="476"/>
                </a:lnTo>
                <a:cubicBezTo>
                  <a:pt x="5575" y="476"/>
                  <a:pt x="5670" y="381"/>
                  <a:pt x="5670" y="254"/>
                </a:cubicBezTo>
                <a:cubicBezTo>
                  <a:pt x="5670" y="128"/>
                  <a:pt x="5575" y="1"/>
                  <a:pt x="5448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0"/>
          <p:cNvSpPr/>
          <p:nvPr/>
        </p:nvSpPr>
        <p:spPr>
          <a:xfrm>
            <a:off x="5097082" y="3464410"/>
            <a:ext cx="99103" cy="14890"/>
          </a:xfrm>
          <a:custGeom>
            <a:avLst/>
            <a:gdLst/>
            <a:ahLst/>
            <a:cxnLst/>
            <a:rect l="l" t="t" r="r" b="b"/>
            <a:pathLst>
              <a:path w="3168" h="476" extrusionOk="0">
                <a:moveTo>
                  <a:pt x="254" y="1"/>
                </a:moveTo>
                <a:cubicBezTo>
                  <a:pt x="127" y="1"/>
                  <a:pt x="0" y="96"/>
                  <a:pt x="0" y="222"/>
                </a:cubicBezTo>
                <a:cubicBezTo>
                  <a:pt x="0" y="349"/>
                  <a:pt x="127" y="476"/>
                  <a:pt x="254" y="476"/>
                </a:cubicBezTo>
                <a:lnTo>
                  <a:pt x="2945" y="476"/>
                </a:lnTo>
                <a:cubicBezTo>
                  <a:pt x="3072" y="476"/>
                  <a:pt x="3167" y="349"/>
                  <a:pt x="3167" y="222"/>
                </a:cubicBezTo>
                <a:cubicBezTo>
                  <a:pt x="3167" y="96"/>
                  <a:pt x="3072" y="1"/>
                  <a:pt x="2945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0"/>
          <p:cNvSpPr/>
          <p:nvPr/>
        </p:nvSpPr>
        <p:spPr>
          <a:xfrm>
            <a:off x="5097082" y="3548623"/>
            <a:ext cx="99103" cy="14890"/>
          </a:xfrm>
          <a:custGeom>
            <a:avLst/>
            <a:gdLst/>
            <a:ahLst/>
            <a:cxnLst/>
            <a:rect l="l" t="t" r="r" b="b"/>
            <a:pathLst>
              <a:path w="3168" h="476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380"/>
                  <a:pt x="127" y="475"/>
                  <a:pt x="254" y="475"/>
                </a:cubicBezTo>
                <a:lnTo>
                  <a:pt x="2945" y="475"/>
                </a:lnTo>
                <a:cubicBezTo>
                  <a:pt x="3072" y="475"/>
                  <a:pt x="3167" y="380"/>
                  <a:pt x="3167" y="254"/>
                </a:cubicBezTo>
                <a:cubicBezTo>
                  <a:pt x="3167" y="95"/>
                  <a:pt x="3072" y="0"/>
                  <a:pt x="294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0"/>
          <p:cNvSpPr/>
          <p:nvPr/>
        </p:nvSpPr>
        <p:spPr>
          <a:xfrm>
            <a:off x="5252619" y="3464410"/>
            <a:ext cx="99103" cy="14890"/>
          </a:xfrm>
          <a:custGeom>
            <a:avLst/>
            <a:gdLst/>
            <a:ahLst/>
            <a:cxnLst/>
            <a:rect l="l" t="t" r="r" b="b"/>
            <a:pathLst>
              <a:path w="3168" h="476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cubicBezTo>
                  <a:pt x="0" y="349"/>
                  <a:pt x="95" y="476"/>
                  <a:pt x="222" y="476"/>
                </a:cubicBezTo>
                <a:lnTo>
                  <a:pt x="2914" y="476"/>
                </a:lnTo>
                <a:cubicBezTo>
                  <a:pt x="3040" y="476"/>
                  <a:pt x="3167" y="349"/>
                  <a:pt x="3167" y="222"/>
                </a:cubicBezTo>
                <a:cubicBezTo>
                  <a:pt x="3167" y="96"/>
                  <a:pt x="3040" y="1"/>
                  <a:pt x="2914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0"/>
          <p:cNvSpPr/>
          <p:nvPr/>
        </p:nvSpPr>
        <p:spPr>
          <a:xfrm>
            <a:off x="5252619" y="3548623"/>
            <a:ext cx="99103" cy="14890"/>
          </a:xfrm>
          <a:custGeom>
            <a:avLst/>
            <a:gdLst/>
            <a:ahLst/>
            <a:cxnLst/>
            <a:rect l="l" t="t" r="r" b="b"/>
            <a:pathLst>
              <a:path w="3168" h="476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cubicBezTo>
                  <a:pt x="0" y="380"/>
                  <a:pt x="95" y="475"/>
                  <a:pt x="222" y="475"/>
                </a:cubicBezTo>
                <a:lnTo>
                  <a:pt x="2914" y="475"/>
                </a:lnTo>
                <a:cubicBezTo>
                  <a:pt x="3040" y="475"/>
                  <a:pt x="3167" y="380"/>
                  <a:pt x="3167" y="254"/>
                </a:cubicBezTo>
                <a:cubicBezTo>
                  <a:pt x="3167" y="95"/>
                  <a:pt x="3040" y="0"/>
                  <a:pt x="2914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0"/>
          <p:cNvSpPr/>
          <p:nvPr/>
        </p:nvSpPr>
        <p:spPr>
          <a:xfrm>
            <a:off x="5097082" y="3627861"/>
            <a:ext cx="99103" cy="15892"/>
          </a:xfrm>
          <a:custGeom>
            <a:avLst/>
            <a:gdLst/>
            <a:ahLst/>
            <a:cxnLst/>
            <a:rect l="l" t="t" r="r" b="b"/>
            <a:pathLst>
              <a:path w="3168" h="508" extrusionOk="0">
                <a:moveTo>
                  <a:pt x="254" y="1"/>
                </a:moveTo>
                <a:cubicBezTo>
                  <a:pt x="127" y="1"/>
                  <a:pt x="0" y="128"/>
                  <a:pt x="0" y="254"/>
                </a:cubicBezTo>
                <a:cubicBezTo>
                  <a:pt x="0" y="381"/>
                  <a:pt x="127" y="508"/>
                  <a:pt x="254" y="508"/>
                </a:cubicBezTo>
                <a:lnTo>
                  <a:pt x="2945" y="508"/>
                </a:lnTo>
                <a:cubicBezTo>
                  <a:pt x="3072" y="508"/>
                  <a:pt x="3167" y="381"/>
                  <a:pt x="3167" y="254"/>
                </a:cubicBezTo>
                <a:cubicBezTo>
                  <a:pt x="3167" y="128"/>
                  <a:pt x="3072" y="1"/>
                  <a:pt x="2945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0"/>
          <p:cNvSpPr/>
          <p:nvPr/>
        </p:nvSpPr>
        <p:spPr>
          <a:xfrm>
            <a:off x="5252619" y="3627861"/>
            <a:ext cx="99103" cy="15892"/>
          </a:xfrm>
          <a:custGeom>
            <a:avLst/>
            <a:gdLst/>
            <a:ahLst/>
            <a:cxnLst/>
            <a:rect l="l" t="t" r="r" b="b"/>
            <a:pathLst>
              <a:path w="3168" h="508" extrusionOk="0">
                <a:moveTo>
                  <a:pt x="222" y="1"/>
                </a:moveTo>
                <a:cubicBezTo>
                  <a:pt x="95" y="1"/>
                  <a:pt x="0" y="128"/>
                  <a:pt x="0" y="254"/>
                </a:cubicBezTo>
                <a:cubicBezTo>
                  <a:pt x="0" y="381"/>
                  <a:pt x="95" y="508"/>
                  <a:pt x="222" y="508"/>
                </a:cubicBezTo>
                <a:lnTo>
                  <a:pt x="2914" y="508"/>
                </a:lnTo>
                <a:cubicBezTo>
                  <a:pt x="3040" y="508"/>
                  <a:pt x="3167" y="381"/>
                  <a:pt x="3167" y="254"/>
                </a:cubicBezTo>
                <a:cubicBezTo>
                  <a:pt x="3167" y="128"/>
                  <a:pt x="3040" y="1"/>
                  <a:pt x="2914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0"/>
          <p:cNvSpPr/>
          <p:nvPr/>
        </p:nvSpPr>
        <p:spPr>
          <a:xfrm>
            <a:off x="559707" y="2970053"/>
            <a:ext cx="5380434" cy="31"/>
          </a:xfrm>
          <a:custGeom>
            <a:avLst/>
            <a:gdLst/>
            <a:ahLst/>
            <a:cxnLst/>
            <a:rect l="l" t="t" r="r" b="b"/>
            <a:pathLst>
              <a:path w="171995" h="1" fill="none" extrusionOk="0">
                <a:moveTo>
                  <a:pt x="171995" y="1"/>
                </a:moveTo>
                <a:lnTo>
                  <a:pt x="0" y="1"/>
                </a:lnTo>
              </a:path>
            </a:pathLst>
          </a:custGeom>
          <a:noFill/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0"/>
          <p:cNvSpPr txBox="1"/>
          <p:nvPr/>
        </p:nvSpPr>
        <p:spPr>
          <a:xfrm>
            <a:off x="5898578" y="1710671"/>
            <a:ext cx="1759363" cy="118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 Medium"/>
                <a:ea typeface="Fira Sans Medium"/>
                <a:cs typeface="Fira Sans Medium"/>
                <a:sym typeface="Fira Sans Medium"/>
              </a:rPr>
              <a:t>Log Reg had best ROC_AUC curve, but the worst scores.</a:t>
            </a:r>
            <a:endParaRPr sz="1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8" name="Google Shape;1228;p20"/>
          <p:cNvSpPr txBox="1"/>
          <p:nvPr/>
        </p:nvSpPr>
        <p:spPr>
          <a:xfrm>
            <a:off x="301151" y="1797974"/>
            <a:ext cx="2252396" cy="62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 Medium"/>
                <a:ea typeface="Fira Sans Medium"/>
                <a:cs typeface="Fira Sans Medium"/>
                <a:sym typeface="Fira Sans Medium"/>
              </a:rPr>
              <a:t>Recommended model for Pre-Diabetes Detection</a:t>
            </a:r>
            <a:endParaRPr sz="1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9" name="Google Shape;1229;p20"/>
          <p:cNvSpPr txBox="1"/>
          <p:nvPr/>
        </p:nvSpPr>
        <p:spPr>
          <a:xfrm>
            <a:off x="3035574" y="2285989"/>
            <a:ext cx="2094199" cy="39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Fira Sans Medium"/>
                <a:ea typeface="Fira Sans Medium"/>
                <a:cs typeface="Fira Sans Medium"/>
                <a:sym typeface="Fira Sans Medium"/>
              </a:rPr>
              <a:t>Random Forests &amp; Extra Trees Classifiers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20"/>
          <p:cNvSpPr txBox="1"/>
          <p:nvPr/>
        </p:nvSpPr>
        <p:spPr>
          <a:xfrm>
            <a:off x="565375" y="3406413"/>
            <a:ext cx="1381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33" name="Google Shape;1233;p20"/>
          <p:cNvSpPr txBox="1"/>
          <p:nvPr/>
        </p:nvSpPr>
        <p:spPr>
          <a:xfrm>
            <a:off x="565375" y="3667112"/>
            <a:ext cx="13812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with an average radius of about nine times that on 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20"/>
          <p:cNvSpPr txBox="1"/>
          <p:nvPr/>
        </p:nvSpPr>
        <p:spPr>
          <a:xfrm>
            <a:off x="1971870" y="3003175"/>
            <a:ext cx="854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1995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20"/>
          <p:cNvSpPr txBox="1"/>
          <p:nvPr/>
        </p:nvSpPr>
        <p:spPr>
          <a:xfrm>
            <a:off x="1971870" y="3393000"/>
            <a:ext cx="854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2000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20"/>
          <p:cNvSpPr txBox="1"/>
          <p:nvPr/>
        </p:nvSpPr>
        <p:spPr>
          <a:xfrm>
            <a:off x="1971870" y="3798150"/>
            <a:ext cx="854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2005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20"/>
          <p:cNvSpPr txBox="1"/>
          <p:nvPr/>
        </p:nvSpPr>
        <p:spPr>
          <a:xfrm>
            <a:off x="1971870" y="4203300"/>
            <a:ext cx="854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20"/>
          <p:cNvSpPr txBox="1"/>
          <p:nvPr/>
        </p:nvSpPr>
        <p:spPr>
          <a:xfrm>
            <a:off x="3801248" y="3193350"/>
            <a:ext cx="530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9" name="Google Shape;1239;p20"/>
          <p:cNvSpPr txBox="1"/>
          <p:nvPr/>
        </p:nvSpPr>
        <p:spPr>
          <a:xfrm>
            <a:off x="3801248" y="3602038"/>
            <a:ext cx="530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88%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20"/>
          <p:cNvSpPr txBox="1"/>
          <p:nvPr/>
        </p:nvSpPr>
        <p:spPr>
          <a:xfrm>
            <a:off x="3801248" y="4010738"/>
            <a:ext cx="530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20"/>
          <p:cNvSpPr txBox="1"/>
          <p:nvPr/>
        </p:nvSpPr>
        <p:spPr>
          <a:xfrm>
            <a:off x="3801248" y="4366350"/>
            <a:ext cx="530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46%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20"/>
          <p:cNvSpPr txBox="1"/>
          <p:nvPr/>
        </p:nvSpPr>
        <p:spPr>
          <a:xfrm>
            <a:off x="4698063" y="4023150"/>
            <a:ext cx="10596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20"/>
          <p:cNvSpPr txBox="1"/>
          <p:nvPr/>
        </p:nvSpPr>
        <p:spPr>
          <a:xfrm>
            <a:off x="7014075" y="1413775"/>
            <a:ext cx="13353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45" name="Google Shape;1245;p20"/>
          <p:cNvSpPr txBox="1"/>
          <p:nvPr/>
        </p:nvSpPr>
        <p:spPr>
          <a:xfrm>
            <a:off x="7014075" y="1685511"/>
            <a:ext cx="1335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third planet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20"/>
          <p:cNvSpPr txBox="1"/>
          <p:nvPr/>
        </p:nvSpPr>
        <p:spPr>
          <a:xfrm>
            <a:off x="6274450" y="3876100"/>
            <a:ext cx="530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20"/>
          <p:cNvSpPr txBox="1"/>
          <p:nvPr/>
        </p:nvSpPr>
        <p:spPr>
          <a:xfrm>
            <a:off x="7357267" y="3876100"/>
            <a:ext cx="530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2010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20"/>
          <p:cNvSpPr txBox="1"/>
          <p:nvPr/>
        </p:nvSpPr>
        <p:spPr>
          <a:xfrm>
            <a:off x="7898675" y="3876100"/>
            <a:ext cx="530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2015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20"/>
          <p:cNvSpPr txBox="1"/>
          <p:nvPr/>
        </p:nvSpPr>
        <p:spPr>
          <a:xfrm>
            <a:off x="6274450" y="4174450"/>
            <a:ext cx="1913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Uranus is the seventh planet from the Sun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228;p20">
            <a:extLst>
              <a:ext uri="{FF2B5EF4-FFF2-40B4-BE49-F238E27FC236}">
                <a16:creationId xmlns:a16="http://schemas.microsoft.com/office/drawing/2014/main" id="{75B41771-129F-AB74-831A-12E074B480B6}"/>
              </a:ext>
            </a:extLst>
          </p:cNvPr>
          <p:cNvSpPr txBox="1"/>
          <p:nvPr/>
        </p:nvSpPr>
        <p:spPr>
          <a:xfrm>
            <a:off x="2385391" y="1608785"/>
            <a:ext cx="3517968" cy="6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 Medium"/>
                <a:ea typeface="Fira Sans Medium"/>
                <a:cs typeface="Fira Sans Medium"/>
                <a:sym typeface="Fira Sans Medium"/>
              </a:rPr>
              <a:t>Recommended model for </a:t>
            </a: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Diabetes</a:t>
            </a:r>
            <a:r>
              <a:rPr lang="en" sz="1300" dirty="0">
                <a:latin typeface="Fira Sans Medium"/>
                <a:ea typeface="Fira Sans Medium"/>
                <a:cs typeface="Fira Sans Medium"/>
                <a:sym typeface="Fira Sans Medium"/>
              </a:rPr>
              <a:t> prediction</a:t>
            </a:r>
            <a:endParaRPr sz="1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0" name="Google Shape;1229;p20">
            <a:extLst>
              <a:ext uri="{FF2B5EF4-FFF2-40B4-BE49-F238E27FC236}">
                <a16:creationId xmlns:a16="http://schemas.microsoft.com/office/drawing/2014/main" id="{4A5ADF40-3344-EAC9-4191-6E704BD6482D}"/>
              </a:ext>
            </a:extLst>
          </p:cNvPr>
          <p:cNvSpPr txBox="1"/>
          <p:nvPr/>
        </p:nvSpPr>
        <p:spPr>
          <a:xfrm>
            <a:off x="599369" y="2408106"/>
            <a:ext cx="1667400" cy="2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Fira Sans Medium"/>
                <a:ea typeface="Fira Sans Medium"/>
                <a:cs typeface="Fira Sans Medium"/>
                <a:sym typeface="Fira Sans Medium"/>
              </a:rPr>
              <a:t>Decision Trees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4880DC-18B1-B611-B6C6-E766517C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07906"/>
              </p:ext>
            </p:extLst>
          </p:nvPr>
        </p:nvGraphicFramePr>
        <p:xfrm>
          <a:off x="462877" y="2751585"/>
          <a:ext cx="8465060" cy="2036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133">
                  <a:extLst>
                    <a:ext uri="{9D8B030D-6E8A-4147-A177-3AD203B41FA5}">
                      <a16:colId xmlns:a16="http://schemas.microsoft.com/office/drawing/2014/main" val="909552391"/>
                    </a:ext>
                  </a:extLst>
                </a:gridCol>
                <a:gridCol w="1355732">
                  <a:extLst>
                    <a:ext uri="{9D8B030D-6E8A-4147-A177-3AD203B41FA5}">
                      <a16:colId xmlns:a16="http://schemas.microsoft.com/office/drawing/2014/main" val="1679494710"/>
                    </a:ext>
                  </a:extLst>
                </a:gridCol>
                <a:gridCol w="777066">
                  <a:extLst>
                    <a:ext uri="{9D8B030D-6E8A-4147-A177-3AD203B41FA5}">
                      <a16:colId xmlns:a16="http://schemas.microsoft.com/office/drawing/2014/main" val="1103288072"/>
                    </a:ext>
                  </a:extLst>
                </a:gridCol>
                <a:gridCol w="1058133">
                  <a:extLst>
                    <a:ext uri="{9D8B030D-6E8A-4147-A177-3AD203B41FA5}">
                      <a16:colId xmlns:a16="http://schemas.microsoft.com/office/drawing/2014/main" val="3772444111"/>
                    </a:ext>
                  </a:extLst>
                </a:gridCol>
                <a:gridCol w="1041599">
                  <a:extLst>
                    <a:ext uri="{9D8B030D-6E8A-4147-A177-3AD203B41FA5}">
                      <a16:colId xmlns:a16="http://schemas.microsoft.com/office/drawing/2014/main" val="164472947"/>
                    </a:ext>
                  </a:extLst>
                </a:gridCol>
                <a:gridCol w="892799">
                  <a:extLst>
                    <a:ext uri="{9D8B030D-6E8A-4147-A177-3AD203B41FA5}">
                      <a16:colId xmlns:a16="http://schemas.microsoft.com/office/drawing/2014/main" val="2944055914"/>
                    </a:ext>
                  </a:extLst>
                </a:gridCol>
                <a:gridCol w="1041599">
                  <a:extLst>
                    <a:ext uri="{9D8B030D-6E8A-4147-A177-3AD203B41FA5}">
                      <a16:colId xmlns:a16="http://schemas.microsoft.com/office/drawing/2014/main" val="1228880408"/>
                    </a:ext>
                  </a:extLst>
                </a:gridCol>
                <a:gridCol w="1239999">
                  <a:extLst>
                    <a:ext uri="{9D8B030D-6E8A-4147-A177-3AD203B41FA5}">
                      <a16:colId xmlns:a16="http://schemas.microsoft.com/office/drawing/2014/main" val="1654980184"/>
                    </a:ext>
                  </a:extLst>
                </a:gridCol>
              </a:tblGrid>
              <a:tr h="587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Classifier 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Target Diabetic 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ROC_AUC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Sampling 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01800"/>
                  </a:ext>
                </a:extLst>
              </a:tr>
              <a:tr h="57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 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Oversample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85041"/>
                  </a:ext>
                </a:extLst>
              </a:tr>
              <a:tr h="299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Extra Trees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50585"/>
                  </a:ext>
                </a:extLst>
              </a:tr>
              <a:tr h="57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Decision Trees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Undersample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77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1C193-2794-A2C3-6B18-D25085B1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3" y="945318"/>
            <a:ext cx="4682815" cy="32528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118B31-64F1-2C72-3692-1C09B69FC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64933"/>
              </p:ext>
            </p:extLst>
          </p:nvPr>
        </p:nvGraphicFramePr>
        <p:xfrm>
          <a:off x="5287074" y="1581535"/>
          <a:ext cx="3326193" cy="1709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870">
                  <a:extLst>
                    <a:ext uri="{9D8B030D-6E8A-4147-A177-3AD203B41FA5}">
                      <a16:colId xmlns:a16="http://schemas.microsoft.com/office/drawing/2014/main" val="2336672537"/>
                    </a:ext>
                  </a:extLst>
                </a:gridCol>
                <a:gridCol w="1279305">
                  <a:extLst>
                    <a:ext uri="{9D8B030D-6E8A-4147-A177-3AD203B41FA5}">
                      <a16:colId xmlns:a16="http://schemas.microsoft.com/office/drawing/2014/main" val="933342994"/>
                    </a:ext>
                  </a:extLst>
                </a:gridCol>
                <a:gridCol w="1194018">
                  <a:extLst>
                    <a:ext uri="{9D8B030D-6E8A-4147-A177-3AD203B41FA5}">
                      <a16:colId xmlns:a16="http://schemas.microsoft.com/office/drawing/2014/main" val="3416656595"/>
                    </a:ext>
                  </a:extLst>
                </a:gridCol>
              </a:tblGrid>
              <a:tr h="5698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PREDICTED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PREDICTED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713976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ACTUAL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977142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ACTUAL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10326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47605"/>
                  </a:ext>
                </a:extLst>
              </a:tr>
            </a:tbl>
          </a:graphicData>
        </a:graphic>
      </p:graphicFrame>
      <p:sp>
        <p:nvSpPr>
          <p:cNvPr id="5" name="Google Shape;1108;p20">
            <a:extLst>
              <a:ext uri="{FF2B5EF4-FFF2-40B4-BE49-F238E27FC236}">
                <a16:creationId xmlns:a16="http://schemas.microsoft.com/office/drawing/2014/main" id="{ADF7CE4A-EB97-9F97-90DA-093753663C84}"/>
              </a:ext>
            </a:extLst>
          </p:cNvPr>
          <p:cNvSpPr txBox="1"/>
          <p:nvPr/>
        </p:nvSpPr>
        <p:spPr>
          <a:xfrm>
            <a:off x="705275" y="464778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Threshold &amp; Confusion Matrix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023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8;p20">
            <a:extLst>
              <a:ext uri="{FF2B5EF4-FFF2-40B4-BE49-F238E27FC236}">
                <a16:creationId xmlns:a16="http://schemas.microsoft.com/office/drawing/2014/main" id="{34FD4D9E-D0D3-C3B9-DDC2-9B60AF1AC191}"/>
              </a:ext>
            </a:extLst>
          </p:cNvPr>
          <p:cNvSpPr txBox="1"/>
          <p:nvPr/>
        </p:nvSpPr>
        <p:spPr>
          <a:xfrm>
            <a:off x="705275" y="464778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Feature Interpretation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34609D-6C1B-6247-56B4-16338DE0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69489"/>
              </p:ext>
            </p:extLst>
          </p:nvPr>
        </p:nvGraphicFramePr>
        <p:xfrm>
          <a:off x="1763209" y="1026289"/>
          <a:ext cx="5080000" cy="326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820949473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3553156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4013648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Target Impact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26461"/>
                  </a:ext>
                </a:extLst>
              </a:tr>
              <a:tr h="182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BMI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89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Average Education &amp; Income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53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558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Days without medical problems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293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Self-reported general health 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44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Days without mental health illnesses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45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High Blood Pressure &amp; Vegetable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5835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Daily Fruit and/or Vegetable Consumption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4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Remains active, does not have difficulty walking up stairs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986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Ever been a 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11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68091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Has healthcare/ does not go to doc because of cost / has not had cholesterol check in 5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672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HeartDiseaseorAttack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43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Stroke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3873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HvyAlcoholConsump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ira sans e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7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19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1079</Words>
  <Application>Microsoft Office PowerPoint</Application>
  <PresentationFormat>On-screen Show (16:9)</PresentationFormat>
  <Paragraphs>215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Open Sans</vt:lpstr>
      <vt:lpstr>Fira sans e</vt:lpstr>
      <vt:lpstr>Fira Sans Extra Condensed</vt:lpstr>
      <vt:lpstr>Fira Sans Medium</vt:lpstr>
      <vt:lpstr>Arial Narrow</vt:lpstr>
      <vt:lpstr>Inter</vt:lpstr>
      <vt:lpstr>Fira Sans Extra Condensed Medium</vt:lpstr>
      <vt:lpstr>Roboto</vt:lpstr>
      <vt:lpstr>Fira Sans</vt:lpstr>
      <vt:lpstr>Arial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Francesca Piccorelli</cp:lastModifiedBy>
  <cp:revision>9</cp:revision>
  <dcterms:modified xsi:type="dcterms:W3CDTF">2022-05-18T12:02:28Z</dcterms:modified>
</cp:coreProperties>
</file>