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5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CCCCCC"/>
    <a:srgbClr val="1F1F1F"/>
    <a:srgbClr val="292929"/>
    <a:srgbClr val="1D1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75309-08BD-45C6-AAD2-65A17C689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FD91D9-1514-4A86-BFE6-0E3B63E12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71FAFF-BC65-4200-BDBB-6765869C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3B7C-6FAE-4B25-A9DD-FF95BA249FEC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808FDC-A48B-464B-A9C7-7D1A6BF1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C3668E-8C5B-4CB9-9D7F-5DBFBFEF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64F3-121E-4B94-AE82-579536DDE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65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ADB4A-07C4-4BD0-ADE7-2A3FC119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409A66-D05C-4384-8D52-F1EF1E91C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AD8A5D-AF93-4EF3-863F-375AB47B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3B7C-6FAE-4B25-A9DD-FF95BA249FEC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82A686-D788-4E44-AD90-18CB6D54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5D461C-0A3E-4FCE-BAD3-5F5F2322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64F3-121E-4B94-AE82-579536DDE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12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01D42C7-AC8B-4335-8D92-CE5DD69A8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7B2CD25-477C-49CA-86DF-29FB0CCEA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4FF32F-F95C-4E2B-AD63-5748E177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3B7C-6FAE-4B25-A9DD-FF95BA249FEC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F7C6E-1D62-4737-9ADE-9AA3DB0B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F0F465-1EFE-4C1F-A2AA-ECDE302AA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64F3-121E-4B94-AE82-579536DDE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28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C975E-43B7-4DCC-B9C2-E9937178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783D48-ED8B-40CF-B02F-EE94CDAFE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AA60CA-029F-4265-9851-F5412C33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3B7C-6FAE-4B25-A9DD-FF95BA249FEC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BCC86D-CD90-4BF1-8747-A8629EA0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0FE3D2-C881-4C63-8B8F-660F4955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64F3-121E-4B94-AE82-579536DDE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25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3B911-ADC5-4391-B829-56D85B55B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E6C7CD-CDCE-4114-A899-A1D940A38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57C2BF-46B8-4A93-B27D-4ABF652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3B7C-6FAE-4B25-A9DD-FF95BA249FEC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09AE79-79F1-4880-A02C-FD21687E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D57582-AA31-4855-9936-FC02B8DA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64F3-121E-4B94-AE82-579536DDE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22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A3BA5-95DC-4DEE-9FB4-45B4BFD0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0CA69-7A7C-4F0E-994C-FCF018A37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BB1979-7198-4044-9DDB-D5056D872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A5A169-7FFD-464C-B549-A813C215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3B7C-6FAE-4B25-A9DD-FF95BA249FEC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A4A6E9-7AD9-4561-94D1-BDC99BA1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C828EE-4F56-466F-BF88-6504EF3F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64F3-121E-4B94-AE82-579536DDE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44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8B136-DE1A-4CF1-9671-1B151386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5DAFD0-9844-4AF5-9EB0-3A8203996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356ABD-AA97-4FCB-B25C-6DE70372F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73185DA-F70E-442F-93D4-3AA82FF85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8105F77-EFF2-4E62-82DF-32A44C6EE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31AF37-D0A5-4ACB-A188-108226592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3B7C-6FAE-4B25-A9DD-FF95BA249FEC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6156296-ECA2-4088-A2EC-1D84B6B2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1E4F1E-6D43-4C63-987D-B05CAB27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64F3-121E-4B94-AE82-579536DDE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CC526-34D2-4584-8EEB-BC435123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FCBF5D-3CD5-4A0B-A4A4-AA08BC259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3B7C-6FAE-4B25-A9DD-FF95BA249FEC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3EEA80-5D15-4FFE-B64B-2E6B5BEC8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141C2C-6BCB-4E22-8E19-59DD5497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64F3-121E-4B94-AE82-579536DDE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32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DCB17E-786B-4180-AEEB-14E28684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3B7C-6FAE-4B25-A9DD-FF95BA249FEC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CE2648C-5257-4C39-AB1C-124B50C5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896D90-6D94-4A34-A3B9-F84C0F3C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64F3-121E-4B94-AE82-579536DDE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60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C79ED-42E7-48E1-BE90-A483E7AAC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F59163-87C6-4061-8D22-7A604475E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B17B8F-95F4-4B08-B8AF-9D4ACE384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C83D0B-80F1-4494-BBD6-29246FE39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3B7C-6FAE-4B25-A9DD-FF95BA249FEC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D6FC62-E645-47A9-822A-7703F12B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4B3F87-3FD6-4934-A8BA-5A36E746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64F3-121E-4B94-AE82-579536DDE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48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2D090-CC4D-415A-B242-DC2CCE009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E200B20-48C6-4788-84AE-3B9FF5FFF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7D6F9E-905C-44DB-9EAA-DA9218985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2F0B50-51A2-442C-B143-4B0DB61D3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3B7C-6FAE-4B25-A9DD-FF95BA249FEC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D874F1-2BA3-4EBE-81EB-3026E72D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972D04-F6ED-4E13-B5AD-4D1A5BB9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64F3-121E-4B94-AE82-579536DDE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34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BBAD54-629A-46FD-8F21-D8CBD6E7A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7BFEEA-617E-4972-8238-FE9FE9BE2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A81528-BB93-4A17-B4C0-041DE3A19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B3B7C-6FAE-4B25-A9DD-FF95BA249FEC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9A827E-4BA4-46FF-8574-405DEBC0A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C0569C-4BE9-400E-9ABE-23B40748F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E64F3-121E-4B94-AE82-579536DDE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04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sv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jurnal.mipatek.ikippgriptk.ac.id/index.php/JPTIK/article/view/134" TargetMode="External"/><Relationship Id="rId5" Type="http://schemas.openxmlformats.org/officeDocument/2006/relationships/image" Target="../media/image7.png"/><Relationship Id="rId10" Type="http://schemas.microsoft.com/office/2007/relationships/hdphoto" Target="../media/hdphoto1.wdp"/><Relationship Id="rId4" Type="http://schemas.openxmlformats.org/officeDocument/2006/relationships/hyperlink" Target="https://martin-m.org/2019/09/14/ssh-over-tor/" TargetMode="External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sv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jurnal.mipatek.ikippgriptk.ac.id/index.php/JPTIK/article/view/134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microsoft.com/office/2007/relationships/hdphoto" Target="../media/hdphoto1.wdp"/><Relationship Id="rId4" Type="http://schemas.openxmlformats.org/officeDocument/2006/relationships/hyperlink" Target="https://martin-m.org/2019/09/14/ssh-over-tor/" TargetMode="Externa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sv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jurnal.mipatek.ikippgriptk.ac.id/index.php/JPTIK/article/view/134" TargetMode="External"/><Relationship Id="rId5" Type="http://schemas.openxmlformats.org/officeDocument/2006/relationships/image" Target="../media/image7.png"/><Relationship Id="rId10" Type="http://schemas.microsoft.com/office/2007/relationships/hdphoto" Target="../media/hdphoto1.wdp"/><Relationship Id="rId4" Type="http://schemas.openxmlformats.org/officeDocument/2006/relationships/hyperlink" Target="https://martin-m.org/2019/09/14/ssh-over-tor/" TargetMode="Externa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jurnal.mipatek.ikippgriptk.ac.id/index.php/JPTIK/article/view/134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microsoft.com/office/2007/relationships/hdphoto" Target="../media/hdphoto1.wdp"/><Relationship Id="rId4" Type="http://schemas.openxmlformats.org/officeDocument/2006/relationships/hyperlink" Target="https://martin-m.org/2019/09/14/ssh-over-tor/" TargetMode="Externa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C06EE-D76F-4B45-94BF-57CF5310A0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169BB0-E8EF-43EF-ABB3-282B0E84B3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7069E9-EE13-44D7-A2FE-80DF872BF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62EA5B9-DDA6-421C-B6F2-E8E98F13A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575" y="1122363"/>
            <a:ext cx="1733550" cy="2143125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68E14053-A4E4-471C-8803-DA01A6332F3B}"/>
              </a:ext>
            </a:extLst>
          </p:cNvPr>
          <p:cNvSpPr/>
          <p:nvPr/>
        </p:nvSpPr>
        <p:spPr>
          <a:xfrm>
            <a:off x="1068544" y="1600200"/>
            <a:ext cx="1403797" cy="1197735"/>
          </a:xfrm>
          <a:prstGeom prst="ellipse">
            <a:avLst/>
          </a:prstGeom>
          <a:solidFill>
            <a:srgbClr val="CC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06D6D1B-2739-451E-9F06-39A3BA98808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359" y="1122363"/>
            <a:ext cx="1269841" cy="126984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786BBF1-DA32-4A43-A896-F241BEE40F0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575" y="-1674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9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BDFF640F-03A1-4EAB-BD8B-00967E780B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6609" y="126611"/>
            <a:ext cx="1969479" cy="1913206"/>
          </a:xfrm>
          <a:prstGeom prst="bentConnector3">
            <a:avLst>
              <a:gd name="adj1" fmla="val 97857"/>
            </a:avLst>
          </a:prstGeom>
          <a:ln w="19050" cmpd="sng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ADA5EF5E-4268-4E55-93A4-24AB0CB2E52D}"/>
              </a:ext>
            </a:extLst>
          </p:cNvPr>
          <p:cNvCxnSpPr>
            <a:cxnSpLocks/>
          </p:cNvCxnSpPr>
          <p:nvPr/>
        </p:nvCxnSpPr>
        <p:spPr>
          <a:xfrm flipV="1">
            <a:off x="8848578" y="4726747"/>
            <a:ext cx="3263708" cy="1969475"/>
          </a:xfrm>
          <a:prstGeom prst="bentConnector3">
            <a:avLst>
              <a:gd name="adj1" fmla="val 98707"/>
            </a:avLst>
          </a:prstGeom>
          <a:ln w="19050" cmpd="sng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6C09E51-36D6-4268-88C2-E69285BD50BC}"/>
              </a:ext>
            </a:extLst>
          </p:cNvPr>
          <p:cNvCxnSpPr/>
          <p:nvPr/>
        </p:nvCxnSpPr>
        <p:spPr>
          <a:xfrm>
            <a:off x="467138" y="860706"/>
            <a:ext cx="11199668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89C1BD4-29B1-4F52-BC19-FF097C948A52}"/>
              </a:ext>
            </a:extLst>
          </p:cNvPr>
          <p:cNvSpPr txBox="1"/>
          <p:nvPr/>
        </p:nvSpPr>
        <p:spPr>
          <a:xfrm>
            <a:off x="7098946" y="421567"/>
            <a:ext cx="1056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Sobre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607A112-FD5A-4ECC-B606-615CD4B10D3B}"/>
              </a:ext>
            </a:extLst>
          </p:cNvPr>
          <p:cNvSpPr txBox="1"/>
          <p:nvPr/>
        </p:nvSpPr>
        <p:spPr>
          <a:xfrm>
            <a:off x="7948948" y="421567"/>
            <a:ext cx="1799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Conhecimentos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91A30AB-791A-47A0-9AEA-77DD90DFD650}"/>
              </a:ext>
            </a:extLst>
          </p:cNvPr>
          <p:cNvSpPr txBox="1"/>
          <p:nvPr/>
        </p:nvSpPr>
        <p:spPr>
          <a:xfrm>
            <a:off x="9658053" y="421567"/>
            <a:ext cx="1799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Projetos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E8474A7-3B2A-4A53-91CD-211E78A4AAA6}"/>
              </a:ext>
            </a:extLst>
          </p:cNvPr>
          <p:cNvSpPr txBox="1"/>
          <p:nvPr/>
        </p:nvSpPr>
        <p:spPr>
          <a:xfrm>
            <a:off x="10777013" y="421567"/>
            <a:ext cx="918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Contato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B1C7EBF-BCDD-4F59-91A6-BDE42F5F5D7B}"/>
              </a:ext>
            </a:extLst>
          </p:cNvPr>
          <p:cNvGrpSpPr/>
          <p:nvPr/>
        </p:nvGrpSpPr>
        <p:grpSpPr>
          <a:xfrm>
            <a:off x="5657371" y="6171782"/>
            <a:ext cx="1251429" cy="264652"/>
            <a:chOff x="2722763" y="3073401"/>
            <a:chExt cx="1906387" cy="450849"/>
          </a:xfrm>
        </p:grpSpPr>
        <p:pic>
          <p:nvPicPr>
            <p:cNvPr id="25" name="Gráfico 24">
              <a:extLst>
                <a:ext uri="{FF2B5EF4-FFF2-40B4-BE49-F238E27FC236}">
                  <a16:creationId xmlns:a16="http://schemas.microsoft.com/office/drawing/2014/main" id="{6C5F0064-A25D-4E3D-8983-ABD1C3AF9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3861768" y="3127890"/>
              <a:ext cx="341873" cy="341873"/>
            </a:xfrm>
            <a:prstGeom prst="rect">
              <a:avLst/>
            </a:prstGeom>
          </p:spPr>
        </p:pic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79CFC3A4-999E-45B0-B221-F051C0780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 flipH="1">
              <a:off x="2722763" y="3152304"/>
              <a:ext cx="301420" cy="304800"/>
            </a:xfrm>
            <a:prstGeom prst="rect">
              <a:avLst/>
            </a:prstGeom>
          </p:spPr>
        </p:pic>
        <p:pic>
          <p:nvPicPr>
            <p:cNvPr id="33" name="Gráfico 32" descr="Envelope">
              <a:extLst>
                <a:ext uri="{FF2B5EF4-FFF2-40B4-BE49-F238E27FC236}">
                  <a16:creationId xmlns:a16="http://schemas.microsoft.com/office/drawing/2014/main" id="{53AE69A7-C83D-475E-861C-0BB23DBCB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217551" y="3073401"/>
              <a:ext cx="450849" cy="450849"/>
            </a:xfrm>
            <a:prstGeom prst="rect">
              <a:avLst/>
            </a:prstGeom>
          </p:spPr>
        </p:pic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3CD01CEB-3154-49A9-A7CC-E2D3F2F14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8420" y="3158271"/>
              <a:ext cx="270730" cy="270730"/>
            </a:xfrm>
            <a:prstGeom prst="rect">
              <a:avLst/>
            </a:prstGeom>
          </p:spPr>
        </p:pic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2F42992-CC96-48F6-A054-1EBE39EA656F}"/>
              </a:ext>
            </a:extLst>
          </p:cNvPr>
          <p:cNvSpPr txBox="1"/>
          <p:nvPr/>
        </p:nvSpPr>
        <p:spPr>
          <a:xfrm>
            <a:off x="5169763" y="6596390"/>
            <a:ext cx="4380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Todos Direitos reservados - 2023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7A47765-949A-4E2F-B504-E3804C546D46}"/>
              </a:ext>
            </a:extLst>
          </p:cNvPr>
          <p:cNvSpPr txBox="1"/>
          <p:nvPr/>
        </p:nvSpPr>
        <p:spPr>
          <a:xfrm>
            <a:off x="2258871" y="3215925"/>
            <a:ext cx="1783798" cy="341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Conteúdo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EB4E0093-37C0-4B62-8FEB-84091D42D73E}"/>
              </a:ext>
            </a:extLst>
          </p:cNvPr>
          <p:cNvSpPr txBox="1"/>
          <p:nvPr/>
        </p:nvSpPr>
        <p:spPr>
          <a:xfrm>
            <a:off x="8045667" y="3090446"/>
            <a:ext cx="2313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Imagem ilustrativa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7C4E63-EC8F-4EF0-8983-AF0E22A75DCE}"/>
              </a:ext>
            </a:extLst>
          </p:cNvPr>
          <p:cNvSpPr txBox="1"/>
          <p:nvPr/>
        </p:nvSpPr>
        <p:spPr>
          <a:xfrm>
            <a:off x="6265071" y="421567"/>
            <a:ext cx="1056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Home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68520CF9-3EDC-45D9-BEFE-32A040C33A04}"/>
              </a:ext>
            </a:extLst>
          </p:cNvPr>
          <p:cNvSpPr/>
          <p:nvPr/>
        </p:nvSpPr>
        <p:spPr>
          <a:xfrm>
            <a:off x="450770" y="1727200"/>
            <a:ext cx="5400000" cy="3984284"/>
          </a:xfrm>
          <a:prstGeom prst="roundRect">
            <a:avLst>
              <a:gd name="adj" fmla="val 2008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C092B2BD-5ABA-470F-B824-D17A2AA07905}"/>
              </a:ext>
            </a:extLst>
          </p:cNvPr>
          <p:cNvSpPr/>
          <p:nvPr/>
        </p:nvSpPr>
        <p:spPr>
          <a:xfrm>
            <a:off x="6275513" y="1727200"/>
            <a:ext cx="5400000" cy="3984284"/>
          </a:xfrm>
          <a:prstGeom prst="roundRect">
            <a:avLst>
              <a:gd name="adj" fmla="val 2008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6DA48432-5D35-44D8-9DF2-DEAED4FA7C9B}"/>
              </a:ext>
            </a:extLst>
          </p:cNvPr>
          <p:cNvSpPr/>
          <p:nvPr/>
        </p:nvSpPr>
        <p:spPr>
          <a:xfrm>
            <a:off x="450769" y="1060078"/>
            <a:ext cx="11199667" cy="467748"/>
          </a:xfrm>
          <a:prstGeom prst="roundRect">
            <a:avLst>
              <a:gd name="adj" fmla="val 2008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9FB2E27-288B-4E0B-BE6F-7A72CC92B52B}"/>
              </a:ext>
            </a:extLst>
          </p:cNvPr>
          <p:cNvSpPr txBox="1"/>
          <p:nvPr/>
        </p:nvSpPr>
        <p:spPr>
          <a:xfrm>
            <a:off x="580178" y="1113775"/>
            <a:ext cx="1783798" cy="341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Título da Seção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4CE11C0-8C76-4879-B923-5E0491AA1937}"/>
              </a:ext>
            </a:extLst>
          </p:cNvPr>
          <p:cNvSpPr txBox="1"/>
          <p:nvPr/>
        </p:nvSpPr>
        <p:spPr>
          <a:xfrm>
            <a:off x="631862" y="421567"/>
            <a:ext cx="1056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21737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BDFF640F-03A1-4EAB-BD8B-00967E780B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6609" y="126611"/>
            <a:ext cx="1969479" cy="1913206"/>
          </a:xfrm>
          <a:prstGeom prst="bentConnector3">
            <a:avLst>
              <a:gd name="adj1" fmla="val 97857"/>
            </a:avLst>
          </a:prstGeom>
          <a:ln w="19050" cmpd="sng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ADA5EF5E-4268-4E55-93A4-24AB0CB2E52D}"/>
              </a:ext>
            </a:extLst>
          </p:cNvPr>
          <p:cNvCxnSpPr>
            <a:cxnSpLocks/>
          </p:cNvCxnSpPr>
          <p:nvPr/>
        </p:nvCxnSpPr>
        <p:spPr>
          <a:xfrm flipV="1">
            <a:off x="8848578" y="4726747"/>
            <a:ext cx="3263708" cy="1969475"/>
          </a:xfrm>
          <a:prstGeom prst="bentConnector3">
            <a:avLst>
              <a:gd name="adj1" fmla="val 98707"/>
            </a:avLst>
          </a:prstGeom>
          <a:ln w="19050" cmpd="sng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6C09E51-36D6-4268-88C2-E69285BD50BC}"/>
              </a:ext>
            </a:extLst>
          </p:cNvPr>
          <p:cNvCxnSpPr/>
          <p:nvPr/>
        </p:nvCxnSpPr>
        <p:spPr>
          <a:xfrm>
            <a:off x="467138" y="860706"/>
            <a:ext cx="11199668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89C1BD4-29B1-4F52-BC19-FF097C948A52}"/>
              </a:ext>
            </a:extLst>
          </p:cNvPr>
          <p:cNvSpPr txBox="1"/>
          <p:nvPr/>
        </p:nvSpPr>
        <p:spPr>
          <a:xfrm>
            <a:off x="7098946" y="421567"/>
            <a:ext cx="1056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Sobre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607A112-FD5A-4ECC-B606-615CD4B10D3B}"/>
              </a:ext>
            </a:extLst>
          </p:cNvPr>
          <p:cNvSpPr txBox="1"/>
          <p:nvPr/>
        </p:nvSpPr>
        <p:spPr>
          <a:xfrm>
            <a:off x="7948948" y="421567"/>
            <a:ext cx="1799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Conhecimentos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91A30AB-791A-47A0-9AEA-77DD90DFD650}"/>
              </a:ext>
            </a:extLst>
          </p:cNvPr>
          <p:cNvSpPr txBox="1"/>
          <p:nvPr/>
        </p:nvSpPr>
        <p:spPr>
          <a:xfrm>
            <a:off x="9658053" y="421567"/>
            <a:ext cx="1799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Projetos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E8474A7-3B2A-4A53-91CD-211E78A4AAA6}"/>
              </a:ext>
            </a:extLst>
          </p:cNvPr>
          <p:cNvSpPr txBox="1"/>
          <p:nvPr/>
        </p:nvSpPr>
        <p:spPr>
          <a:xfrm>
            <a:off x="10777013" y="421567"/>
            <a:ext cx="918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Contato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B1C7EBF-BCDD-4F59-91A6-BDE42F5F5D7B}"/>
              </a:ext>
            </a:extLst>
          </p:cNvPr>
          <p:cNvGrpSpPr/>
          <p:nvPr/>
        </p:nvGrpSpPr>
        <p:grpSpPr>
          <a:xfrm>
            <a:off x="5657371" y="6171782"/>
            <a:ext cx="1251429" cy="264652"/>
            <a:chOff x="2722763" y="3073401"/>
            <a:chExt cx="1906387" cy="450849"/>
          </a:xfrm>
        </p:grpSpPr>
        <p:pic>
          <p:nvPicPr>
            <p:cNvPr id="25" name="Gráfico 24">
              <a:extLst>
                <a:ext uri="{FF2B5EF4-FFF2-40B4-BE49-F238E27FC236}">
                  <a16:creationId xmlns:a16="http://schemas.microsoft.com/office/drawing/2014/main" id="{6C5F0064-A25D-4E3D-8983-ABD1C3AF9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3861768" y="3127890"/>
              <a:ext cx="341873" cy="341873"/>
            </a:xfrm>
            <a:prstGeom prst="rect">
              <a:avLst/>
            </a:prstGeom>
          </p:spPr>
        </p:pic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79CFC3A4-999E-45B0-B221-F051C0780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 flipH="1">
              <a:off x="2722763" y="3152304"/>
              <a:ext cx="301420" cy="304800"/>
            </a:xfrm>
            <a:prstGeom prst="rect">
              <a:avLst/>
            </a:prstGeom>
          </p:spPr>
        </p:pic>
        <p:pic>
          <p:nvPicPr>
            <p:cNvPr id="33" name="Gráfico 32" descr="Envelope">
              <a:extLst>
                <a:ext uri="{FF2B5EF4-FFF2-40B4-BE49-F238E27FC236}">
                  <a16:creationId xmlns:a16="http://schemas.microsoft.com/office/drawing/2014/main" id="{53AE69A7-C83D-475E-861C-0BB23DBCB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217551" y="3073401"/>
              <a:ext cx="450849" cy="450849"/>
            </a:xfrm>
            <a:prstGeom prst="rect">
              <a:avLst/>
            </a:prstGeom>
          </p:spPr>
        </p:pic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3CD01CEB-3154-49A9-A7CC-E2D3F2F14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8420" y="3158271"/>
              <a:ext cx="270730" cy="270730"/>
            </a:xfrm>
            <a:prstGeom prst="rect">
              <a:avLst/>
            </a:prstGeom>
          </p:spPr>
        </p:pic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2F42992-CC96-48F6-A054-1EBE39EA656F}"/>
              </a:ext>
            </a:extLst>
          </p:cNvPr>
          <p:cNvSpPr txBox="1"/>
          <p:nvPr/>
        </p:nvSpPr>
        <p:spPr>
          <a:xfrm>
            <a:off x="5169763" y="6596390"/>
            <a:ext cx="4380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Todos Direitos reservados - 2023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EB4E0093-37C0-4B62-8FEB-84091D42D73E}"/>
              </a:ext>
            </a:extLst>
          </p:cNvPr>
          <p:cNvSpPr txBox="1"/>
          <p:nvPr/>
        </p:nvSpPr>
        <p:spPr>
          <a:xfrm>
            <a:off x="8045667" y="3090446"/>
            <a:ext cx="2313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Imagem ilustrativa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7C4E63-EC8F-4EF0-8983-AF0E22A75DCE}"/>
              </a:ext>
            </a:extLst>
          </p:cNvPr>
          <p:cNvSpPr txBox="1"/>
          <p:nvPr/>
        </p:nvSpPr>
        <p:spPr>
          <a:xfrm>
            <a:off x="6265071" y="421567"/>
            <a:ext cx="1056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Home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68520CF9-3EDC-45D9-BEFE-32A040C33A04}"/>
              </a:ext>
            </a:extLst>
          </p:cNvPr>
          <p:cNvSpPr/>
          <p:nvPr/>
        </p:nvSpPr>
        <p:spPr>
          <a:xfrm>
            <a:off x="450770" y="1727200"/>
            <a:ext cx="5400000" cy="3984284"/>
          </a:xfrm>
          <a:prstGeom prst="roundRect">
            <a:avLst>
              <a:gd name="adj" fmla="val 2008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C092B2BD-5ABA-470F-B824-D17A2AA07905}"/>
              </a:ext>
            </a:extLst>
          </p:cNvPr>
          <p:cNvSpPr/>
          <p:nvPr/>
        </p:nvSpPr>
        <p:spPr>
          <a:xfrm>
            <a:off x="6275513" y="1727200"/>
            <a:ext cx="5400000" cy="3984284"/>
          </a:xfrm>
          <a:prstGeom prst="roundRect">
            <a:avLst>
              <a:gd name="adj" fmla="val 2008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6DA48432-5D35-44D8-9DF2-DEAED4FA7C9B}"/>
              </a:ext>
            </a:extLst>
          </p:cNvPr>
          <p:cNvSpPr/>
          <p:nvPr/>
        </p:nvSpPr>
        <p:spPr>
          <a:xfrm>
            <a:off x="450769" y="1060078"/>
            <a:ext cx="11199667" cy="467748"/>
          </a:xfrm>
          <a:prstGeom prst="roundRect">
            <a:avLst>
              <a:gd name="adj" fmla="val 2008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9FB2E27-288B-4E0B-BE6F-7A72CC92B52B}"/>
              </a:ext>
            </a:extLst>
          </p:cNvPr>
          <p:cNvSpPr txBox="1"/>
          <p:nvPr/>
        </p:nvSpPr>
        <p:spPr>
          <a:xfrm>
            <a:off x="580178" y="1113775"/>
            <a:ext cx="1783798" cy="341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Título da Seção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4CE11C0-8C76-4879-B923-5E0491AA1937}"/>
              </a:ext>
            </a:extLst>
          </p:cNvPr>
          <p:cNvSpPr txBox="1"/>
          <p:nvPr/>
        </p:nvSpPr>
        <p:spPr>
          <a:xfrm>
            <a:off x="631862" y="421567"/>
            <a:ext cx="1056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Logo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F2D7440-840B-4DC8-8700-9B86621FACD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6"/>
          <a:stretch/>
        </p:blipFill>
        <p:spPr>
          <a:xfrm>
            <a:off x="1027000" y="2227910"/>
            <a:ext cx="7962900" cy="320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2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BDFF640F-03A1-4EAB-BD8B-00967E780B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6609" y="126611"/>
            <a:ext cx="1969479" cy="1913206"/>
          </a:xfrm>
          <a:prstGeom prst="bentConnector3">
            <a:avLst>
              <a:gd name="adj1" fmla="val 97857"/>
            </a:avLst>
          </a:prstGeom>
          <a:ln w="19050" cmpd="sng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ADA5EF5E-4268-4E55-93A4-24AB0CB2E52D}"/>
              </a:ext>
            </a:extLst>
          </p:cNvPr>
          <p:cNvCxnSpPr>
            <a:cxnSpLocks/>
          </p:cNvCxnSpPr>
          <p:nvPr/>
        </p:nvCxnSpPr>
        <p:spPr>
          <a:xfrm flipV="1">
            <a:off x="8848578" y="4726747"/>
            <a:ext cx="3263708" cy="1969475"/>
          </a:xfrm>
          <a:prstGeom prst="bentConnector3">
            <a:avLst>
              <a:gd name="adj1" fmla="val 98707"/>
            </a:avLst>
          </a:prstGeom>
          <a:ln w="19050" cmpd="sng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6C09E51-36D6-4268-88C2-E69285BD50BC}"/>
              </a:ext>
            </a:extLst>
          </p:cNvPr>
          <p:cNvCxnSpPr/>
          <p:nvPr/>
        </p:nvCxnSpPr>
        <p:spPr>
          <a:xfrm>
            <a:off x="467138" y="860706"/>
            <a:ext cx="11199668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89C1BD4-29B1-4F52-BC19-FF097C948A52}"/>
              </a:ext>
            </a:extLst>
          </p:cNvPr>
          <p:cNvSpPr txBox="1"/>
          <p:nvPr/>
        </p:nvSpPr>
        <p:spPr>
          <a:xfrm>
            <a:off x="7098946" y="421567"/>
            <a:ext cx="1056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Sobre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607A112-FD5A-4ECC-B606-615CD4B10D3B}"/>
              </a:ext>
            </a:extLst>
          </p:cNvPr>
          <p:cNvSpPr txBox="1"/>
          <p:nvPr/>
        </p:nvSpPr>
        <p:spPr>
          <a:xfrm>
            <a:off x="7948948" y="421567"/>
            <a:ext cx="1799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Conhecimentos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91A30AB-791A-47A0-9AEA-77DD90DFD650}"/>
              </a:ext>
            </a:extLst>
          </p:cNvPr>
          <p:cNvSpPr txBox="1"/>
          <p:nvPr/>
        </p:nvSpPr>
        <p:spPr>
          <a:xfrm>
            <a:off x="9658053" y="421567"/>
            <a:ext cx="1799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Projetos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E8474A7-3B2A-4A53-91CD-211E78A4AAA6}"/>
              </a:ext>
            </a:extLst>
          </p:cNvPr>
          <p:cNvSpPr txBox="1"/>
          <p:nvPr/>
        </p:nvSpPr>
        <p:spPr>
          <a:xfrm>
            <a:off x="10777013" y="421567"/>
            <a:ext cx="918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Contato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B1C7EBF-BCDD-4F59-91A6-BDE42F5F5D7B}"/>
              </a:ext>
            </a:extLst>
          </p:cNvPr>
          <p:cNvGrpSpPr/>
          <p:nvPr/>
        </p:nvGrpSpPr>
        <p:grpSpPr>
          <a:xfrm>
            <a:off x="5657371" y="6171782"/>
            <a:ext cx="1251429" cy="264652"/>
            <a:chOff x="2722763" y="3073401"/>
            <a:chExt cx="1906387" cy="450849"/>
          </a:xfrm>
        </p:grpSpPr>
        <p:pic>
          <p:nvPicPr>
            <p:cNvPr id="25" name="Gráfico 24">
              <a:extLst>
                <a:ext uri="{FF2B5EF4-FFF2-40B4-BE49-F238E27FC236}">
                  <a16:creationId xmlns:a16="http://schemas.microsoft.com/office/drawing/2014/main" id="{6C5F0064-A25D-4E3D-8983-ABD1C3AF9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3861768" y="3127890"/>
              <a:ext cx="341873" cy="341873"/>
            </a:xfrm>
            <a:prstGeom prst="rect">
              <a:avLst/>
            </a:prstGeom>
          </p:spPr>
        </p:pic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79CFC3A4-999E-45B0-B221-F051C0780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 flipH="1">
              <a:off x="2722763" y="3152304"/>
              <a:ext cx="301420" cy="304800"/>
            </a:xfrm>
            <a:prstGeom prst="rect">
              <a:avLst/>
            </a:prstGeom>
          </p:spPr>
        </p:pic>
        <p:pic>
          <p:nvPicPr>
            <p:cNvPr id="33" name="Gráfico 32" descr="Envelope">
              <a:extLst>
                <a:ext uri="{FF2B5EF4-FFF2-40B4-BE49-F238E27FC236}">
                  <a16:creationId xmlns:a16="http://schemas.microsoft.com/office/drawing/2014/main" id="{53AE69A7-C83D-475E-861C-0BB23DBCB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217551" y="3073401"/>
              <a:ext cx="450849" cy="450849"/>
            </a:xfrm>
            <a:prstGeom prst="rect">
              <a:avLst/>
            </a:prstGeom>
          </p:spPr>
        </p:pic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3CD01CEB-3154-49A9-A7CC-E2D3F2F14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8420" y="3158271"/>
              <a:ext cx="270730" cy="270730"/>
            </a:xfrm>
            <a:prstGeom prst="rect">
              <a:avLst/>
            </a:prstGeom>
          </p:spPr>
        </p:pic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2F42992-CC96-48F6-A054-1EBE39EA656F}"/>
              </a:ext>
            </a:extLst>
          </p:cNvPr>
          <p:cNvSpPr txBox="1"/>
          <p:nvPr/>
        </p:nvSpPr>
        <p:spPr>
          <a:xfrm>
            <a:off x="5169763" y="6596390"/>
            <a:ext cx="4380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Todos Direitos reservados - 2023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7A47765-949A-4E2F-B504-E3804C546D46}"/>
              </a:ext>
            </a:extLst>
          </p:cNvPr>
          <p:cNvSpPr txBox="1"/>
          <p:nvPr/>
        </p:nvSpPr>
        <p:spPr>
          <a:xfrm>
            <a:off x="2258871" y="3215925"/>
            <a:ext cx="1783798" cy="341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Conteúdo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EB4E0093-37C0-4B62-8FEB-84091D42D73E}"/>
              </a:ext>
            </a:extLst>
          </p:cNvPr>
          <p:cNvSpPr txBox="1"/>
          <p:nvPr/>
        </p:nvSpPr>
        <p:spPr>
          <a:xfrm>
            <a:off x="8045667" y="3090446"/>
            <a:ext cx="2313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Imagem ilustrativa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7C4E63-EC8F-4EF0-8983-AF0E22A75DCE}"/>
              </a:ext>
            </a:extLst>
          </p:cNvPr>
          <p:cNvSpPr txBox="1"/>
          <p:nvPr/>
        </p:nvSpPr>
        <p:spPr>
          <a:xfrm>
            <a:off x="6265071" y="421567"/>
            <a:ext cx="1056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Home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68520CF9-3EDC-45D9-BEFE-32A040C33A04}"/>
              </a:ext>
            </a:extLst>
          </p:cNvPr>
          <p:cNvSpPr/>
          <p:nvPr/>
        </p:nvSpPr>
        <p:spPr>
          <a:xfrm>
            <a:off x="450770" y="1727200"/>
            <a:ext cx="5400000" cy="3984284"/>
          </a:xfrm>
          <a:prstGeom prst="roundRect">
            <a:avLst>
              <a:gd name="adj" fmla="val 2008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C092B2BD-5ABA-470F-B824-D17A2AA07905}"/>
              </a:ext>
            </a:extLst>
          </p:cNvPr>
          <p:cNvSpPr/>
          <p:nvPr/>
        </p:nvSpPr>
        <p:spPr>
          <a:xfrm>
            <a:off x="6275513" y="1727200"/>
            <a:ext cx="5400000" cy="3984284"/>
          </a:xfrm>
          <a:prstGeom prst="roundRect">
            <a:avLst>
              <a:gd name="adj" fmla="val 2008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6DA48432-5D35-44D8-9DF2-DEAED4FA7C9B}"/>
              </a:ext>
            </a:extLst>
          </p:cNvPr>
          <p:cNvSpPr/>
          <p:nvPr/>
        </p:nvSpPr>
        <p:spPr>
          <a:xfrm>
            <a:off x="450769" y="1060078"/>
            <a:ext cx="11199667" cy="467748"/>
          </a:xfrm>
          <a:prstGeom prst="roundRect">
            <a:avLst>
              <a:gd name="adj" fmla="val 2008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9FB2E27-288B-4E0B-BE6F-7A72CC92B52B}"/>
              </a:ext>
            </a:extLst>
          </p:cNvPr>
          <p:cNvSpPr txBox="1"/>
          <p:nvPr/>
        </p:nvSpPr>
        <p:spPr>
          <a:xfrm>
            <a:off x="580178" y="1113775"/>
            <a:ext cx="1783798" cy="341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Título da Seção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4CE11C0-8C76-4879-B923-5E0491AA1937}"/>
              </a:ext>
            </a:extLst>
          </p:cNvPr>
          <p:cNvSpPr txBox="1"/>
          <p:nvPr/>
        </p:nvSpPr>
        <p:spPr>
          <a:xfrm>
            <a:off x="631862" y="421567"/>
            <a:ext cx="1056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87930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BDFF640F-03A1-4EAB-BD8B-00967E780B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6609" y="126611"/>
            <a:ext cx="1969479" cy="1913206"/>
          </a:xfrm>
          <a:prstGeom prst="bentConnector3">
            <a:avLst>
              <a:gd name="adj1" fmla="val 97857"/>
            </a:avLst>
          </a:prstGeom>
          <a:ln w="19050" cmpd="sng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ADA5EF5E-4268-4E55-93A4-24AB0CB2E52D}"/>
              </a:ext>
            </a:extLst>
          </p:cNvPr>
          <p:cNvCxnSpPr>
            <a:cxnSpLocks/>
          </p:cNvCxnSpPr>
          <p:nvPr/>
        </p:nvCxnSpPr>
        <p:spPr>
          <a:xfrm flipV="1">
            <a:off x="8848578" y="4726747"/>
            <a:ext cx="3263708" cy="1969475"/>
          </a:xfrm>
          <a:prstGeom prst="bentConnector3">
            <a:avLst>
              <a:gd name="adj1" fmla="val 98707"/>
            </a:avLst>
          </a:prstGeom>
          <a:ln w="19050" cmpd="sng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6C09E51-36D6-4268-88C2-E69285BD50BC}"/>
              </a:ext>
            </a:extLst>
          </p:cNvPr>
          <p:cNvCxnSpPr/>
          <p:nvPr/>
        </p:nvCxnSpPr>
        <p:spPr>
          <a:xfrm>
            <a:off x="467138" y="860706"/>
            <a:ext cx="11199668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89C1BD4-29B1-4F52-BC19-FF097C948A52}"/>
              </a:ext>
            </a:extLst>
          </p:cNvPr>
          <p:cNvSpPr txBox="1"/>
          <p:nvPr/>
        </p:nvSpPr>
        <p:spPr>
          <a:xfrm>
            <a:off x="7098946" y="421567"/>
            <a:ext cx="1056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Sobre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607A112-FD5A-4ECC-B606-615CD4B10D3B}"/>
              </a:ext>
            </a:extLst>
          </p:cNvPr>
          <p:cNvSpPr txBox="1"/>
          <p:nvPr/>
        </p:nvSpPr>
        <p:spPr>
          <a:xfrm>
            <a:off x="7948948" y="421567"/>
            <a:ext cx="1799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Conhecimentos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91A30AB-791A-47A0-9AEA-77DD90DFD650}"/>
              </a:ext>
            </a:extLst>
          </p:cNvPr>
          <p:cNvSpPr txBox="1"/>
          <p:nvPr/>
        </p:nvSpPr>
        <p:spPr>
          <a:xfrm>
            <a:off x="9658053" y="421567"/>
            <a:ext cx="1799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Projetos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E8474A7-3B2A-4A53-91CD-211E78A4AAA6}"/>
              </a:ext>
            </a:extLst>
          </p:cNvPr>
          <p:cNvSpPr txBox="1"/>
          <p:nvPr/>
        </p:nvSpPr>
        <p:spPr>
          <a:xfrm>
            <a:off x="10777013" y="421567"/>
            <a:ext cx="918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Contato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B1C7EBF-BCDD-4F59-91A6-BDE42F5F5D7B}"/>
              </a:ext>
            </a:extLst>
          </p:cNvPr>
          <p:cNvGrpSpPr/>
          <p:nvPr/>
        </p:nvGrpSpPr>
        <p:grpSpPr>
          <a:xfrm>
            <a:off x="5657371" y="6171782"/>
            <a:ext cx="1251429" cy="264652"/>
            <a:chOff x="2722763" y="3073401"/>
            <a:chExt cx="1906387" cy="450849"/>
          </a:xfrm>
        </p:grpSpPr>
        <p:pic>
          <p:nvPicPr>
            <p:cNvPr id="25" name="Gráfico 24">
              <a:extLst>
                <a:ext uri="{FF2B5EF4-FFF2-40B4-BE49-F238E27FC236}">
                  <a16:creationId xmlns:a16="http://schemas.microsoft.com/office/drawing/2014/main" id="{6C5F0064-A25D-4E3D-8983-ABD1C3AF9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3861768" y="3127890"/>
              <a:ext cx="341873" cy="341873"/>
            </a:xfrm>
            <a:prstGeom prst="rect">
              <a:avLst/>
            </a:prstGeom>
          </p:spPr>
        </p:pic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79CFC3A4-999E-45B0-B221-F051C0780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 flipH="1">
              <a:off x="2722763" y="3152304"/>
              <a:ext cx="301420" cy="304800"/>
            </a:xfrm>
            <a:prstGeom prst="rect">
              <a:avLst/>
            </a:prstGeom>
          </p:spPr>
        </p:pic>
        <p:pic>
          <p:nvPicPr>
            <p:cNvPr id="33" name="Gráfico 32" descr="Envelope">
              <a:extLst>
                <a:ext uri="{FF2B5EF4-FFF2-40B4-BE49-F238E27FC236}">
                  <a16:creationId xmlns:a16="http://schemas.microsoft.com/office/drawing/2014/main" id="{53AE69A7-C83D-475E-861C-0BB23DBCB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217551" y="3073401"/>
              <a:ext cx="450849" cy="450849"/>
            </a:xfrm>
            <a:prstGeom prst="rect">
              <a:avLst/>
            </a:prstGeom>
          </p:spPr>
        </p:pic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3CD01CEB-3154-49A9-A7CC-E2D3F2F14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8420" y="3158271"/>
              <a:ext cx="270730" cy="270730"/>
            </a:xfrm>
            <a:prstGeom prst="rect">
              <a:avLst/>
            </a:prstGeom>
          </p:spPr>
        </p:pic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2F42992-CC96-48F6-A054-1EBE39EA656F}"/>
              </a:ext>
            </a:extLst>
          </p:cNvPr>
          <p:cNvSpPr txBox="1"/>
          <p:nvPr/>
        </p:nvSpPr>
        <p:spPr>
          <a:xfrm>
            <a:off x="5169763" y="6596390"/>
            <a:ext cx="4380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Todos Direitos reservados - 2023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7C4E63-EC8F-4EF0-8983-AF0E22A75DCE}"/>
              </a:ext>
            </a:extLst>
          </p:cNvPr>
          <p:cNvSpPr txBox="1"/>
          <p:nvPr/>
        </p:nvSpPr>
        <p:spPr>
          <a:xfrm>
            <a:off x="6265071" y="421567"/>
            <a:ext cx="1056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Home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6DA48432-5D35-44D8-9DF2-DEAED4FA7C9B}"/>
              </a:ext>
            </a:extLst>
          </p:cNvPr>
          <p:cNvSpPr/>
          <p:nvPr/>
        </p:nvSpPr>
        <p:spPr>
          <a:xfrm>
            <a:off x="450769" y="1060078"/>
            <a:ext cx="11199667" cy="467748"/>
          </a:xfrm>
          <a:prstGeom prst="roundRect">
            <a:avLst>
              <a:gd name="adj" fmla="val 2008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9FB2E27-288B-4E0B-BE6F-7A72CC92B52B}"/>
              </a:ext>
            </a:extLst>
          </p:cNvPr>
          <p:cNvSpPr txBox="1"/>
          <p:nvPr/>
        </p:nvSpPr>
        <p:spPr>
          <a:xfrm>
            <a:off x="580178" y="1113775"/>
            <a:ext cx="1783798" cy="341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Título da Seção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4CE11C0-8C76-4879-B923-5E0491AA1937}"/>
              </a:ext>
            </a:extLst>
          </p:cNvPr>
          <p:cNvSpPr txBox="1"/>
          <p:nvPr/>
        </p:nvSpPr>
        <p:spPr>
          <a:xfrm>
            <a:off x="631862" y="421567"/>
            <a:ext cx="1056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Logo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D37995F-B0B6-4D0E-A985-511D1AD04BB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" t="11795" r="1429" b="16391"/>
          <a:stretch/>
        </p:blipFill>
        <p:spPr>
          <a:xfrm>
            <a:off x="6130147" y="4617892"/>
            <a:ext cx="9452251" cy="4924999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4E39B00-96ED-4F41-8C28-03A1FAC505D4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844" y="460981"/>
            <a:ext cx="7452312" cy="61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5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BDFF640F-03A1-4EAB-BD8B-00967E780B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6609" y="126611"/>
            <a:ext cx="1969479" cy="1913206"/>
          </a:xfrm>
          <a:prstGeom prst="bentConnector3">
            <a:avLst>
              <a:gd name="adj1" fmla="val 97857"/>
            </a:avLst>
          </a:prstGeom>
          <a:ln w="63500" cmpd="sng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ADA5EF5E-4268-4E55-93A4-24AB0CB2E52D}"/>
              </a:ext>
            </a:extLst>
          </p:cNvPr>
          <p:cNvCxnSpPr>
            <a:cxnSpLocks/>
          </p:cNvCxnSpPr>
          <p:nvPr/>
        </p:nvCxnSpPr>
        <p:spPr>
          <a:xfrm flipV="1">
            <a:off x="8848578" y="4726747"/>
            <a:ext cx="3263708" cy="1969475"/>
          </a:xfrm>
          <a:prstGeom prst="bentConnector3">
            <a:avLst>
              <a:gd name="adj1" fmla="val 98707"/>
            </a:avLst>
          </a:prstGeom>
          <a:ln w="47625" cmpd="sng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6889CDF3-35D0-4FE6-8D9F-836EF39A46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581" t="14114" b="76706"/>
          <a:stretch/>
        </p:blipFill>
        <p:spPr>
          <a:xfrm>
            <a:off x="9284677" y="633048"/>
            <a:ext cx="2391509" cy="450166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561C678-6481-4EA7-B45A-E121039D0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85" t="36096" r="20731" b="21627"/>
          <a:stretch/>
        </p:blipFill>
        <p:spPr>
          <a:xfrm>
            <a:off x="485336" y="1730328"/>
            <a:ext cx="2180493" cy="289794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60542759-FC51-4BD8-AE55-8078973BC3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19" t="31068" r="40405" b="23806"/>
          <a:stretch/>
        </p:blipFill>
        <p:spPr>
          <a:xfrm>
            <a:off x="4192173" y="1083214"/>
            <a:ext cx="6288258" cy="3093219"/>
          </a:xfrm>
          <a:prstGeom prst="rect">
            <a:avLst/>
          </a:prstGeom>
        </p:spPr>
      </p:pic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5554F2AF-6C91-4C70-B04E-77C86CACB6E4}"/>
              </a:ext>
            </a:extLst>
          </p:cNvPr>
          <p:cNvSpPr/>
          <p:nvPr/>
        </p:nvSpPr>
        <p:spPr>
          <a:xfrm>
            <a:off x="689317" y="436098"/>
            <a:ext cx="5697415" cy="647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6728072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65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FRANCILEY DE OLIVEIRA TORRES</dc:creator>
  <cp:lastModifiedBy>FRANCILEY DE OLIVEIRA TORRES</cp:lastModifiedBy>
  <cp:revision>21</cp:revision>
  <dcterms:created xsi:type="dcterms:W3CDTF">2023-07-31T23:14:51Z</dcterms:created>
  <dcterms:modified xsi:type="dcterms:W3CDTF">2023-08-22T02:27:02Z</dcterms:modified>
</cp:coreProperties>
</file>