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8"/>
    <p:restoredTop sz="94707"/>
  </p:normalViewPr>
  <p:slideViewPr>
    <p:cSldViewPr snapToGrid="0" snapToObjects="1">
      <p:cViewPr varScale="1">
        <p:scale>
          <a:sx n="69" d="100"/>
          <a:sy n="69" d="100"/>
        </p:scale>
        <p:origin x="208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D06D1-698D-2A05-23ED-B55A82F2B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57D843-7265-26AF-536C-321247F01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1DF925-C7BE-A753-45D6-29B63244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15FA-1423-C94C-9B61-29A3F2FF6D59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33281-2A97-0231-B3A6-62876091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410FB1-8D5E-D1AC-12B0-C6B34B63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F3DD-E44F-E343-89A4-DB71B9E6F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06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0FE3D-C334-C7B2-3973-0F8F896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B74D16-157E-1C7C-F2B9-A4A1B02F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252CDA-E79C-A46D-D1A9-1C9DF957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15FA-1423-C94C-9B61-29A3F2FF6D59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4AB231-C00F-B1E5-D903-5BB81ADF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586A0B-FB05-7374-D74F-0AE8E289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F3DD-E44F-E343-89A4-DB71B9E6F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70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8343E2-CF8A-49F7-4708-BDBB56872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27CCCF-8994-9AD6-E755-39B026DB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245627-5A0D-563E-4D0E-CD317711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15FA-1423-C94C-9B61-29A3F2FF6D59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783C6D-681E-AB35-61C5-F4FE05B3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7E2B00-ABC3-47CB-F4E2-6A08C5B5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F3DD-E44F-E343-89A4-DB71B9E6F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84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CA559-0644-8D24-046A-E5227709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4BC54-FDAE-22F9-A1E0-40A23E6B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F30795-6306-106C-A52A-B32A761D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15FA-1423-C94C-9B61-29A3F2FF6D59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DA9BA-04A7-2FE8-1DF0-3C3BF76C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6EC0A5-D2EF-EE5A-A89D-ADBB4B69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F3DD-E44F-E343-89A4-DB71B9E6F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51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37DD3-24F9-6BEF-71F1-778F1064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9C825E-A87D-01C1-5ACC-D87851F75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8DCEF5-7727-14CC-4FD1-CDB23509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15FA-1423-C94C-9B61-29A3F2FF6D59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B35153-AB00-A25E-C262-828F5AAD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67CE3B-2727-24A7-2A16-FB06A3BE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F3DD-E44F-E343-89A4-DB71B9E6F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67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1574-087D-9417-8FD5-9C64B41A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E3796D-741A-3DCE-DFB1-8066C9CC1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019BD1-A359-93B8-4C58-F3CB79B7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408543-A6C7-7DBC-99EA-E2828B69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15FA-1423-C94C-9B61-29A3F2FF6D59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E653D8-3A03-200A-13C6-748AA7D6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3AC9EC-74BB-52F5-0928-D599FC86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F3DD-E44F-E343-89A4-DB71B9E6F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65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A9634-ABC9-2D2E-C599-55AECCED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9EE30A-D71D-151D-B443-3D08FF63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8704D2-C7C2-DEA1-2D25-C28E89BB2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F71CF7-4C2A-5C04-0936-FCADA1FA9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B21BA2-835C-7A12-C758-7F84D04EA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1ED4D8-3953-E30B-2731-D612B293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15FA-1423-C94C-9B61-29A3F2FF6D59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7BACD94-81EF-5EFB-67C9-EE00DC40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0B2B45-17CA-9FA4-8CAB-8A1B6C29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F3DD-E44F-E343-89A4-DB71B9E6F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5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6618C-83D3-CFC3-CFCD-AEC9A8B2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950CAB-8421-F174-C0F3-72EBF5B7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15FA-1423-C94C-9B61-29A3F2FF6D59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3AF8AB-81A5-6C97-CE32-951EC66C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23696D-03F7-0D66-1ECE-485BC739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F3DD-E44F-E343-89A4-DB71B9E6F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71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1DF1DF-8D2A-B7C2-CF93-8C5B9373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15FA-1423-C94C-9B61-29A3F2FF6D59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52B887-65C6-1B10-EBEF-0C56B41A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57141F-32C7-2F24-C6B6-A3F85BA5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F3DD-E44F-E343-89A4-DB71B9E6F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44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E72873-23D0-9BC0-7C42-EA35648D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021038-DAA8-09FD-CABF-7E636E05B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37F5CD-DA5F-EA2D-10C6-AF6FBAB8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8D5DCB-04ED-4C70-3613-726FF7FA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15FA-1423-C94C-9B61-29A3F2FF6D59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749AED-7186-F66F-22FC-36BF2987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837D8E-DC25-5555-0433-46EBDDEE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F3DD-E44F-E343-89A4-DB71B9E6F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26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840C5-EC71-6130-76FF-D4B6936F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5F75CC4-5F29-6300-02CF-322D04CC5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D2AF99-97EB-240C-AE9E-1F41A4D1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420AC7-B559-3088-9D7E-4642E95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15FA-1423-C94C-9B61-29A3F2FF6D59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9297C5-B76E-2FD3-41D8-1374C36E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02D030-4747-BE5C-938D-52D6ACD2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F3DD-E44F-E343-89A4-DB71B9E6F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3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BEBF13-9095-ED68-9828-7AD89F85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4BBB15-099A-06F2-E355-D41098B8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447E4-C811-58C4-3851-756368D57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15FA-1423-C94C-9B61-29A3F2FF6D59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CF4F6A-1CA5-84BB-24F0-D2CFD60E3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2F40BB-11E6-2E88-6479-2A46C1479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EF3DD-E44F-E343-89A4-DB71B9E6F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34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DD512A7-27F3-801F-4487-23B8A72A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0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97B2BEC-96C4-8CDF-C2E5-9E5F1EB4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41"/>
            <a:ext cx="12192000" cy="65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9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73D4691-93C6-A113-F151-4395A118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86" y="0"/>
            <a:ext cx="6486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256A735-5367-8714-94B1-383B2C5A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32657"/>
            <a:ext cx="4294909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1F8D89B-3E0D-C0E0-DB26-98A71E44F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51" y="814036"/>
            <a:ext cx="7452049" cy="529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283BCFD-A49C-00CF-B438-B553B8C0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488"/>
            <a:ext cx="6138553" cy="404702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13846B9-B185-5FAE-091C-12693569C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949" y="32657"/>
            <a:ext cx="5565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84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Zatti</dc:creator>
  <cp:lastModifiedBy>Andrea Zatti</cp:lastModifiedBy>
  <cp:revision>1</cp:revision>
  <dcterms:created xsi:type="dcterms:W3CDTF">2022-06-29T06:25:20Z</dcterms:created>
  <dcterms:modified xsi:type="dcterms:W3CDTF">2022-06-29T06:33:24Z</dcterms:modified>
</cp:coreProperties>
</file>