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5482bf26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65482bf26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5482bf26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5482bf26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5482bf26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5482bf26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5482b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5482b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5482bf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5482bf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65482bf26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65482bf26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73671" y="502487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5707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(1)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264946" y="502487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46982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(2)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056220" y="502487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551909" y="-1520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(3)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672189" y="1004724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227367" y="502487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723008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(n)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73679" y="2346800"/>
            <a:ext cx="7537200" cy="602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226597" y="2396877"/>
            <a:ext cx="603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SELF-ATTENTION LAYER</a:t>
            </a:r>
            <a:endParaRPr sz="20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861452" y="1990199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2656336" y="1990199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4447611" y="2024840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7618757" y="1990199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470062" y="3245124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-34275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(1)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166196" y="3245124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661833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(2)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055318" y="3245124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550965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(3)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72189" y="3789086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228242" y="3245124"/>
            <a:ext cx="782700" cy="15069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23008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(n)</a:t>
            </a:r>
            <a:endParaRPr b="1" baseline="30000" sz="2000">
              <a:solidFill>
                <a:schemeClr val="dk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838200" y="2971800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2514600" y="2971800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447611" y="2913054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 flipH="1">
            <a:off x="7618800" y="2971800"/>
            <a:ext cx="12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8154325" y="1184825"/>
            <a:ext cx="10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∈</a:t>
            </a:r>
            <a:r>
              <a:rPr b="1" lang="en" sz="3000">
                <a:solidFill>
                  <a:schemeClr val="dk2"/>
                </a:solidFill>
              </a:rPr>
              <a:t>ℝ</a:t>
            </a:r>
            <a:r>
              <a:rPr b="1" baseline="30000" lang="en" sz="3000">
                <a:solidFill>
                  <a:schemeClr val="dk2"/>
                </a:solidFill>
              </a:rPr>
              <a:t>(n)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154325" y="3675325"/>
            <a:ext cx="10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∈ℝ</a:t>
            </a:r>
            <a:r>
              <a:rPr b="1" baseline="30000" lang="en" sz="3000">
                <a:solidFill>
                  <a:schemeClr val="dk2"/>
                </a:solidFill>
              </a:rPr>
              <a:t>(n)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298900" y="291100"/>
            <a:ext cx="824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xW</a:t>
            </a:r>
            <a:r>
              <a:rPr b="1" baseline="30000" lang="en" sz="1600">
                <a:solidFill>
                  <a:schemeClr val="dk2"/>
                </a:solidFill>
              </a:rPr>
              <a:t>(q)T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371600" y="417848"/>
            <a:ext cx="7827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Query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(q)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44833" y="492314"/>
            <a:ext cx="782700" cy="7038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573813" y="164550"/>
            <a:ext cx="50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79275" y="1110120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b="1" sz="1500">
              <a:highlight>
                <a:srgbClr val="D9D2E9"/>
              </a:highlight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1423721" y="845285"/>
            <a:ext cx="6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2302475" y="618873"/>
            <a:ext cx="782700" cy="5772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136922" y="1236669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4CCCC"/>
                </a:highlight>
              </a:rPr>
              <a:t>nxr</a:t>
            </a:r>
            <a:endParaRPr b="1" sz="1500">
              <a:highlight>
                <a:srgbClr val="F4CCCC"/>
              </a:highlight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872672" y="1664329"/>
            <a:ext cx="9300" cy="27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882125" y="2532647"/>
            <a:ext cx="17745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886554" y="4366161"/>
            <a:ext cx="17745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/>
          <p:nvPr/>
        </p:nvSpPr>
        <p:spPr>
          <a:xfrm>
            <a:off x="2884103" y="2207014"/>
            <a:ext cx="782700" cy="7038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777201" y="1879250"/>
            <a:ext cx="959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(k)</a:t>
            </a:r>
            <a:r>
              <a:rPr b="1" lang="en" sz="1600">
                <a:solidFill>
                  <a:schemeClr val="dk2"/>
                </a:solidFill>
              </a:rPr>
              <a:t>x</a:t>
            </a:r>
            <a:r>
              <a:rPr b="1" baseline="30000" lang="en" sz="1600">
                <a:solidFill>
                  <a:schemeClr val="dk2"/>
                </a:solidFill>
              </a:rPr>
              <a:t>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566145" y="2824819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4CCCC"/>
                </a:highlight>
              </a:rPr>
              <a:t>	rxn</a:t>
            </a:r>
            <a:endParaRPr b="1" sz="1500">
              <a:highlight>
                <a:srgbClr val="F4CCCC"/>
              </a:highlight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943845" y="3861446"/>
            <a:ext cx="782700" cy="7038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072824" y="3533681"/>
            <a:ext cx="644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(v)</a:t>
            </a:r>
            <a:endParaRPr b="1" baseline="30000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778287" y="4479251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b="1" sz="1500">
              <a:highlight>
                <a:srgbClr val="D9D2E9"/>
              </a:highlight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flipH="1" rot="10800000">
            <a:off x="3319713" y="832683"/>
            <a:ext cx="1449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 flipH="1" rot="10800000">
            <a:off x="3750320" y="2543293"/>
            <a:ext cx="8796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endCxn id="129" idx="0"/>
          </p:cNvCxnSpPr>
          <p:nvPr/>
        </p:nvCxnSpPr>
        <p:spPr>
          <a:xfrm flipH="1">
            <a:off x="4759739" y="824233"/>
            <a:ext cx="1500" cy="14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 flipH="1" rot="10800000">
            <a:off x="4954445" y="2549934"/>
            <a:ext cx="7953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5978943" y="2844848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2CC"/>
                </a:highlight>
              </a:rPr>
              <a:t>nxn</a:t>
            </a:r>
            <a:endParaRPr b="1" sz="1500">
              <a:highlight>
                <a:srgbClr val="FFF2CC"/>
              </a:highlight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3948945" y="4333407"/>
            <a:ext cx="23172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508515" y="3201817"/>
            <a:ext cx="0" cy="9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 flipH="1" rot="10800000">
            <a:off x="6846920" y="4322267"/>
            <a:ext cx="9318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7967119" y="3898895"/>
            <a:ext cx="782700" cy="7038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7801561" y="4516700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b="1" sz="1500">
              <a:highlight>
                <a:srgbClr val="D9D2E9"/>
              </a:highlight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618797" y="3996207"/>
            <a:ext cx="6837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Valu</a:t>
            </a:r>
            <a:r>
              <a:rPr b="1" lang="en" sz="1200">
                <a:solidFill>
                  <a:schemeClr val="dk2"/>
                </a:solidFill>
              </a:rPr>
              <a:t>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(v)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588917" y="2185367"/>
            <a:ext cx="5886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(k)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424917" y="42322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400800" y="41265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677900" y="24679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653783" y="23622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984600" y="1879250"/>
            <a:ext cx="1102800" cy="10503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059589" y="1981200"/>
            <a:ext cx="952200" cy="2826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115800" y="1921200"/>
            <a:ext cx="1351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Softmax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1371600" y="421733"/>
            <a:ext cx="79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Query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(q)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03348" y="1941859"/>
            <a:ext cx="514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rgbClr val="C9DAF8"/>
                </a:highlight>
              </a:rPr>
              <a:t>z</a:t>
            </a:r>
            <a:r>
              <a:rPr b="1" lang="en" sz="1600">
                <a:solidFill>
                  <a:schemeClr val="dk2"/>
                </a:solidFill>
                <a:highlight>
                  <a:srgbClr val="C9DAF8"/>
                </a:highlight>
              </a:rPr>
              <a:t> </a:t>
            </a:r>
            <a:endParaRPr b="1" sz="1600">
              <a:solidFill>
                <a:schemeClr val="dk2"/>
              </a:solidFill>
              <a:highlight>
                <a:srgbClr val="C9DAF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00FF00"/>
                </a:highlight>
              </a:rPr>
              <a:t> </a:t>
            </a:r>
            <a:endParaRPr b="1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84468" y="164550"/>
            <a:ext cx="511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613803" y="2216364"/>
            <a:ext cx="596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(k)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53680" y="497342"/>
            <a:ext cx="793800" cy="7146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285801" y="112462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nxd</a:t>
            </a:r>
            <a:endParaRPr b="1" sz="1500"/>
          </a:p>
        </p:txBody>
      </p:sp>
      <p:cxnSp>
        <p:nvCxnSpPr>
          <p:cNvPr id="156" name="Google Shape;156;p18"/>
          <p:cNvCxnSpPr/>
          <p:nvPr/>
        </p:nvCxnSpPr>
        <p:spPr>
          <a:xfrm>
            <a:off x="1446292" y="855726"/>
            <a:ext cx="65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/>
          <p:nvPr/>
        </p:nvSpPr>
        <p:spPr>
          <a:xfrm>
            <a:off x="2337375" y="625826"/>
            <a:ext cx="793800" cy="6273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2333740" y="293041"/>
            <a:ext cx="835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xW</a:t>
            </a:r>
            <a:r>
              <a:rPr b="1" baseline="30000" lang="en" sz="1600">
                <a:solidFill>
                  <a:schemeClr val="dk2"/>
                </a:solidFill>
              </a:rPr>
              <a:t>(q)T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169491" y="117691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nxr</a:t>
            </a:r>
            <a:endParaRPr b="1" sz="1500"/>
          </a:p>
        </p:txBody>
      </p:sp>
      <p:cxnSp>
        <p:nvCxnSpPr>
          <p:cNvPr id="160" name="Google Shape;160;p18"/>
          <p:cNvCxnSpPr/>
          <p:nvPr/>
        </p:nvCxnSpPr>
        <p:spPr>
          <a:xfrm flipH="1">
            <a:off x="897188" y="2568922"/>
            <a:ext cx="5400" cy="18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/>
          <p:nvPr/>
        </p:nvCxnSpPr>
        <p:spPr>
          <a:xfrm flipH="1" rot="10800000">
            <a:off x="793005" y="2568887"/>
            <a:ext cx="1903500" cy="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 flipH="1" rot="10800000">
            <a:off x="901593" y="4430636"/>
            <a:ext cx="1799400" cy="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/>
          <p:nvPr/>
        </p:nvSpPr>
        <p:spPr>
          <a:xfrm>
            <a:off x="2850950" y="2390747"/>
            <a:ext cx="793800" cy="4155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2818746" y="1905552"/>
            <a:ext cx="973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(*)</a:t>
            </a:r>
            <a:r>
              <a:rPr b="1" lang="en" sz="1600">
                <a:solidFill>
                  <a:schemeClr val="dk2"/>
                </a:solidFill>
              </a:rPr>
              <a:t>x</a:t>
            </a:r>
            <a:r>
              <a:rPr b="1" baseline="30000" lang="en" sz="1600">
                <a:solidFill>
                  <a:schemeClr val="dk2"/>
                </a:solidFill>
              </a:rPr>
              <a:t>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759268" y="2865625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rxm</a:t>
            </a:r>
            <a:endParaRPr b="1" sz="1500">
              <a:highlight>
                <a:srgbClr val="C9DAF8"/>
              </a:highlight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2987727" y="3918153"/>
            <a:ext cx="793800" cy="7146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2819848" y="454543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m</a:t>
            </a: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xd</a:t>
            </a:r>
            <a:endParaRPr b="1" sz="1500">
              <a:highlight>
                <a:srgbClr val="C9DAF8"/>
              </a:highlight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644103" y="4054981"/>
            <a:ext cx="79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Value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(v)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69" name="Google Shape;169;p18"/>
          <p:cNvCxnSpPr/>
          <p:nvPr/>
        </p:nvCxnSpPr>
        <p:spPr>
          <a:xfrm flipH="1" rot="10800000">
            <a:off x="3368864" y="842792"/>
            <a:ext cx="14694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 flipH="1" rot="10800000">
            <a:off x="3805508" y="2579841"/>
            <a:ext cx="8919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endCxn id="172" idx="0"/>
          </p:cNvCxnSpPr>
          <p:nvPr/>
        </p:nvCxnSpPr>
        <p:spPr>
          <a:xfrm flipH="1">
            <a:off x="4828969" y="834187"/>
            <a:ext cx="1500" cy="15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 flipH="1" rot="10800000">
            <a:off x="5026514" y="2586560"/>
            <a:ext cx="806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065375" y="2885961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nxm</a:t>
            </a:r>
            <a:endParaRPr b="1" sz="1500">
              <a:highlight>
                <a:srgbClr val="C9DAF8"/>
              </a:highlight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 flipH="1" rot="10800000">
            <a:off x="4006917" y="4397390"/>
            <a:ext cx="23496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6602372" y="3248405"/>
            <a:ext cx="0" cy="10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/>
          <p:nvPr/>
        </p:nvCxnSpPr>
        <p:spPr>
          <a:xfrm flipH="1" rot="10800000">
            <a:off x="6934200" y="4385931"/>
            <a:ext cx="9450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/>
          <p:nvPr/>
        </p:nvSpPr>
        <p:spPr>
          <a:xfrm>
            <a:off x="8081424" y="3956176"/>
            <a:ext cx="793800" cy="7146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18"/>
          <p:cNvSpPr txBox="1"/>
          <p:nvPr/>
        </p:nvSpPr>
        <p:spPr>
          <a:xfrm>
            <a:off x="7913545" y="4583457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nxd</a:t>
            </a:r>
            <a:endParaRPr b="1" sz="1500">
              <a:highlight>
                <a:srgbClr val="C9DAF8"/>
              </a:highlight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60618" y="2274654"/>
            <a:ext cx="419400" cy="7146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171925" y="2901942"/>
            <a:ext cx="59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mxd</a:t>
            </a:r>
            <a:endParaRPr b="1" sz="1500"/>
          </a:p>
        </p:txBody>
      </p:sp>
      <p:sp>
        <p:nvSpPr>
          <p:cNvPr id="182" name="Google Shape;182;p18"/>
          <p:cNvSpPr txBox="1"/>
          <p:nvPr/>
        </p:nvSpPr>
        <p:spPr>
          <a:xfrm>
            <a:off x="2938566" y="3590906"/>
            <a:ext cx="891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z</a:t>
            </a: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(*)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4748517" y="24796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724400" y="23739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506700" y="42967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6482583" y="41910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5984600" y="1879250"/>
            <a:ext cx="1102800" cy="1050300"/>
          </a:xfrm>
          <a:prstGeom prst="bracketPair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6059589" y="1981200"/>
            <a:ext cx="952200" cy="2826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6115800" y="1921200"/>
            <a:ext cx="1351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Softmax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