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E804-5352-65EC-3150-34E74F6D6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66AF3-9476-FCF4-F19D-EBDAA123D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196E0-6B79-73CE-51C9-4747C639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3008-C5DE-49C9-AC63-07175621F62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87F9B-7BC9-5A34-9254-A10188E3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2ECCF-3258-AD85-6545-0FE53714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EC33-A042-4E5C-83D4-AD8910C82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78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AA78-63C8-EAE1-0B13-CAE85432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3B337-9423-800F-0403-F355B6D66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C26AA-A030-A597-84AF-6CC568EF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3008-C5DE-49C9-AC63-07175621F62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E8D53-F589-989B-3FAB-59FF84D8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C4672-83D5-7D5C-D106-2C0C87E7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EC33-A042-4E5C-83D4-AD8910C82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03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08A4E-C9E2-C1C8-D2C3-C86923F01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39617-A3D0-0F3D-AE79-09C93BC99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EFBCF-C263-68A5-E01A-6851A411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3008-C5DE-49C9-AC63-07175621F62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AC68-D349-29B7-C0DF-FA2D62F5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7F7E-54E0-AA57-8690-75D1476F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EC33-A042-4E5C-83D4-AD8910C82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63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A717-69CE-DDE3-6A31-EB9427E3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92FC1-69DB-97F7-7244-502BCE316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DCF7-CFE1-96E0-1110-FEC21C32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3008-C5DE-49C9-AC63-07175621F62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3AC0F-98A4-49CB-915D-D293EE4E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FB781-C3F2-D836-0967-698EB26A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EC33-A042-4E5C-83D4-AD8910C82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53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5842-B40F-A01B-488D-1BFE4FEC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F225A-A4B4-A03D-9637-0F2E93B6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AF6BF-5B6A-3361-32A8-046B3A03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3008-C5DE-49C9-AC63-07175621F62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08DDF-FE6E-7D1C-8F88-157C9B76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F908-5216-C301-353E-BF2BC98C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EC33-A042-4E5C-83D4-AD8910C82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33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4E3F-D8BE-CB27-3042-22B4F08F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FD74-BA75-6591-41C6-71353BFC7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BD889-3662-66EF-C9F2-8F5934DBD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CAC72-DCC4-ACED-78C1-37C07299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3008-C5DE-49C9-AC63-07175621F62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5B418-8833-4FF1-FE4D-91512454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E39DE-31C4-8D8B-CBB6-C82C1032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EC33-A042-4E5C-83D4-AD8910C82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1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F1A1-971B-0CD3-4F43-C1119093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C1CED-F046-305D-3CCB-9782EBBD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37A5F-B2EB-56D7-CACB-8B51F9D3E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6B462-171D-A7E6-61A4-3FD407F97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CA771-9CAF-68CD-5158-C320BAAE4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C201D-DCBD-7D4F-6C8F-24D72CD0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3008-C5DE-49C9-AC63-07175621F62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B242D-38F1-73D9-915C-C935BEBF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1B04C-2C67-CFE5-F6E4-BBF669C3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EC33-A042-4E5C-83D4-AD8910C82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86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2118-BF9F-B4F4-22D3-82ED90B0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6EC97-5201-FCCB-40B4-050C50BE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3008-C5DE-49C9-AC63-07175621F62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59399-D4F7-1673-EE51-865B6DE9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989E7-C2B5-4CE5-4257-215EA55C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EC33-A042-4E5C-83D4-AD8910C82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09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2A72F-502E-6236-E1CF-5465D5A8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3008-C5DE-49C9-AC63-07175621F62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BC947-0955-8237-CD91-C75D24FA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09A23-A349-A20A-6BCC-F80774A2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EC33-A042-4E5C-83D4-AD8910C82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26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968D-45E0-A71C-46BB-1534E0D1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B856-1A58-B7B1-493B-4D1222BD7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3D342-A0FC-98B1-F857-C3411C1EE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954C5-30B0-F394-F8B4-18969036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3008-C5DE-49C9-AC63-07175621F62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A900-C05E-474F-69C2-07DB1387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10E95-1F8D-DE3C-FB8A-634FDE3B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EC33-A042-4E5C-83D4-AD8910C82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44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18A7-8834-5F50-0928-823C0B14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BA99F-6232-D717-8035-B06732B7A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CC4B2-BF2E-DA61-46A0-66690450C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65202-D03C-DCF6-BF09-81D06391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3008-C5DE-49C9-AC63-07175621F62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1605A-80DC-7140-0FDB-B4FBB717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188E1-2EDF-B929-3DF5-6C83A2D5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EC33-A042-4E5C-83D4-AD8910C82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44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B9D28-1898-2BCF-C7BE-D2A69EB2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DBEFA-C700-B96D-D720-88058C3B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08882-C5D2-2E61-0008-AAAAA6B75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53008-C5DE-49C9-AC63-07175621F620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0F74-E2EA-6F7E-B82B-48397B39B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6332-3363-D8FD-B377-1B289E6C9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27EC33-A042-4E5C-83D4-AD8910C82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52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B3950B-7B5F-7B2E-D6B9-CF8F205940DD}"/>
              </a:ext>
            </a:extLst>
          </p:cNvPr>
          <p:cNvSpPr txBox="1"/>
          <p:nvPr/>
        </p:nvSpPr>
        <p:spPr>
          <a:xfrm>
            <a:off x="0" y="0"/>
            <a:ext cx="5206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Objective: Analyse the performance of Prism-Plus, the company’s pilot loyalty program, and what can be done to increase profit from its users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BFFCAE-A5F9-3825-29F5-F33C55E0A8F4}"/>
              </a:ext>
            </a:extLst>
          </p:cNvPr>
          <p:cNvSpPr/>
          <p:nvPr/>
        </p:nvSpPr>
        <p:spPr>
          <a:xfrm>
            <a:off x="1401097" y="1843548"/>
            <a:ext cx="1150374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Revenue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A19FC6-F116-5AD0-44FC-2D5564FB1007}"/>
              </a:ext>
            </a:extLst>
          </p:cNvPr>
          <p:cNvSpPr/>
          <p:nvPr/>
        </p:nvSpPr>
        <p:spPr>
          <a:xfrm>
            <a:off x="1401097" y="3952568"/>
            <a:ext cx="1150374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272165-2BFC-8980-508D-C95C459FAACE}"/>
              </a:ext>
            </a:extLst>
          </p:cNvPr>
          <p:cNvSpPr/>
          <p:nvPr/>
        </p:nvSpPr>
        <p:spPr>
          <a:xfrm>
            <a:off x="0" y="2905432"/>
            <a:ext cx="1017639" cy="9233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A5B528-8CC1-F4F0-8341-30222663B468}"/>
              </a:ext>
            </a:extLst>
          </p:cNvPr>
          <p:cNvSpPr/>
          <p:nvPr/>
        </p:nvSpPr>
        <p:spPr>
          <a:xfrm>
            <a:off x="3421626" y="923330"/>
            <a:ext cx="1268361" cy="920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Product price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E63C3A-A46F-07D5-A132-DA0544B2E7FF}"/>
              </a:ext>
            </a:extLst>
          </p:cNvPr>
          <p:cNvSpPr/>
          <p:nvPr/>
        </p:nvSpPr>
        <p:spPr>
          <a:xfrm>
            <a:off x="3406877" y="2153265"/>
            <a:ext cx="1283110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of customers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A6EB8-574C-EF02-3703-F203994C2AC1}"/>
              </a:ext>
            </a:extLst>
          </p:cNvPr>
          <p:cNvSpPr/>
          <p:nvPr/>
        </p:nvSpPr>
        <p:spPr>
          <a:xfrm>
            <a:off x="3421626" y="3569110"/>
            <a:ext cx="1283110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Product cost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B9A1EA-E637-5300-339A-83EB708E76A2}"/>
              </a:ext>
            </a:extLst>
          </p:cNvPr>
          <p:cNvSpPr/>
          <p:nvPr/>
        </p:nvSpPr>
        <p:spPr>
          <a:xfrm>
            <a:off x="3392128" y="5511433"/>
            <a:ext cx="1297859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Return refunds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2BEF93-25D5-931E-AFE9-B5A94695AE86}"/>
              </a:ext>
            </a:extLst>
          </p:cNvPr>
          <p:cNvSpPr/>
          <p:nvPr/>
        </p:nvSpPr>
        <p:spPr>
          <a:xfrm>
            <a:off x="1401097" y="5869655"/>
            <a:ext cx="1474839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Distribution cost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0350DD8-E9FC-C1A5-3B19-0D2EB0DCF468}"/>
              </a:ext>
            </a:extLst>
          </p:cNvPr>
          <p:cNvCxnSpPr>
            <a:stCxn id="8" idx="6"/>
            <a:endCxn id="6" idx="1"/>
          </p:cNvCxnSpPr>
          <p:nvPr/>
        </p:nvCxnSpPr>
        <p:spPr>
          <a:xfrm flipV="1">
            <a:off x="1017639" y="2305213"/>
            <a:ext cx="383458" cy="106188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868C67D-0673-08C5-2C08-E61814EE5FC2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>
          <a:xfrm>
            <a:off x="1017639" y="3367097"/>
            <a:ext cx="383458" cy="1047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C47F1C2-8483-895E-5A3C-05BE16F9B33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551471" y="1383439"/>
            <a:ext cx="870155" cy="9217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866A6B-B374-AC13-FA7E-30377815C4FF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551471" y="2305213"/>
            <a:ext cx="855406" cy="3097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DD2AB20-57F0-DAF5-FA83-8B6A26330ED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H="1">
            <a:off x="1401097" y="4414233"/>
            <a:ext cx="1150374" cy="1824132"/>
          </a:xfrm>
          <a:prstGeom prst="bentConnector5">
            <a:avLst>
              <a:gd name="adj1" fmla="val -19872"/>
              <a:gd name="adj2" fmla="val 52548"/>
              <a:gd name="adj3" fmla="val 1198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482A60A-D004-A7BC-8964-C6B8E1DE0C69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2551471" y="4414233"/>
            <a:ext cx="840657" cy="14659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5D2C3F0-B60D-3F91-C340-6173D264E92B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551471" y="3937820"/>
            <a:ext cx="870155" cy="4764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4E4E4F7-74A8-3D81-6EE9-5770FEDAB285}"/>
              </a:ext>
            </a:extLst>
          </p:cNvPr>
          <p:cNvSpPr/>
          <p:nvPr/>
        </p:nvSpPr>
        <p:spPr>
          <a:xfrm>
            <a:off x="5663381" y="76649"/>
            <a:ext cx="1322440" cy="702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Original price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E4499FE-D218-727E-7239-93EA34281876}"/>
              </a:ext>
            </a:extLst>
          </p:cNvPr>
          <p:cNvCxnSpPr>
            <a:stCxn id="9" idx="3"/>
            <a:endCxn id="30" idx="1"/>
          </p:cNvCxnSpPr>
          <p:nvPr/>
        </p:nvCxnSpPr>
        <p:spPr>
          <a:xfrm flipV="1">
            <a:off x="4689987" y="427701"/>
            <a:ext cx="973394" cy="9557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5B8D172-B11C-4D72-A992-1C0D919104E4}"/>
              </a:ext>
            </a:extLst>
          </p:cNvPr>
          <p:cNvSpPr/>
          <p:nvPr/>
        </p:nvSpPr>
        <p:spPr>
          <a:xfrm>
            <a:off x="5663380" y="1019093"/>
            <a:ext cx="1578077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Discounted price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2F2970C-184E-F360-EC58-2D312032E28F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4689987" y="1383439"/>
            <a:ext cx="973393" cy="43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C93F05A-FDCB-B0A4-CB86-98FC029F63A1}"/>
              </a:ext>
            </a:extLst>
          </p:cNvPr>
          <p:cNvSpPr/>
          <p:nvPr/>
        </p:nvSpPr>
        <p:spPr>
          <a:xfrm>
            <a:off x="5454446" y="3212241"/>
            <a:ext cx="1740309" cy="716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Intrinsic cost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3B8A47-A625-CCF2-56C8-12D2EFE3CB0F}"/>
              </a:ext>
            </a:extLst>
          </p:cNvPr>
          <p:cNvSpPr/>
          <p:nvPr/>
        </p:nvSpPr>
        <p:spPr>
          <a:xfrm>
            <a:off x="5454446" y="4070555"/>
            <a:ext cx="1740309" cy="716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of items bought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E531ECE-A463-7C87-076B-E356AF87692C}"/>
              </a:ext>
            </a:extLst>
          </p:cNvPr>
          <p:cNvCxnSpPr>
            <a:stCxn id="11" idx="3"/>
            <a:endCxn id="37" idx="1"/>
          </p:cNvCxnSpPr>
          <p:nvPr/>
        </p:nvCxnSpPr>
        <p:spPr>
          <a:xfrm flipV="1">
            <a:off x="4704736" y="3570667"/>
            <a:ext cx="749710" cy="36715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0E26B45-3B05-7016-59B7-B4FA56DA7D6B}"/>
              </a:ext>
            </a:extLst>
          </p:cNvPr>
          <p:cNvCxnSpPr>
            <a:stCxn id="11" idx="3"/>
            <a:endCxn id="38" idx="1"/>
          </p:cNvCxnSpPr>
          <p:nvPr/>
        </p:nvCxnSpPr>
        <p:spPr>
          <a:xfrm>
            <a:off x="4704736" y="3937820"/>
            <a:ext cx="749710" cy="4911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D1CD085-9DC0-2EA2-903B-7B5F8F0D8CEE}"/>
              </a:ext>
            </a:extLst>
          </p:cNvPr>
          <p:cNvSpPr/>
          <p:nvPr/>
        </p:nvSpPr>
        <p:spPr>
          <a:xfrm>
            <a:off x="5454446" y="5167755"/>
            <a:ext cx="1740309" cy="584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Original price refunded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3C7C98-499E-CA1E-2556-EBA01BECBEA0}"/>
              </a:ext>
            </a:extLst>
          </p:cNvPr>
          <p:cNvSpPr/>
          <p:nvPr/>
        </p:nvSpPr>
        <p:spPr>
          <a:xfrm>
            <a:off x="5454446" y="6033649"/>
            <a:ext cx="1740309" cy="603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of items returned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5FE5770-B2A6-627D-FAAB-DA246E030F77}"/>
              </a:ext>
            </a:extLst>
          </p:cNvPr>
          <p:cNvCxnSpPr>
            <a:stCxn id="12" idx="3"/>
            <a:endCxn id="45" idx="1"/>
          </p:cNvCxnSpPr>
          <p:nvPr/>
        </p:nvCxnSpPr>
        <p:spPr>
          <a:xfrm flipV="1">
            <a:off x="4689987" y="5459814"/>
            <a:ext cx="764459" cy="4203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EB37A64-8C41-072D-EADD-6F6B23DD39EE}"/>
              </a:ext>
            </a:extLst>
          </p:cNvPr>
          <p:cNvCxnSpPr>
            <a:stCxn id="12" idx="3"/>
            <a:endCxn id="46" idx="1"/>
          </p:cNvCxnSpPr>
          <p:nvPr/>
        </p:nvCxnSpPr>
        <p:spPr>
          <a:xfrm>
            <a:off x="4689987" y="5880143"/>
            <a:ext cx="764459" cy="45506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4041E4E-FC82-C5D9-1C26-265D9E0FC5F7}"/>
              </a:ext>
            </a:extLst>
          </p:cNvPr>
          <p:cNvSpPr/>
          <p:nvPr/>
        </p:nvSpPr>
        <p:spPr>
          <a:xfrm>
            <a:off x="5611761" y="1903997"/>
            <a:ext cx="1283110" cy="619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Prism-Plus registered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65C8661-1BA8-3E4D-F613-1F39E86822CE}"/>
              </a:ext>
            </a:extLst>
          </p:cNvPr>
          <p:cNvCxnSpPr>
            <a:stCxn id="10" idx="3"/>
            <a:endCxn id="53" idx="1"/>
          </p:cNvCxnSpPr>
          <p:nvPr/>
        </p:nvCxnSpPr>
        <p:spPr>
          <a:xfrm flipV="1">
            <a:off x="4689987" y="2213714"/>
            <a:ext cx="921774" cy="4012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50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Ibarrientos</dc:creator>
  <cp:lastModifiedBy>Francis Ibarrientos</cp:lastModifiedBy>
  <cp:revision>3</cp:revision>
  <dcterms:created xsi:type="dcterms:W3CDTF">2024-05-13T08:39:14Z</dcterms:created>
  <dcterms:modified xsi:type="dcterms:W3CDTF">2024-05-13T10:26:15Z</dcterms:modified>
</cp:coreProperties>
</file>