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4"/>
  </p:notesMasterIdLst>
  <p:sldIdLst>
    <p:sldId id="256" r:id="rId2"/>
    <p:sldId id="261" r:id="rId3"/>
    <p:sldId id="262" r:id="rId4"/>
    <p:sldId id="260" r:id="rId5"/>
    <p:sldId id="268" r:id="rId6"/>
    <p:sldId id="264" r:id="rId7"/>
    <p:sldId id="257" r:id="rId8"/>
    <p:sldId id="263" r:id="rId9"/>
    <p:sldId id="25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0010F-BDD2-472B-BD1E-35EB96EA2FB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5CAF63-D831-47EE-95EA-A48C01FE66FE}">
      <dgm:prSet phldrT="[Text]"/>
      <dgm:spPr/>
      <dgm:t>
        <a:bodyPr/>
        <a:lstStyle/>
        <a:p>
          <a:r>
            <a:rPr lang="en-US" dirty="0" err="1" smtClean="0"/>
            <a:t>mem_mmu</a:t>
          </a:r>
          <a:endParaRPr lang="en-US" dirty="0"/>
        </a:p>
      </dgm:t>
    </dgm:pt>
    <dgm:pt modelId="{AC1F9341-AAC9-4356-9DC9-B609D45CC3AC}" type="parTrans" cxnId="{A8B871AF-88B1-4F94-ABDA-CA191F645688}">
      <dgm:prSet/>
      <dgm:spPr/>
      <dgm:t>
        <a:bodyPr/>
        <a:lstStyle/>
        <a:p>
          <a:endParaRPr lang="en-US"/>
        </a:p>
      </dgm:t>
    </dgm:pt>
    <dgm:pt modelId="{5CBC1E08-2EA8-41A2-B181-5C185B883EF6}" type="sibTrans" cxnId="{A8B871AF-88B1-4F94-ABDA-CA191F645688}">
      <dgm:prSet/>
      <dgm:spPr/>
      <dgm:t>
        <a:bodyPr/>
        <a:lstStyle/>
        <a:p>
          <a:endParaRPr lang="en-US"/>
        </a:p>
      </dgm:t>
    </dgm:pt>
    <dgm:pt modelId="{0DAC53E7-FBE1-4082-98CB-9C2CC6857413}">
      <dgm:prSet phldrT="[Text]"/>
      <dgm:spPr/>
      <dgm:t>
        <a:bodyPr/>
        <a:lstStyle/>
        <a:p>
          <a:r>
            <a:rPr lang="en-US" dirty="0" err="1" smtClean="0"/>
            <a:t>mem_mmu_binarytree_info</a:t>
          </a:r>
          <a:endParaRPr lang="en-US" dirty="0"/>
        </a:p>
      </dgm:t>
    </dgm:pt>
    <dgm:pt modelId="{6F441313-5DDE-4DDD-BF6B-154473AF6D4E}" type="parTrans" cxnId="{75992C1D-281A-4B5E-A116-4026BE3CA045}">
      <dgm:prSet/>
      <dgm:spPr/>
      <dgm:t>
        <a:bodyPr/>
        <a:lstStyle/>
        <a:p>
          <a:endParaRPr lang="en-US"/>
        </a:p>
      </dgm:t>
    </dgm:pt>
    <dgm:pt modelId="{D62BE075-A975-44BB-9735-CE97156DFEB2}" type="sibTrans" cxnId="{75992C1D-281A-4B5E-A116-4026BE3CA045}">
      <dgm:prSet/>
      <dgm:spPr/>
      <dgm:t>
        <a:bodyPr/>
        <a:lstStyle/>
        <a:p>
          <a:r>
            <a:rPr lang="en-US" dirty="0" err="1" smtClean="0"/>
            <a:t>root_node</a:t>
          </a:r>
          <a:endParaRPr lang="en-US" dirty="0"/>
        </a:p>
      </dgm:t>
    </dgm:pt>
    <dgm:pt modelId="{1A07ECB6-E899-4AFD-B690-B055119910C8}">
      <dgm:prSet phldrT="[Text]"/>
      <dgm:spPr/>
      <dgm:t>
        <a:bodyPr/>
        <a:lstStyle/>
        <a:p>
          <a:r>
            <a:rPr lang="en-US" dirty="0" err="1" smtClean="0"/>
            <a:t>mem_mmu_node</a:t>
          </a:r>
          <a:endParaRPr lang="en-US" dirty="0"/>
        </a:p>
      </dgm:t>
    </dgm:pt>
    <dgm:pt modelId="{C1F2E473-5067-4978-9A2B-09976860E6AA}" type="parTrans" cxnId="{D5D70EC5-16AF-4B50-9B56-28BF49EB2A54}">
      <dgm:prSet/>
      <dgm:spPr/>
      <dgm:t>
        <a:bodyPr/>
        <a:lstStyle/>
        <a:p>
          <a:endParaRPr lang="en-US"/>
        </a:p>
      </dgm:t>
    </dgm:pt>
    <dgm:pt modelId="{D88CD653-6C7B-4AAB-8320-F748EE9917D9}" type="sibTrans" cxnId="{D5D70EC5-16AF-4B50-9B56-28BF49EB2A54}">
      <dgm:prSet/>
      <dgm:spPr/>
      <dgm:t>
        <a:bodyPr/>
        <a:lstStyle/>
        <a:p>
          <a:r>
            <a:rPr lang="en-US" dirty="0" err="1" smtClean="0"/>
            <a:t>left_node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right_node</a:t>
          </a:r>
          <a:endParaRPr lang="en-US" dirty="0"/>
        </a:p>
      </dgm:t>
    </dgm:pt>
    <dgm:pt modelId="{708FBFF9-2976-4542-8436-DA1186499155}" type="pres">
      <dgm:prSet presAssocID="{3060010F-BDD2-472B-BD1E-35EB96EA2F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E6832-CE9D-4B0B-A6D3-00FD1E3603B4}" type="pres">
      <dgm:prSet presAssocID="{C05CAF63-D831-47EE-95EA-A48C01FE66FE}" presName="hierRoot1" presStyleCnt="0">
        <dgm:presLayoutVars>
          <dgm:hierBranch val="init"/>
        </dgm:presLayoutVars>
      </dgm:prSet>
      <dgm:spPr/>
    </dgm:pt>
    <dgm:pt modelId="{05FC7024-02CC-4120-8FB7-2F4070F26FD1}" type="pres">
      <dgm:prSet presAssocID="{C05CAF63-D831-47EE-95EA-A48C01FE66FE}" presName="rootComposite1" presStyleCnt="0"/>
      <dgm:spPr/>
    </dgm:pt>
    <dgm:pt modelId="{EFCC9846-9E2D-4F4C-A472-33D127ADC260}" type="pres">
      <dgm:prSet presAssocID="{C05CAF63-D831-47EE-95EA-A48C01FE66FE}" presName="rootText1" presStyleLbl="node0" presStyleIdx="0" presStyleCnt="1">
        <dgm:presLayoutVars>
          <dgm:chMax/>
          <dgm:chPref val="3"/>
        </dgm:presLayoutVars>
      </dgm:prSet>
      <dgm:spPr/>
    </dgm:pt>
    <dgm:pt modelId="{A3F84495-8C3A-4A44-B0DD-D04CF359B620}" type="pres">
      <dgm:prSet presAssocID="{C05CAF63-D831-47EE-95EA-A48C01FE66FE}" presName="titleText1" presStyleLbl="fgAcc0" presStyleIdx="0" presStyleCnt="1">
        <dgm:presLayoutVars>
          <dgm:chMax val="0"/>
          <dgm:chPref val="0"/>
        </dgm:presLayoutVars>
      </dgm:prSet>
      <dgm:spPr/>
    </dgm:pt>
    <dgm:pt modelId="{5C7525BA-9115-4EF6-9642-77322C8A6E32}" type="pres">
      <dgm:prSet presAssocID="{C05CAF63-D831-47EE-95EA-A48C01FE66FE}" presName="rootConnector1" presStyleLbl="node1" presStyleIdx="0" presStyleCnt="2"/>
      <dgm:spPr/>
    </dgm:pt>
    <dgm:pt modelId="{AF43B0AA-DB9A-483B-A1A1-650471767EA1}" type="pres">
      <dgm:prSet presAssocID="{C05CAF63-D831-47EE-95EA-A48C01FE66FE}" presName="hierChild2" presStyleCnt="0"/>
      <dgm:spPr/>
    </dgm:pt>
    <dgm:pt modelId="{A0BDFC91-3FBC-4166-BE8A-C4D64F85CE2A}" type="pres">
      <dgm:prSet presAssocID="{6F441313-5DDE-4DDD-BF6B-154473AF6D4E}" presName="Name37" presStyleLbl="parChTrans1D2" presStyleIdx="0" presStyleCnt="1"/>
      <dgm:spPr/>
    </dgm:pt>
    <dgm:pt modelId="{85E732B4-74C3-4B09-B176-634976EB3EC3}" type="pres">
      <dgm:prSet presAssocID="{0DAC53E7-FBE1-4082-98CB-9C2CC6857413}" presName="hierRoot2" presStyleCnt="0">
        <dgm:presLayoutVars>
          <dgm:hierBranch val="init"/>
        </dgm:presLayoutVars>
      </dgm:prSet>
      <dgm:spPr/>
    </dgm:pt>
    <dgm:pt modelId="{6BFFF716-3787-4F3A-9246-5A28460A862C}" type="pres">
      <dgm:prSet presAssocID="{0DAC53E7-FBE1-4082-98CB-9C2CC6857413}" presName="rootComposite" presStyleCnt="0"/>
      <dgm:spPr/>
    </dgm:pt>
    <dgm:pt modelId="{F5CF1591-4EDA-4372-9F1D-62DEE853C16A}" type="pres">
      <dgm:prSet presAssocID="{0DAC53E7-FBE1-4082-98CB-9C2CC6857413}" presName="rootText" presStyleLbl="node1" presStyleIdx="0" presStyleCnt="2" custLinFactNeighborX="5187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8DE7942-87C1-44E0-B032-954128198CC1}" type="pres">
      <dgm:prSet presAssocID="{0DAC53E7-FBE1-4082-98CB-9C2CC6857413}" presName="titleText2" presStyleLbl="fgAcc1" presStyleIdx="0" presStyleCnt="2" custLinFactNeighborX="4979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B9BE40-B162-473E-A027-06267837F852}" type="pres">
      <dgm:prSet presAssocID="{0DAC53E7-FBE1-4082-98CB-9C2CC6857413}" presName="rootConnector" presStyleLbl="node2" presStyleIdx="0" presStyleCnt="0"/>
      <dgm:spPr/>
    </dgm:pt>
    <dgm:pt modelId="{4320C669-3F1A-4710-BC3E-6EF5C7014D74}" type="pres">
      <dgm:prSet presAssocID="{0DAC53E7-FBE1-4082-98CB-9C2CC6857413}" presName="hierChild4" presStyleCnt="0"/>
      <dgm:spPr/>
    </dgm:pt>
    <dgm:pt modelId="{8E47EF50-052D-428B-A78F-BF334BA34F2A}" type="pres">
      <dgm:prSet presAssocID="{C1F2E473-5067-4978-9A2B-09976860E6AA}" presName="Name37" presStyleLbl="parChTrans1D3" presStyleIdx="0" presStyleCnt="1"/>
      <dgm:spPr/>
    </dgm:pt>
    <dgm:pt modelId="{556EACE9-30D4-4758-8BA7-543B6F8224DA}" type="pres">
      <dgm:prSet presAssocID="{1A07ECB6-E899-4AFD-B690-B055119910C8}" presName="hierRoot2" presStyleCnt="0">
        <dgm:presLayoutVars>
          <dgm:hierBranch val="init"/>
        </dgm:presLayoutVars>
      </dgm:prSet>
      <dgm:spPr/>
    </dgm:pt>
    <dgm:pt modelId="{ABA20D6B-26AF-4534-B46D-7BFEA7EB4507}" type="pres">
      <dgm:prSet presAssocID="{1A07ECB6-E899-4AFD-B690-B055119910C8}" presName="rootComposite" presStyleCnt="0"/>
      <dgm:spPr/>
    </dgm:pt>
    <dgm:pt modelId="{344F80C2-AC43-49E9-91D9-28129C4BC311}" type="pres">
      <dgm:prSet presAssocID="{1A07ECB6-E899-4AFD-B690-B055119910C8}" presName="rootText" presStyleLbl="node1" presStyleIdx="1" presStyleCnt="2" custLinFactX="22320" custLinFactNeighborX="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B24A1AF-4F52-47C3-B27E-B8331B791C99}" type="pres">
      <dgm:prSet presAssocID="{1A07ECB6-E899-4AFD-B690-B055119910C8}" presName="titleText2" presStyleLbl="fgAcc1" presStyleIdx="1" presStyleCnt="2" custLinFactX="24804" custLinFactNeighborX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B94BBE-4B00-4513-8836-1F34D8CD9518}" type="pres">
      <dgm:prSet presAssocID="{1A07ECB6-E899-4AFD-B690-B055119910C8}" presName="rootConnector" presStyleLbl="node3" presStyleIdx="0" presStyleCnt="0"/>
      <dgm:spPr/>
    </dgm:pt>
    <dgm:pt modelId="{74068BF9-2415-48BB-AED8-F6E906521413}" type="pres">
      <dgm:prSet presAssocID="{1A07ECB6-E899-4AFD-B690-B055119910C8}" presName="hierChild4" presStyleCnt="0"/>
      <dgm:spPr/>
    </dgm:pt>
    <dgm:pt modelId="{563897FC-E4BF-4D2C-974B-546167E88626}" type="pres">
      <dgm:prSet presAssocID="{1A07ECB6-E899-4AFD-B690-B055119910C8}" presName="hierChild5" presStyleCnt="0"/>
      <dgm:spPr/>
    </dgm:pt>
    <dgm:pt modelId="{9649F086-6018-4891-B313-883073235265}" type="pres">
      <dgm:prSet presAssocID="{0DAC53E7-FBE1-4082-98CB-9C2CC6857413}" presName="hierChild5" presStyleCnt="0"/>
      <dgm:spPr/>
    </dgm:pt>
    <dgm:pt modelId="{169CA140-C614-4500-BC9B-D5DF550A8120}" type="pres">
      <dgm:prSet presAssocID="{C05CAF63-D831-47EE-95EA-A48C01FE66FE}" presName="hierChild3" presStyleCnt="0"/>
      <dgm:spPr/>
    </dgm:pt>
  </dgm:ptLst>
  <dgm:cxnLst>
    <dgm:cxn modelId="{6A361DE4-C2C6-42B4-922D-9E11915262FB}" type="presOf" srcId="{C05CAF63-D831-47EE-95EA-A48C01FE66FE}" destId="{5C7525BA-9115-4EF6-9642-77322C8A6E32}" srcOrd="1" destOrd="0" presId="urn:microsoft.com/office/officeart/2008/layout/NameandTitleOrganizationalChart"/>
    <dgm:cxn modelId="{6122CC23-0320-44DF-B428-C081B46984B8}" type="presOf" srcId="{1A07ECB6-E899-4AFD-B690-B055119910C8}" destId="{75B94BBE-4B00-4513-8836-1F34D8CD9518}" srcOrd="1" destOrd="0" presId="urn:microsoft.com/office/officeart/2008/layout/NameandTitleOrganizationalChart"/>
    <dgm:cxn modelId="{3BD830D5-B705-451F-84FA-A15D18382094}" type="presOf" srcId="{6F441313-5DDE-4DDD-BF6B-154473AF6D4E}" destId="{A0BDFC91-3FBC-4166-BE8A-C4D64F85CE2A}" srcOrd="0" destOrd="0" presId="urn:microsoft.com/office/officeart/2008/layout/NameandTitleOrganizationalChart"/>
    <dgm:cxn modelId="{7BE6C879-96B6-4305-AE1B-23BFF25AC885}" type="presOf" srcId="{1A07ECB6-E899-4AFD-B690-B055119910C8}" destId="{344F80C2-AC43-49E9-91D9-28129C4BC311}" srcOrd="0" destOrd="0" presId="urn:microsoft.com/office/officeart/2008/layout/NameandTitleOrganizationalChart"/>
    <dgm:cxn modelId="{04E1CCE1-30D8-45B2-B2A3-4F601EF7B56E}" type="presOf" srcId="{0DAC53E7-FBE1-4082-98CB-9C2CC6857413}" destId="{63B9BE40-B162-473E-A027-06267837F852}" srcOrd="1" destOrd="0" presId="urn:microsoft.com/office/officeart/2008/layout/NameandTitleOrganizationalChart"/>
    <dgm:cxn modelId="{E9579141-00B9-4564-A8F8-52FB16A55699}" type="presOf" srcId="{D88CD653-6C7B-4AAB-8320-F748EE9917D9}" destId="{BB24A1AF-4F52-47C3-B27E-B8331B791C99}" srcOrd="0" destOrd="0" presId="urn:microsoft.com/office/officeart/2008/layout/NameandTitleOrganizationalChart"/>
    <dgm:cxn modelId="{7810D2A0-3B6C-4E87-BFE9-45CD3105E710}" type="presOf" srcId="{D62BE075-A975-44BB-9735-CE97156DFEB2}" destId="{58DE7942-87C1-44E0-B032-954128198CC1}" srcOrd="0" destOrd="0" presId="urn:microsoft.com/office/officeart/2008/layout/NameandTitleOrganizationalChart"/>
    <dgm:cxn modelId="{78916D36-2018-42B0-B8E1-6D602456E509}" type="presOf" srcId="{C1F2E473-5067-4978-9A2B-09976860E6AA}" destId="{8E47EF50-052D-428B-A78F-BF334BA34F2A}" srcOrd="0" destOrd="0" presId="urn:microsoft.com/office/officeart/2008/layout/NameandTitleOrganizationalChart"/>
    <dgm:cxn modelId="{D47C8E4A-716F-47CE-B2AF-F211D886FDDE}" type="presOf" srcId="{5CBC1E08-2EA8-41A2-B181-5C185B883EF6}" destId="{A3F84495-8C3A-4A44-B0DD-D04CF359B620}" srcOrd="0" destOrd="0" presId="urn:microsoft.com/office/officeart/2008/layout/NameandTitleOrganizationalChart"/>
    <dgm:cxn modelId="{375572AF-E1F4-493F-8CEE-8E41F977B325}" type="presOf" srcId="{C05CAF63-D831-47EE-95EA-A48C01FE66FE}" destId="{EFCC9846-9E2D-4F4C-A472-33D127ADC260}" srcOrd="0" destOrd="0" presId="urn:microsoft.com/office/officeart/2008/layout/NameandTitleOrganizationalChart"/>
    <dgm:cxn modelId="{A8B871AF-88B1-4F94-ABDA-CA191F645688}" srcId="{3060010F-BDD2-472B-BD1E-35EB96EA2FB6}" destId="{C05CAF63-D831-47EE-95EA-A48C01FE66FE}" srcOrd="0" destOrd="0" parTransId="{AC1F9341-AAC9-4356-9DC9-B609D45CC3AC}" sibTransId="{5CBC1E08-2EA8-41A2-B181-5C185B883EF6}"/>
    <dgm:cxn modelId="{75992C1D-281A-4B5E-A116-4026BE3CA045}" srcId="{C05CAF63-D831-47EE-95EA-A48C01FE66FE}" destId="{0DAC53E7-FBE1-4082-98CB-9C2CC6857413}" srcOrd="0" destOrd="0" parTransId="{6F441313-5DDE-4DDD-BF6B-154473AF6D4E}" sibTransId="{D62BE075-A975-44BB-9735-CE97156DFEB2}"/>
    <dgm:cxn modelId="{D5D70EC5-16AF-4B50-9B56-28BF49EB2A54}" srcId="{0DAC53E7-FBE1-4082-98CB-9C2CC6857413}" destId="{1A07ECB6-E899-4AFD-B690-B055119910C8}" srcOrd="0" destOrd="0" parTransId="{C1F2E473-5067-4978-9A2B-09976860E6AA}" sibTransId="{D88CD653-6C7B-4AAB-8320-F748EE9917D9}"/>
    <dgm:cxn modelId="{B5631991-DB15-4867-8A2D-0939301E3F38}" type="presOf" srcId="{0DAC53E7-FBE1-4082-98CB-9C2CC6857413}" destId="{F5CF1591-4EDA-4372-9F1D-62DEE853C16A}" srcOrd="0" destOrd="0" presId="urn:microsoft.com/office/officeart/2008/layout/NameandTitleOrganizationalChart"/>
    <dgm:cxn modelId="{379C7FEE-988D-4FBE-81A1-DCA06C66B2FE}" type="presOf" srcId="{3060010F-BDD2-472B-BD1E-35EB96EA2FB6}" destId="{708FBFF9-2976-4542-8436-DA1186499155}" srcOrd="0" destOrd="0" presId="urn:microsoft.com/office/officeart/2008/layout/NameandTitleOrganizationalChart"/>
    <dgm:cxn modelId="{EB0CBF83-0BCE-44B6-9F4F-B82B13D4EA8B}" type="presParOf" srcId="{708FBFF9-2976-4542-8436-DA1186499155}" destId="{2D2E6832-CE9D-4B0B-A6D3-00FD1E3603B4}" srcOrd="0" destOrd="0" presId="urn:microsoft.com/office/officeart/2008/layout/NameandTitleOrganizationalChart"/>
    <dgm:cxn modelId="{337D00B0-EDAA-491D-991C-C1B848FB73E4}" type="presParOf" srcId="{2D2E6832-CE9D-4B0B-A6D3-00FD1E3603B4}" destId="{05FC7024-02CC-4120-8FB7-2F4070F26FD1}" srcOrd="0" destOrd="0" presId="urn:microsoft.com/office/officeart/2008/layout/NameandTitleOrganizationalChart"/>
    <dgm:cxn modelId="{A01865BB-7FDC-4647-9BE2-4321B90C52FC}" type="presParOf" srcId="{05FC7024-02CC-4120-8FB7-2F4070F26FD1}" destId="{EFCC9846-9E2D-4F4C-A472-33D127ADC260}" srcOrd="0" destOrd="0" presId="urn:microsoft.com/office/officeart/2008/layout/NameandTitleOrganizationalChart"/>
    <dgm:cxn modelId="{374DDB62-CA83-4906-BBBB-74F1C5A08CA4}" type="presParOf" srcId="{05FC7024-02CC-4120-8FB7-2F4070F26FD1}" destId="{A3F84495-8C3A-4A44-B0DD-D04CF359B620}" srcOrd="1" destOrd="0" presId="urn:microsoft.com/office/officeart/2008/layout/NameandTitleOrganizationalChart"/>
    <dgm:cxn modelId="{C7AF8DCE-A1FC-49CC-B89C-229C20214BDB}" type="presParOf" srcId="{05FC7024-02CC-4120-8FB7-2F4070F26FD1}" destId="{5C7525BA-9115-4EF6-9642-77322C8A6E32}" srcOrd="2" destOrd="0" presId="urn:microsoft.com/office/officeart/2008/layout/NameandTitleOrganizationalChart"/>
    <dgm:cxn modelId="{BA658EE4-EBC1-4468-8C78-3C63A6B2D475}" type="presParOf" srcId="{2D2E6832-CE9D-4B0B-A6D3-00FD1E3603B4}" destId="{AF43B0AA-DB9A-483B-A1A1-650471767EA1}" srcOrd="1" destOrd="0" presId="urn:microsoft.com/office/officeart/2008/layout/NameandTitleOrganizationalChart"/>
    <dgm:cxn modelId="{28684C21-8D4E-4C3F-AD79-9385FD0EB832}" type="presParOf" srcId="{AF43B0AA-DB9A-483B-A1A1-650471767EA1}" destId="{A0BDFC91-3FBC-4166-BE8A-C4D64F85CE2A}" srcOrd="0" destOrd="0" presId="urn:microsoft.com/office/officeart/2008/layout/NameandTitleOrganizationalChart"/>
    <dgm:cxn modelId="{EFCC95E9-7B96-46AF-A6C7-F327A49DA57B}" type="presParOf" srcId="{AF43B0AA-DB9A-483B-A1A1-650471767EA1}" destId="{85E732B4-74C3-4B09-B176-634976EB3EC3}" srcOrd="1" destOrd="0" presId="urn:microsoft.com/office/officeart/2008/layout/NameandTitleOrganizationalChart"/>
    <dgm:cxn modelId="{5DF286FE-1DE0-42CA-BE56-DBD307C00848}" type="presParOf" srcId="{85E732B4-74C3-4B09-B176-634976EB3EC3}" destId="{6BFFF716-3787-4F3A-9246-5A28460A862C}" srcOrd="0" destOrd="0" presId="urn:microsoft.com/office/officeart/2008/layout/NameandTitleOrganizationalChart"/>
    <dgm:cxn modelId="{78EBB610-C138-44E4-A4AB-AF25DEC7CB17}" type="presParOf" srcId="{6BFFF716-3787-4F3A-9246-5A28460A862C}" destId="{F5CF1591-4EDA-4372-9F1D-62DEE853C16A}" srcOrd="0" destOrd="0" presId="urn:microsoft.com/office/officeart/2008/layout/NameandTitleOrganizationalChart"/>
    <dgm:cxn modelId="{3DAB04AA-BC3C-4B48-9A01-D6821F1A3370}" type="presParOf" srcId="{6BFFF716-3787-4F3A-9246-5A28460A862C}" destId="{58DE7942-87C1-44E0-B032-954128198CC1}" srcOrd="1" destOrd="0" presId="urn:microsoft.com/office/officeart/2008/layout/NameandTitleOrganizationalChart"/>
    <dgm:cxn modelId="{DDAF6B16-C97B-4656-8AB1-B6734E969C0B}" type="presParOf" srcId="{6BFFF716-3787-4F3A-9246-5A28460A862C}" destId="{63B9BE40-B162-473E-A027-06267837F852}" srcOrd="2" destOrd="0" presId="urn:microsoft.com/office/officeart/2008/layout/NameandTitleOrganizationalChart"/>
    <dgm:cxn modelId="{51F36F1D-DF75-453F-B159-0AC5736982E8}" type="presParOf" srcId="{85E732B4-74C3-4B09-B176-634976EB3EC3}" destId="{4320C669-3F1A-4710-BC3E-6EF5C7014D74}" srcOrd="1" destOrd="0" presId="urn:microsoft.com/office/officeart/2008/layout/NameandTitleOrganizationalChart"/>
    <dgm:cxn modelId="{404BD7B9-8D4E-4109-886C-E2881FFD49CA}" type="presParOf" srcId="{4320C669-3F1A-4710-BC3E-6EF5C7014D74}" destId="{8E47EF50-052D-428B-A78F-BF334BA34F2A}" srcOrd="0" destOrd="0" presId="urn:microsoft.com/office/officeart/2008/layout/NameandTitleOrganizationalChart"/>
    <dgm:cxn modelId="{6EFB2FFE-5784-4C3C-ADE6-512A9027A889}" type="presParOf" srcId="{4320C669-3F1A-4710-BC3E-6EF5C7014D74}" destId="{556EACE9-30D4-4758-8BA7-543B6F8224DA}" srcOrd="1" destOrd="0" presId="urn:microsoft.com/office/officeart/2008/layout/NameandTitleOrganizationalChart"/>
    <dgm:cxn modelId="{DDA7394D-B31E-4810-9EF0-850252A02713}" type="presParOf" srcId="{556EACE9-30D4-4758-8BA7-543B6F8224DA}" destId="{ABA20D6B-26AF-4534-B46D-7BFEA7EB4507}" srcOrd="0" destOrd="0" presId="urn:microsoft.com/office/officeart/2008/layout/NameandTitleOrganizationalChart"/>
    <dgm:cxn modelId="{AFB212F6-4611-45A7-AEDC-B4235B1EA852}" type="presParOf" srcId="{ABA20D6B-26AF-4534-B46D-7BFEA7EB4507}" destId="{344F80C2-AC43-49E9-91D9-28129C4BC311}" srcOrd="0" destOrd="0" presId="urn:microsoft.com/office/officeart/2008/layout/NameandTitleOrganizationalChart"/>
    <dgm:cxn modelId="{BAE5F110-3554-4114-BF27-DCA2B96024DC}" type="presParOf" srcId="{ABA20D6B-26AF-4534-B46D-7BFEA7EB4507}" destId="{BB24A1AF-4F52-47C3-B27E-B8331B791C99}" srcOrd="1" destOrd="0" presId="urn:microsoft.com/office/officeart/2008/layout/NameandTitleOrganizationalChart"/>
    <dgm:cxn modelId="{766FDAD0-9951-48CB-A48B-21CC70438CA1}" type="presParOf" srcId="{ABA20D6B-26AF-4534-B46D-7BFEA7EB4507}" destId="{75B94BBE-4B00-4513-8836-1F34D8CD9518}" srcOrd="2" destOrd="0" presId="urn:microsoft.com/office/officeart/2008/layout/NameandTitleOrganizationalChart"/>
    <dgm:cxn modelId="{A9D1A3E5-08F2-429A-845F-8BC8E141E082}" type="presParOf" srcId="{556EACE9-30D4-4758-8BA7-543B6F8224DA}" destId="{74068BF9-2415-48BB-AED8-F6E906521413}" srcOrd="1" destOrd="0" presId="urn:microsoft.com/office/officeart/2008/layout/NameandTitleOrganizationalChart"/>
    <dgm:cxn modelId="{B3BB8520-5F6A-48E1-A44F-431465E6B63A}" type="presParOf" srcId="{556EACE9-30D4-4758-8BA7-543B6F8224DA}" destId="{563897FC-E4BF-4D2C-974B-546167E88626}" srcOrd="2" destOrd="0" presId="urn:microsoft.com/office/officeart/2008/layout/NameandTitleOrganizationalChart"/>
    <dgm:cxn modelId="{54C15BD5-99E9-4D94-8333-4D9CCCC136A6}" type="presParOf" srcId="{85E732B4-74C3-4B09-B176-634976EB3EC3}" destId="{9649F086-6018-4891-B313-883073235265}" srcOrd="2" destOrd="0" presId="urn:microsoft.com/office/officeart/2008/layout/NameandTitleOrganizationalChart"/>
    <dgm:cxn modelId="{ECBA71C9-2508-4A6C-B563-9FD2F71D8A23}" type="presParOf" srcId="{2D2E6832-CE9D-4B0B-A6D3-00FD1E3603B4}" destId="{169CA140-C614-4500-BC9B-D5DF550A812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BE1BB-0E79-46D0-81B9-D24827463D1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78C30-4D73-4586-A993-EDB97DD97ECD}">
      <dgm:prSet phldrT="[Text]" custT="1"/>
      <dgm:spPr/>
      <dgm:t>
        <a:bodyPr/>
        <a:lstStyle/>
        <a:p>
          <a:r>
            <a:rPr lang="en-US" sz="1600" b="0" dirty="0" err="1" smtClean="0"/>
            <a:t>create_binary_tree</a:t>
          </a:r>
          <a:endParaRPr lang="en-US" sz="1600" dirty="0"/>
        </a:p>
      </dgm:t>
    </dgm:pt>
    <dgm:pt modelId="{9464EE45-AABC-4B5C-AF17-77B49A5AD156}" type="parTrans" cxnId="{51664D54-56E0-476B-841F-487CBC8EFCB6}">
      <dgm:prSet/>
      <dgm:spPr/>
      <dgm:t>
        <a:bodyPr/>
        <a:lstStyle/>
        <a:p>
          <a:endParaRPr lang="en-US"/>
        </a:p>
      </dgm:t>
    </dgm:pt>
    <dgm:pt modelId="{61BF3807-9743-49B5-A43B-9628F77CBDEA}" type="sibTrans" cxnId="{51664D54-56E0-476B-841F-487CBC8EFCB6}">
      <dgm:prSet/>
      <dgm:spPr/>
      <dgm:t>
        <a:bodyPr/>
        <a:lstStyle/>
        <a:p>
          <a:endParaRPr lang="en-US"/>
        </a:p>
      </dgm:t>
    </dgm:pt>
    <dgm:pt modelId="{1B3572F5-0092-4B1C-82A5-8CC9CF17692E}">
      <dgm:prSet phldrT="[Text]"/>
      <dgm:spPr/>
      <dgm:t>
        <a:bodyPr/>
        <a:lstStyle/>
        <a:p>
          <a:r>
            <a:rPr lang="en-US" b="0" dirty="0" smtClean="0"/>
            <a:t>string </a:t>
          </a:r>
          <a:r>
            <a:rPr lang="en-US" b="0" dirty="0" err="1" smtClean="0"/>
            <a:t>region_name</a:t>
          </a:r>
          <a:endParaRPr lang="en-US" dirty="0"/>
        </a:p>
      </dgm:t>
    </dgm:pt>
    <dgm:pt modelId="{AC4065D8-D515-4507-A433-105A6C4DFD65}" type="parTrans" cxnId="{B38B5B3D-3CE3-4C21-9480-4D3A79E2573A}">
      <dgm:prSet/>
      <dgm:spPr/>
      <dgm:t>
        <a:bodyPr/>
        <a:lstStyle/>
        <a:p>
          <a:endParaRPr lang="en-US"/>
        </a:p>
      </dgm:t>
    </dgm:pt>
    <dgm:pt modelId="{FFCFA706-613C-488B-8670-B92F195DD8D6}" type="sibTrans" cxnId="{B38B5B3D-3CE3-4C21-9480-4D3A79E2573A}">
      <dgm:prSet/>
      <dgm:spPr/>
      <dgm:t>
        <a:bodyPr/>
        <a:lstStyle/>
        <a:p>
          <a:endParaRPr lang="en-US"/>
        </a:p>
      </dgm:t>
    </dgm:pt>
    <dgm:pt modelId="{A45EF08C-5A34-439B-A88E-552ED8A8887C}">
      <dgm:prSet phldrT="[Text]"/>
      <dgm:spPr/>
      <dgm:t>
        <a:bodyPr/>
        <a:lstStyle/>
        <a:p>
          <a:r>
            <a:rPr lang="en-US" b="0" dirty="0" smtClean="0"/>
            <a:t>uint32_addr_t </a:t>
          </a:r>
          <a:r>
            <a:rPr lang="en-US" b="0" dirty="0" err="1" smtClean="0"/>
            <a:t>buffer_size</a:t>
          </a:r>
          <a:endParaRPr lang="en-US" dirty="0"/>
        </a:p>
      </dgm:t>
    </dgm:pt>
    <dgm:pt modelId="{76C58447-046E-474C-8CB7-ABE3B8AF9D44}" type="parTrans" cxnId="{D22E1F85-6BD3-411E-8D0B-CD3BBE607F9E}">
      <dgm:prSet/>
      <dgm:spPr/>
      <dgm:t>
        <a:bodyPr/>
        <a:lstStyle/>
        <a:p>
          <a:endParaRPr lang="en-US"/>
        </a:p>
      </dgm:t>
    </dgm:pt>
    <dgm:pt modelId="{2AE2025F-2ADE-42EB-81C1-2AC666AFF601}" type="sibTrans" cxnId="{D22E1F85-6BD3-411E-8D0B-CD3BBE607F9E}">
      <dgm:prSet/>
      <dgm:spPr/>
      <dgm:t>
        <a:bodyPr/>
        <a:lstStyle/>
        <a:p>
          <a:endParaRPr lang="en-US"/>
        </a:p>
      </dgm:t>
    </dgm:pt>
    <dgm:pt modelId="{BF252AC8-22CF-4ACD-8D43-90D68CC008F2}">
      <dgm:prSet phldrT="[Text]" custT="1"/>
      <dgm:spPr/>
      <dgm:t>
        <a:bodyPr/>
        <a:lstStyle/>
        <a:p>
          <a:r>
            <a:rPr lang="en-US" sz="1600" b="0" dirty="0" err="1" smtClean="0"/>
            <a:t>get_buffer_n_by_name_from_binary_tree</a:t>
          </a:r>
          <a:endParaRPr lang="en-US" sz="1600" dirty="0"/>
        </a:p>
      </dgm:t>
    </dgm:pt>
    <dgm:pt modelId="{C30646AC-4B2D-411B-BBEB-713062BE8881}" type="parTrans" cxnId="{C5A55610-20C9-4560-9BEA-6EC04A65B5EF}">
      <dgm:prSet/>
      <dgm:spPr/>
      <dgm:t>
        <a:bodyPr/>
        <a:lstStyle/>
        <a:p>
          <a:endParaRPr lang="en-US"/>
        </a:p>
      </dgm:t>
    </dgm:pt>
    <dgm:pt modelId="{B8F91BE4-9E45-4ACF-9C93-C425C0FC6D83}" type="sibTrans" cxnId="{C5A55610-20C9-4560-9BEA-6EC04A65B5EF}">
      <dgm:prSet/>
      <dgm:spPr/>
      <dgm:t>
        <a:bodyPr/>
        <a:lstStyle/>
        <a:p>
          <a:endParaRPr lang="en-US"/>
        </a:p>
      </dgm:t>
    </dgm:pt>
    <dgm:pt modelId="{C3532C8D-EAAF-4A3C-97B1-1679383CECB4}">
      <dgm:prSet phldrT="[Text]"/>
      <dgm:spPr/>
      <dgm:t>
        <a:bodyPr/>
        <a:lstStyle/>
        <a:p>
          <a:r>
            <a:rPr lang="en-US" b="0" dirty="0" smtClean="0"/>
            <a:t>string </a:t>
          </a:r>
          <a:r>
            <a:rPr lang="en-US" b="0" dirty="0" err="1" smtClean="0"/>
            <a:t>region_name</a:t>
          </a:r>
          <a:endParaRPr lang="en-US" dirty="0"/>
        </a:p>
      </dgm:t>
    </dgm:pt>
    <dgm:pt modelId="{EA9A7258-DE95-40E6-94D4-C5472AC16EA9}" type="parTrans" cxnId="{D62FCA15-D9FF-4961-8288-38CBE3A19E24}">
      <dgm:prSet/>
      <dgm:spPr/>
      <dgm:t>
        <a:bodyPr/>
        <a:lstStyle/>
        <a:p>
          <a:endParaRPr lang="en-US"/>
        </a:p>
      </dgm:t>
    </dgm:pt>
    <dgm:pt modelId="{0C46A538-9D5D-49F1-B863-CD5E11A7270A}" type="sibTrans" cxnId="{D62FCA15-D9FF-4961-8288-38CBE3A19E24}">
      <dgm:prSet/>
      <dgm:spPr/>
      <dgm:t>
        <a:bodyPr/>
        <a:lstStyle/>
        <a:p>
          <a:endParaRPr lang="en-US"/>
        </a:p>
      </dgm:t>
    </dgm:pt>
    <dgm:pt modelId="{3ECB74D0-23D3-4A62-AC38-10B301F4FCE0}">
      <dgm:prSet phldrT="[Text]"/>
      <dgm:spPr/>
      <dgm:t>
        <a:bodyPr/>
        <a:lstStyle/>
        <a:p>
          <a:r>
            <a:rPr lang="en-US" b="0" dirty="0" smtClean="0"/>
            <a:t>uint32_addr_t </a:t>
          </a:r>
          <a:r>
            <a:rPr lang="en-US" b="0" dirty="0" err="1" smtClean="0"/>
            <a:t>buffer_n</a:t>
          </a:r>
          <a:endParaRPr lang="en-US" dirty="0"/>
        </a:p>
      </dgm:t>
    </dgm:pt>
    <dgm:pt modelId="{2440BD2E-5E7E-49CA-9D4E-FF1E2C689E41}" type="parTrans" cxnId="{53D348A3-73D6-49F8-A20D-52CF24E9F075}">
      <dgm:prSet/>
      <dgm:spPr/>
      <dgm:t>
        <a:bodyPr/>
        <a:lstStyle/>
        <a:p>
          <a:endParaRPr lang="en-US"/>
        </a:p>
      </dgm:t>
    </dgm:pt>
    <dgm:pt modelId="{2006777F-A43D-446C-8664-F689F81839D0}" type="sibTrans" cxnId="{53D348A3-73D6-49F8-A20D-52CF24E9F075}">
      <dgm:prSet/>
      <dgm:spPr/>
      <dgm:t>
        <a:bodyPr/>
        <a:lstStyle/>
        <a:p>
          <a:endParaRPr lang="en-US"/>
        </a:p>
      </dgm:t>
    </dgm:pt>
    <dgm:pt modelId="{6C157197-7705-47BE-B027-1DC116DACE8E}">
      <dgm:prSet phldrT="[Text]" custT="1"/>
      <dgm:spPr/>
      <dgm:t>
        <a:bodyPr/>
        <a:lstStyle/>
        <a:p>
          <a:r>
            <a:rPr lang="en-US" sz="1600" b="0" dirty="0" err="1" smtClean="0"/>
            <a:t>get_buffer_by_address_from_binary_tree</a:t>
          </a:r>
          <a:endParaRPr lang="en-US" sz="1600" dirty="0"/>
        </a:p>
      </dgm:t>
    </dgm:pt>
    <dgm:pt modelId="{A4A707FD-7F3A-46CD-B003-3FC75F1615F1}" type="parTrans" cxnId="{32929791-3BB3-4C4F-ADC8-E33DB9326848}">
      <dgm:prSet/>
      <dgm:spPr/>
      <dgm:t>
        <a:bodyPr/>
        <a:lstStyle/>
        <a:p>
          <a:endParaRPr lang="en-US"/>
        </a:p>
      </dgm:t>
    </dgm:pt>
    <dgm:pt modelId="{80A9D887-477B-497F-82D1-3D876E6ED599}" type="sibTrans" cxnId="{32929791-3BB3-4C4F-ADC8-E33DB9326848}">
      <dgm:prSet/>
      <dgm:spPr/>
      <dgm:t>
        <a:bodyPr/>
        <a:lstStyle/>
        <a:p>
          <a:endParaRPr lang="en-US"/>
        </a:p>
      </dgm:t>
    </dgm:pt>
    <dgm:pt modelId="{1FDE772F-3265-465B-B5AC-C1D0F6E66EF6}">
      <dgm:prSet phldrT="[Text]"/>
      <dgm:spPr/>
      <dgm:t>
        <a:bodyPr/>
        <a:lstStyle/>
        <a:p>
          <a:r>
            <a:rPr lang="en-US" b="0" dirty="0" smtClean="0"/>
            <a:t>uint32_addr_t </a:t>
          </a:r>
          <a:r>
            <a:rPr lang="en-US" b="0" dirty="0" err="1" smtClean="0"/>
            <a:t>buffer_addr</a:t>
          </a:r>
          <a:endParaRPr lang="en-US" dirty="0"/>
        </a:p>
      </dgm:t>
    </dgm:pt>
    <dgm:pt modelId="{B024D05D-72D7-4335-92AF-C7923B16FA93}" type="parTrans" cxnId="{A1D8F309-6F4F-48A5-876E-778A7441E65E}">
      <dgm:prSet/>
      <dgm:spPr/>
      <dgm:t>
        <a:bodyPr/>
        <a:lstStyle/>
        <a:p>
          <a:endParaRPr lang="en-US"/>
        </a:p>
      </dgm:t>
    </dgm:pt>
    <dgm:pt modelId="{75802AD2-1A38-4D59-B7DE-822EE8565FA6}" type="sibTrans" cxnId="{A1D8F309-6F4F-48A5-876E-778A7441E65E}">
      <dgm:prSet/>
      <dgm:spPr/>
      <dgm:t>
        <a:bodyPr/>
        <a:lstStyle/>
        <a:p>
          <a:endParaRPr lang="en-US"/>
        </a:p>
      </dgm:t>
    </dgm:pt>
    <dgm:pt modelId="{26925BE5-9A88-4B69-8E50-A347C1C0E2E6}">
      <dgm:prSet phldrT="[Text]"/>
      <dgm:spPr/>
      <dgm:t>
        <a:bodyPr/>
        <a:lstStyle/>
        <a:p>
          <a:r>
            <a:rPr lang="en-US" b="0" dirty="0" smtClean="0"/>
            <a:t>uint32_addr_t </a:t>
          </a:r>
          <a:r>
            <a:rPr lang="en-US" b="0" dirty="0" err="1" smtClean="0"/>
            <a:t>region_saddr</a:t>
          </a:r>
          <a:endParaRPr lang="en-US" dirty="0"/>
        </a:p>
      </dgm:t>
    </dgm:pt>
    <dgm:pt modelId="{272270AA-8DB4-49C0-8CFA-F452EB4C9747}" type="parTrans" cxnId="{4251B2C9-C0DC-4D04-89CF-01A49ABAF549}">
      <dgm:prSet/>
      <dgm:spPr/>
      <dgm:t>
        <a:bodyPr/>
        <a:lstStyle/>
        <a:p>
          <a:endParaRPr lang="en-US"/>
        </a:p>
      </dgm:t>
    </dgm:pt>
    <dgm:pt modelId="{F18B1E29-2569-41AE-BB01-1E2BA808B646}" type="sibTrans" cxnId="{4251B2C9-C0DC-4D04-89CF-01A49ABAF549}">
      <dgm:prSet/>
      <dgm:spPr/>
      <dgm:t>
        <a:bodyPr/>
        <a:lstStyle/>
        <a:p>
          <a:endParaRPr lang="en-US"/>
        </a:p>
      </dgm:t>
    </dgm:pt>
    <dgm:pt modelId="{B86E9B79-8DA1-4F9E-89B8-F8FE84172F9C}">
      <dgm:prSet phldrT="[Text]"/>
      <dgm:spPr/>
      <dgm:t>
        <a:bodyPr/>
        <a:lstStyle/>
        <a:p>
          <a:r>
            <a:rPr lang="en-US" b="0" dirty="0" smtClean="0"/>
            <a:t>uint32_addr_t </a:t>
          </a:r>
          <a:r>
            <a:rPr lang="en-US" b="0" dirty="0" err="1" smtClean="0"/>
            <a:t>num_buffer</a:t>
          </a:r>
          <a:endParaRPr lang="en-US" dirty="0"/>
        </a:p>
      </dgm:t>
    </dgm:pt>
    <dgm:pt modelId="{DCA5F41B-B006-4C44-BD24-D20796058ED9}" type="parTrans" cxnId="{C996CAB7-F717-4D6A-A4A6-FAF40F9CDC38}">
      <dgm:prSet/>
      <dgm:spPr/>
      <dgm:t>
        <a:bodyPr/>
        <a:lstStyle/>
        <a:p>
          <a:endParaRPr lang="en-US"/>
        </a:p>
      </dgm:t>
    </dgm:pt>
    <dgm:pt modelId="{647D0D47-80A3-4806-AF27-29FAE70A0D01}" type="sibTrans" cxnId="{C996CAB7-F717-4D6A-A4A6-FAF40F9CDC38}">
      <dgm:prSet/>
      <dgm:spPr/>
      <dgm:t>
        <a:bodyPr/>
        <a:lstStyle/>
        <a:p>
          <a:endParaRPr lang="en-US"/>
        </a:p>
      </dgm:t>
    </dgm:pt>
    <dgm:pt modelId="{0E8B264E-EC19-47C7-8F5D-A008027ADB7F}">
      <dgm:prSet phldrT="[Text]"/>
      <dgm:spPr/>
      <dgm:t>
        <a:bodyPr/>
        <a:lstStyle/>
        <a:p>
          <a:r>
            <a:rPr lang="en-US" b="0" dirty="0" err="1" smtClean="0"/>
            <a:t>e_gen_data_type</a:t>
          </a:r>
          <a:r>
            <a:rPr lang="en-US" b="0" dirty="0" smtClean="0"/>
            <a:t> </a:t>
          </a:r>
          <a:r>
            <a:rPr lang="en-US" b="0" dirty="0" err="1" smtClean="0"/>
            <a:t>data_type</a:t>
          </a:r>
          <a:endParaRPr lang="en-US" dirty="0"/>
        </a:p>
      </dgm:t>
    </dgm:pt>
    <dgm:pt modelId="{1177A105-4E89-4FCA-BE63-EF045F5D2EFB}" type="parTrans" cxnId="{7E161DB5-4427-4E6E-9413-8892643C22C7}">
      <dgm:prSet/>
      <dgm:spPr/>
      <dgm:t>
        <a:bodyPr/>
        <a:lstStyle/>
        <a:p>
          <a:endParaRPr lang="en-US"/>
        </a:p>
      </dgm:t>
    </dgm:pt>
    <dgm:pt modelId="{C6249BE5-ACAE-42E6-A438-CA6028A624D9}" type="sibTrans" cxnId="{7E161DB5-4427-4E6E-9413-8892643C22C7}">
      <dgm:prSet/>
      <dgm:spPr/>
      <dgm:t>
        <a:bodyPr/>
        <a:lstStyle/>
        <a:p>
          <a:endParaRPr lang="en-US"/>
        </a:p>
      </dgm:t>
    </dgm:pt>
    <dgm:pt modelId="{2C6C18CE-EEE9-4BEA-A2BC-F972AE10573E}" type="pres">
      <dgm:prSet presAssocID="{77EBE1BB-0E79-46D0-81B9-D24827463D1B}" presName="theList" presStyleCnt="0">
        <dgm:presLayoutVars>
          <dgm:dir/>
          <dgm:animLvl val="lvl"/>
          <dgm:resizeHandles val="exact"/>
        </dgm:presLayoutVars>
      </dgm:prSet>
      <dgm:spPr/>
    </dgm:pt>
    <dgm:pt modelId="{FF2CB691-7F09-4688-ABBF-D7A2473FB30C}" type="pres">
      <dgm:prSet presAssocID="{7AA78C30-4D73-4586-A993-EDB97DD97ECD}" presName="compNode" presStyleCnt="0"/>
      <dgm:spPr/>
    </dgm:pt>
    <dgm:pt modelId="{FDF00E00-88B9-4E7D-8B7A-C8023BC8B483}" type="pres">
      <dgm:prSet presAssocID="{7AA78C30-4D73-4586-A993-EDB97DD97ECD}" presName="aNode" presStyleLbl="bgShp" presStyleIdx="0" presStyleCnt="3"/>
      <dgm:spPr/>
      <dgm:t>
        <a:bodyPr/>
        <a:lstStyle/>
        <a:p>
          <a:endParaRPr lang="en-US"/>
        </a:p>
      </dgm:t>
    </dgm:pt>
    <dgm:pt modelId="{C7480230-A004-46B7-ACC6-7FF356B3DF0E}" type="pres">
      <dgm:prSet presAssocID="{7AA78C30-4D73-4586-A993-EDB97DD97ECD}" presName="textNode" presStyleLbl="bgShp" presStyleIdx="0" presStyleCnt="3"/>
      <dgm:spPr/>
      <dgm:t>
        <a:bodyPr/>
        <a:lstStyle/>
        <a:p>
          <a:endParaRPr lang="en-US"/>
        </a:p>
      </dgm:t>
    </dgm:pt>
    <dgm:pt modelId="{7DDEA0D1-769F-45D0-939F-210DC3F65BC1}" type="pres">
      <dgm:prSet presAssocID="{7AA78C30-4D73-4586-A993-EDB97DD97ECD}" presName="compChildNode" presStyleCnt="0"/>
      <dgm:spPr/>
    </dgm:pt>
    <dgm:pt modelId="{F2212E2D-7A8A-49BA-881C-557813C35236}" type="pres">
      <dgm:prSet presAssocID="{7AA78C30-4D73-4586-A993-EDB97DD97ECD}" presName="theInnerList" presStyleCnt="0"/>
      <dgm:spPr/>
    </dgm:pt>
    <dgm:pt modelId="{3640D6FF-2D46-456D-B9A2-083C34C7207A}" type="pres">
      <dgm:prSet presAssocID="{1B3572F5-0092-4B1C-82A5-8CC9CF17692E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B0463-46F5-43FE-AEF6-3FC27D634D31}" type="pres">
      <dgm:prSet presAssocID="{1B3572F5-0092-4B1C-82A5-8CC9CF17692E}" presName="aSpace2" presStyleCnt="0"/>
      <dgm:spPr/>
    </dgm:pt>
    <dgm:pt modelId="{EAEDE113-E8C4-4C9E-8DE2-30783360384F}" type="pres">
      <dgm:prSet presAssocID="{A45EF08C-5A34-439B-A88E-552ED8A8887C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785C-9D51-49FD-9AA4-23599D808C3A}" type="pres">
      <dgm:prSet presAssocID="{A45EF08C-5A34-439B-A88E-552ED8A8887C}" presName="aSpace2" presStyleCnt="0"/>
      <dgm:spPr/>
    </dgm:pt>
    <dgm:pt modelId="{17D024F7-051B-4E0D-9F16-FC7F8A995129}" type="pres">
      <dgm:prSet presAssocID="{26925BE5-9A88-4B69-8E50-A347C1C0E2E6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FEA2C-DF88-4E4B-81E8-9885D6CD4373}" type="pres">
      <dgm:prSet presAssocID="{26925BE5-9A88-4B69-8E50-A347C1C0E2E6}" presName="aSpace2" presStyleCnt="0"/>
      <dgm:spPr/>
    </dgm:pt>
    <dgm:pt modelId="{5F2AE571-3BAC-4315-9BBD-0A7519D22FED}" type="pres">
      <dgm:prSet presAssocID="{B86E9B79-8DA1-4F9E-89B8-F8FE84172F9C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A9044-C834-4EF4-B16B-4B043ACC7B1F}" type="pres">
      <dgm:prSet presAssocID="{B86E9B79-8DA1-4F9E-89B8-F8FE84172F9C}" presName="aSpace2" presStyleCnt="0"/>
      <dgm:spPr/>
    </dgm:pt>
    <dgm:pt modelId="{921D6E4F-78E5-4768-958E-AAA41E16F94A}" type="pres">
      <dgm:prSet presAssocID="{0E8B264E-EC19-47C7-8F5D-A008027ADB7F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C15FF-3E20-4A4E-B35C-C678766A1657}" type="pres">
      <dgm:prSet presAssocID="{7AA78C30-4D73-4586-A993-EDB97DD97ECD}" presName="aSpace" presStyleCnt="0"/>
      <dgm:spPr/>
    </dgm:pt>
    <dgm:pt modelId="{DA0A7889-55E4-4433-95F9-9EF4C3FCDC19}" type="pres">
      <dgm:prSet presAssocID="{BF252AC8-22CF-4ACD-8D43-90D68CC008F2}" presName="compNode" presStyleCnt="0"/>
      <dgm:spPr/>
    </dgm:pt>
    <dgm:pt modelId="{84D87D1E-0C72-4D00-80EA-F68C9A893F11}" type="pres">
      <dgm:prSet presAssocID="{BF252AC8-22CF-4ACD-8D43-90D68CC008F2}" presName="aNode" presStyleLbl="bgShp" presStyleIdx="1" presStyleCnt="3" custLinFactNeighborY="730"/>
      <dgm:spPr/>
      <dgm:t>
        <a:bodyPr/>
        <a:lstStyle/>
        <a:p>
          <a:endParaRPr lang="en-US"/>
        </a:p>
      </dgm:t>
    </dgm:pt>
    <dgm:pt modelId="{9F51BD11-5853-4B84-85D1-CA14D627351D}" type="pres">
      <dgm:prSet presAssocID="{BF252AC8-22CF-4ACD-8D43-90D68CC008F2}" presName="textNode" presStyleLbl="bgShp" presStyleIdx="1" presStyleCnt="3"/>
      <dgm:spPr/>
      <dgm:t>
        <a:bodyPr/>
        <a:lstStyle/>
        <a:p>
          <a:endParaRPr lang="en-US"/>
        </a:p>
      </dgm:t>
    </dgm:pt>
    <dgm:pt modelId="{17EC1295-7DDF-4102-B427-5C269C354710}" type="pres">
      <dgm:prSet presAssocID="{BF252AC8-22CF-4ACD-8D43-90D68CC008F2}" presName="compChildNode" presStyleCnt="0"/>
      <dgm:spPr/>
    </dgm:pt>
    <dgm:pt modelId="{B76B5999-0D75-41F3-97A3-6DBD1697F799}" type="pres">
      <dgm:prSet presAssocID="{BF252AC8-22CF-4ACD-8D43-90D68CC008F2}" presName="theInnerList" presStyleCnt="0"/>
      <dgm:spPr/>
    </dgm:pt>
    <dgm:pt modelId="{8ADA9DDD-7F30-4AA3-875E-45858BBC2D5A}" type="pres">
      <dgm:prSet presAssocID="{C3532C8D-EAAF-4A3C-97B1-1679383CECB4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40771-C713-4DD1-BA1E-C07A82230A8D}" type="pres">
      <dgm:prSet presAssocID="{C3532C8D-EAAF-4A3C-97B1-1679383CECB4}" presName="aSpace2" presStyleCnt="0"/>
      <dgm:spPr/>
    </dgm:pt>
    <dgm:pt modelId="{177A0344-4ED0-412A-BACD-98C174030D4F}" type="pres">
      <dgm:prSet presAssocID="{3ECB74D0-23D3-4A62-AC38-10B301F4FCE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A9070-7F7C-4F51-A6DB-2BDEF36DB2F6}" type="pres">
      <dgm:prSet presAssocID="{BF252AC8-22CF-4ACD-8D43-90D68CC008F2}" presName="aSpace" presStyleCnt="0"/>
      <dgm:spPr/>
    </dgm:pt>
    <dgm:pt modelId="{6F75063D-D6C1-4CF3-8D89-E66ECBE1F002}" type="pres">
      <dgm:prSet presAssocID="{6C157197-7705-47BE-B027-1DC116DACE8E}" presName="compNode" presStyleCnt="0"/>
      <dgm:spPr/>
    </dgm:pt>
    <dgm:pt modelId="{32C478D6-7853-43DA-B73A-407A05BA6654}" type="pres">
      <dgm:prSet presAssocID="{6C157197-7705-47BE-B027-1DC116DACE8E}" presName="aNode" presStyleLbl="bgShp" presStyleIdx="2" presStyleCnt="3"/>
      <dgm:spPr/>
      <dgm:t>
        <a:bodyPr/>
        <a:lstStyle/>
        <a:p>
          <a:endParaRPr lang="en-US"/>
        </a:p>
      </dgm:t>
    </dgm:pt>
    <dgm:pt modelId="{C1A671B4-4712-4B96-8565-6BBEBA379249}" type="pres">
      <dgm:prSet presAssocID="{6C157197-7705-47BE-B027-1DC116DACE8E}" presName="textNode" presStyleLbl="bgShp" presStyleIdx="2" presStyleCnt="3"/>
      <dgm:spPr/>
      <dgm:t>
        <a:bodyPr/>
        <a:lstStyle/>
        <a:p>
          <a:endParaRPr lang="en-US"/>
        </a:p>
      </dgm:t>
    </dgm:pt>
    <dgm:pt modelId="{FC1E6361-2B20-4805-8107-024F1A93E79A}" type="pres">
      <dgm:prSet presAssocID="{6C157197-7705-47BE-B027-1DC116DACE8E}" presName="compChildNode" presStyleCnt="0"/>
      <dgm:spPr/>
    </dgm:pt>
    <dgm:pt modelId="{F1A01ED1-7D51-48AE-B374-D8FE09DC00F9}" type="pres">
      <dgm:prSet presAssocID="{6C157197-7705-47BE-B027-1DC116DACE8E}" presName="theInnerList" presStyleCnt="0"/>
      <dgm:spPr/>
    </dgm:pt>
    <dgm:pt modelId="{89CFABC4-1771-48CF-8B10-72B1F5F765A8}" type="pres">
      <dgm:prSet presAssocID="{1FDE772F-3265-465B-B5AC-C1D0F6E66EF6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6601A-F055-44CC-B829-5989503F76A0}" type="presOf" srcId="{6C157197-7705-47BE-B027-1DC116DACE8E}" destId="{C1A671B4-4712-4B96-8565-6BBEBA379249}" srcOrd="1" destOrd="0" presId="urn:microsoft.com/office/officeart/2005/8/layout/lProcess2"/>
    <dgm:cxn modelId="{B38B5B3D-3CE3-4C21-9480-4D3A79E2573A}" srcId="{7AA78C30-4D73-4586-A993-EDB97DD97ECD}" destId="{1B3572F5-0092-4B1C-82A5-8CC9CF17692E}" srcOrd="0" destOrd="0" parTransId="{AC4065D8-D515-4507-A433-105A6C4DFD65}" sibTransId="{FFCFA706-613C-488B-8670-B92F195DD8D6}"/>
    <dgm:cxn modelId="{D22E1F85-6BD3-411E-8D0B-CD3BBE607F9E}" srcId="{7AA78C30-4D73-4586-A993-EDB97DD97ECD}" destId="{A45EF08C-5A34-439B-A88E-552ED8A8887C}" srcOrd="1" destOrd="0" parTransId="{76C58447-046E-474C-8CB7-ABE3B8AF9D44}" sibTransId="{2AE2025F-2ADE-42EB-81C1-2AC666AFF601}"/>
    <dgm:cxn modelId="{C5A55610-20C9-4560-9BEA-6EC04A65B5EF}" srcId="{77EBE1BB-0E79-46D0-81B9-D24827463D1B}" destId="{BF252AC8-22CF-4ACD-8D43-90D68CC008F2}" srcOrd="1" destOrd="0" parTransId="{C30646AC-4B2D-411B-BBEB-713062BE8881}" sibTransId="{B8F91BE4-9E45-4ACF-9C93-C425C0FC6D83}"/>
    <dgm:cxn modelId="{51664D54-56E0-476B-841F-487CBC8EFCB6}" srcId="{77EBE1BB-0E79-46D0-81B9-D24827463D1B}" destId="{7AA78C30-4D73-4586-A993-EDB97DD97ECD}" srcOrd="0" destOrd="0" parTransId="{9464EE45-AABC-4B5C-AF17-77B49A5AD156}" sibTransId="{61BF3807-9743-49B5-A43B-9628F77CBDEA}"/>
    <dgm:cxn modelId="{20628E91-E41D-4705-9CAF-BBB3D60038FE}" type="presOf" srcId="{BF252AC8-22CF-4ACD-8D43-90D68CC008F2}" destId="{84D87D1E-0C72-4D00-80EA-F68C9A893F11}" srcOrd="0" destOrd="0" presId="urn:microsoft.com/office/officeart/2005/8/layout/lProcess2"/>
    <dgm:cxn modelId="{2CCCB62C-787B-4AD6-985D-26D4FF054A44}" type="presOf" srcId="{1FDE772F-3265-465B-B5AC-C1D0F6E66EF6}" destId="{89CFABC4-1771-48CF-8B10-72B1F5F765A8}" srcOrd="0" destOrd="0" presId="urn:microsoft.com/office/officeart/2005/8/layout/lProcess2"/>
    <dgm:cxn modelId="{D62FCA15-D9FF-4961-8288-38CBE3A19E24}" srcId="{BF252AC8-22CF-4ACD-8D43-90D68CC008F2}" destId="{C3532C8D-EAAF-4A3C-97B1-1679383CECB4}" srcOrd="0" destOrd="0" parTransId="{EA9A7258-DE95-40E6-94D4-C5472AC16EA9}" sibTransId="{0C46A538-9D5D-49F1-B863-CD5E11A7270A}"/>
    <dgm:cxn modelId="{924B2381-97A6-4DD6-BDA1-8EAB094FA770}" type="presOf" srcId="{A45EF08C-5A34-439B-A88E-552ED8A8887C}" destId="{EAEDE113-E8C4-4C9E-8DE2-30783360384F}" srcOrd="0" destOrd="0" presId="urn:microsoft.com/office/officeart/2005/8/layout/lProcess2"/>
    <dgm:cxn modelId="{C996CAB7-F717-4D6A-A4A6-FAF40F9CDC38}" srcId="{7AA78C30-4D73-4586-A993-EDB97DD97ECD}" destId="{B86E9B79-8DA1-4F9E-89B8-F8FE84172F9C}" srcOrd="3" destOrd="0" parTransId="{DCA5F41B-B006-4C44-BD24-D20796058ED9}" sibTransId="{647D0D47-80A3-4806-AF27-29FAE70A0D01}"/>
    <dgm:cxn modelId="{F1D59DB4-B677-4F7C-967C-2984F1C241FF}" type="presOf" srcId="{1B3572F5-0092-4B1C-82A5-8CC9CF17692E}" destId="{3640D6FF-2D46-456D-B9A2-083C34C7207A}" srcOrd="0" destOrd="0" presId="urn:microsoft.com/office/officeart/2005/8/layout/lProcess2"/>
    <dgm:cxn modelId="{32929791-3BB3-4C4F-ADC8-E33DB9326848}" srcId="{77EBE1BB-0E79-46D0-81B9-D24827463D1B}" destId="{6C157197-7705-47BE-B027-1DC116DACE8E}" srcOrd="2" destOrd="0" parTransId="{A4A707FD-7F3A-46CD-B003-3FC75F1615F1}" sibTransId="{80A9D887-477B-497F-82D1-3D876E6ED599}"/>
    <dgm:cxn modelId="{C0F26CD7-171C-43D1-B0E4-ECD6F258B2ED}" type="presOf" srcId="{77EBE1BB-0E79-46D0-81B9-D24827463D1B}" destId="{2C6C18CE-EEE9-4BEA-A2BC-F972AE10573E}" srcOrd="0" destOrd="0" presId="urn:microsoft.com/office/officeart/2005/8/layout/lProcess2"/>
    <dgm:cxn modelId="{C5F0DC9D-DE55-44C2-B210-B217E2F69FE9}" type="presOf" srcId="{26925BE5-9A88-4B69-8E50-A347C1C0E2E6}" destId="{17D024F7-051B-4E0D-9F16-FC7F8A995129}" srcOrd="0" destOrd="0" presId="urn:microsoft.com/office/officeart/2005/8/layout/lProcess2"/>
    <dgm:cxn modelId="{0855B41C-4F50-4C46-A4A5-7B78FD1E155B}" type="presOf" srcId="{7AA78C30-4D73-4586-A993-EDB97DD97ECD}" destId="{C7480230-A004-46B7-ACC6-7FF356B3DF0E}" srcOrd="1" destOrd="0" presId="urn:microsoft.com/office/officeart/2005/8/layout/lProcess2"/>
    <dgm:cxn modelId="{DA7E9EF6-6B4B-4BDD-B789-BD2D0143C31E}" type="presOf" srcId="{0E8B264E-EC19-47C7-8F5D-A008027ADB7F}" destId="{921D6E4F-78E5-4768-958E-AAA41E16F94A}" srcOrd="0" destOrd="0" presId="urn:microsoft.com/office/officeart/2005/8/layout/lProcess2"/>
    <dgm:cxn modelId="{53D348A3-73D6-49F8-A20D-52CF24E9F075}" srcId="{BF252AC8-22CF-4ACD-8D43-90D68CC008F2}" destId="{3ECB74D0-23D3-4A62-AC38-10B301F4FCE0}" srcOrd="1" destOrd="0" parTransId="{2440BD2E-5E7E-49CA-9D4E-FF1E2C689E41}" sibTransId="{2006777F-A43D-446C-8664-F689F81839D0}"/>
    <dgm:cxn modelId="{CFB394F5-94C6-4788-BE2D-001AFE523275}" type="presOf" srcId="{B86E9B79-8DA1-4F9E-89B8-F8FE84172F9C}" destId="{5F2AE571-3BAC-4315-9BBD-0A7519D22FED}" srcOrd="0" destOrd="0" presId="urn:microsoft.com/office/officeart/2005/8/layout/lProcess2"/>
    <dgm:cxn modelId="{47793E95-8B49-4089-B5E7-8B0EE002813C}" type="presOf" srcId="{3ECB74D0-23D3-4A62-AC38-10B301F4FCE0}" destId="{177A0344-4ED0-412A-BACD-98C174030D4F}" srcOrd="0" destOrd="0" presId="urn:microsoft.com/office/officeart/2005/8/layout/lProcess2"/>
    <dgm:cxn modelId="{3749E2CF-9F7B-4C03-87FE-E9F90E16077E}" type="presOf" srcId="{6C157197-7705-47BE-B027-1DC116DACE8E}" destId="{32C478D6-7853-43DA-B73A-407A05BA6654}" srcOrd="0" destOrd="0" presId="urn:microsoft.com/office/officeart/2005/8/layout/lProcess2"/>
    <dgm:cxn modelId="{1B60FECE-4780-4ECD-B3EC-39D2294B0F4F}" type="presOf" srcId="{C3532C8D-EAAF-4A3C-97B1-1679383CECB4}" destId="{8ADA9DDD-7F30-4AA3-875E-45858BBC2D5A}" srcOrd="0" destOrd="0" presId="urn:microsoft.com/office/officeart/2005/8/layout/lProcess2"/>
    <dgm:cxn modelId="{C92822AA-2EEA-4D7B-9F0D-8842BBA2A994}" type="presOf" srcId="{7AA78C30-4D73-4586-A993-EDB97DD97ECD}" destId="{FDF00E00-88B9-4E7D-8B7A-C8023BC8B483}" srcOrd="0" destOrd="0" presId="urn:microsoft.com/office/officeart/2005/8/layout/lProcess2"/>
    <dgm:cxn modelId="{A1D8F309-6F4F-48A5-876E-778A7441E65E}" srcId="{6C157197-7705-47BE-B027-1DC116DACE8E}" destId="{1FDE772F-3265-465B-B5AC-C1D0F6E66EF6}" srcOrd="0" destOrd="0" parTransId="{B024D05D-72D7-4335-92AF-C7923B16FA93}" sibTransId="{75802AD2-1A38-4D59-B7DE-822EE8565FA6}"/>
    <dgm:cxn modelId="{DA992C7D-2F5F-462D-9AE1-2A1F42BB6F8F}" type="presOf" srcId="{BF252AC8-22CF-4ACD-8D43-90D68CC008F2}" destId="{9F51BD11-5853-4B84-85D1-CA14D627351D}" srcOrd="1" destOrd="0" presId="urn:microsoft.com/office/officeart/2005/8/layout/lProcess2"/>
    <dgm:cxn modelId="{4251B2C9-C0DC-4D04-89CF-01A49ABAF549}" srcId="{7AA78C30-4D73-4586-A993-EDB97DD97ECD}" destId="{26925BE5-9A88-4B69-8E50-A347C1C0E2E6}" srcOrd="2" destOrd="0" parTransId="{272270AA-8DB4-49C0-8CFA-F452EB4C9747}" sibTransId="{F18B1E29-2569-41AE-BB01-1E2BA808B646}"/>
    <dgm:cxn modelId="{7E161DB5-4427-4E6E-9413-8892643C22C7}" srcId="{7AA78C30-4D73-4586-A993-EDB97DD97ECD}" destId="{0E8B264E-EC19-47C7-8F5D-A008027ADB7F}" srcOrd="4" destOrd="0" parTransId="{1177A105-4E89-4FCA-BE63-EF045F5D2EFB}" sibTransId="{C6249BE5-ACAE-42E6-A438-CA6028A624D9}"/>
    <dgm:cxn modelId="{1600E197-5968-4A93-B76C-EF9C989698ED}" type="presParOf" srcId="{2C6C18CE-EEE9-4BEA-A2BC-F972AE10573E}" destId="{FF2CB691-7F09-4688-ABBF-D7A2473FB30C}" srcOrd="0" destOrd="0" presId="urn:microsoft.com/office/officeart/2005/8/layout/lProcess2"/>
    <dgm:cxn modelId="{36E5BCDA-C731-4499-8A60-0AABE22F77F2}" type="presParOf" srcId="{FF2CB691-7F09-4688-ABBF-D7A2473FB30C}" destId="{FDF00E00-88B9-4E7D-8B7A-C8023BC8B483}" srcOrd="0" destOrd="0" presId="urn:microsoft.com/office/officeart/2005/8/layout/lProcess2"/>
    <dgm:cxn modelId="{5DE374F1-C915-4910-9C77-3709D081068D}" type="presParOf" srcId="{FF2CB691-7F09-4688-ABBF-D7A2473FB30C}" destId="{C7480230-A004-46B7-ACC6-7FF356B3DF0E}" srcOrd="1" destOrd="0" presId="urn:microsoft.com/office/officeart/2005/8/layout/lProcess2"/>
    <dgm:cxn modelId="{D1AAD450-DB63-4B9B-8123-94FF13D08222}" type="presParOf" srcId="{FF2CB691-7F09-4688-ABBF-D7A2473FB30C}" destId="{7DDEA0D1-769F-45D0-939F-210DC3F65BC1}" srcOrd="2" destOrd="0" presId="urn:microsoft.com/office/officeart/2005/8/layout/lProcess2"/>
    <dgm:cxn modelId="{751A5594-A1F3-4CE1-B2AC-4C34773B38F2}" type="presParOf" srcId="{7DDEA0D1-769F-45D0-939F-210DC3F65BC1}" destId="{F2212E2D-7A8A-49BA-881C-557813C35236}" srcOrd="0" destOrd="0" presId="urn:microsoft.com/office/officeart/2005/8/layout/lProcess2"/>
    <dgm:cxn modelId="{DB84BD3B-9A4D-4289-96B5-47436B4E3DAD}" type="presParOf" srcId="{F2212E2D-7A8A-49BA-881C-557813C35236}" destId="{3640D6FF-2D46-456D-B9A2-083C34C7207A}" srcOrd="0" destOrd="0" presId="urn:microsoft.com/office/officeart/2005/8/layout/lProcess2"/>
    <dgm:cxn modelId="{6F0B5B95-AC87-4A46-AEA8-DF5B0DC66B13}" type="presParOf" srcId="{F2212E2D-7A8A-49BA-881C-557813C35236}" destId="{5A6B0463-46F5-43FE-AEF6-3FC27D634D31}" srcOrd="1" destOrd="0" presId="urn:microsoft.com/office/officeart/2005/8/layout/lProcess2"/>
    <dgm:cxn modelId="{9A99E26A-E37D-4C9E-B59C-13AE7F9930D2}" type="presParOf" srcId="{F2212E2D-7A8A-49BA-881C-557813C35236}" destId="{EAEDE113-E8C4-4C9E-8DE2-30783360384F}" srcOrd="2" destOrd="0" presId="urn:microsoft.com/office/officeart/2005/8/layout/lProcess2"/>
    <dgm:cxn modelId="{28D8B735-C5DD-4434-AFF4-CD3208FDB5DD}" type="presParOf" srcId="{F2212E2D-7A8A-49BA-881C-557813C35236}" destId="{9ABE785C-9D51-49FD-9AA4-23599D808C3A}" srcOrd="3" destOrd="0" presId="urn:microsoft.com/office/officeart/2005/8/layout/lProcess2"/>
    <dgm:cxn modelId="{0783B125-627E-4550-A775-A3CD3A40BD79}" type="presParOf" srcId="{F2212E2D-7A8A-49BA-881C-557813C35236}" destId="{17D024F7-051B-4E0D-9F16-FC7F8A995129}" srcOrd="4" destOrd="0" presId="urn:microsoft.com/office/officeart/2005/8/layout/lProcess2"/>
    <dgm:cxn modelId="{591C1554-ADED-4D86-A1D0-45F856A7BF5A}" type="presParOf" srcId="{F2212E2D-7A8A-49BA-881C-557813C35236}" destId="{041FEA2C-DF88-4E4B-81E8-9885D6CD4373}" srcOrd="5" destOrd="0" presId="urn:microsoft.com/office/officeart/2005/8/layout/lProcess2"/>
    <dgm:cxn modelId="{28225E78-77E1-4348-9E26-9A312E01F06B}" type="presParOf" srcId="{F2212E2D-7A8A-49BA-881C-557813C35236}" destId="{5F2AE571-3BAC-4315-9BBD-0A7519D22FED}" srcOrd="6" destOrd="0" presId="urn:microsoft.com/office/officeart/2005/8/layout/lProcess2"/>
    <dgm:cxn modelId="{08FC3CC4-F329-4FD9-BEC4-547C740696BD}" type="presParOf" srcId="{F2212E2D-7A8A-49BA-881C-557813C35236}" destId="{FA3A9044-C834-4EF4-B16B-4B043ACC7B1F}" srcOrd="7" destOrd="0" presId="urn:microsoft.com/office/officeart/2005/8/layout/lProcess2"/>
    <dgm:cxn modelId="{8DFA1771-1F62-43AB-9053-A83D9A32F0F3}" type="presParOf" srcId="{F2212E2D-7A8A-49BA-881C-557813C35236}" destId="{921D6E4F-78E5-4768-958E-AAA41E16F94A}" srcOrd="8" destOrd="0" presId="urn:microsoft.com/office/officeart/2005/8/layout/lProcess2"/>
    <dgm:cxn modelId="{438216F8-3350-4EBA-BAFD-B4D177041033}" type="presParOf" srcId="{2C6C18CE-EEE9-4BEA-A2BC-F972AE10573E}" destId="{F64C15FF-3E20-4A4E-B35C-C678766A1657}" srcOrd="1" destOrd="0" presId="urn:microsoft.com/office/officeart/2005/8/layout/lProcess2"/>
    <dgm:cxn modelId="{950936BD-FBAF-45D9-9370-D6451EF642FF}" type="presParOf" srcId="{2C6C18CE-EEE9-4BEA-A2BC-F972AE10573E}" destId="{DA0A7889-55E4-4433-95F9-9EF4C3FCDC19}" srcOrd="2" destOrd="0" presId="urn:microsoft.com/office/officeart/2005/8/layout/lProcess2"/>
    <dgm:cxn modelId="{2CB72009-7A9B-4843-B86D-265DF41B837A}" type="presParOf" srcId="{DA0A7889-55E4-4433-95F9-9EF4C3FCDC19}" destId="{84D87D1E-0C72-4D00-80EA-F68C9A893F11}" srcOrd="0" destOrd="0" presId="urn:microsoft.com/office/officeart/2005/8/layout/lProcess2"/>
    <dgm:cxn modelId="{304E220C-4068-4EDB-8D93-3F31156FF097}" type="presParOf" srcId="{DA0A7889-55E4-4433-95F9-9EF4C3FCDC19}" destId="{9F51BD11-5853-4B84-85D1-CA14D627351D}" srcOrd="1" destOrd="0" presId="urn:microsoft.com/office/officeart/2005/8/layout/lProcess2"/>
    <dgm:cxn modelId="{205AE925-01C0-41AF-839D-14861FEF0638}" type="presParOf" srcId="{DA0A7889-55E4-4433-95F9-9EF4C3FCDC19}" destId="{17EC1295-7DDF-4102-B427-5C269C354710}" srcOrd="2" destOrd="0" presId="urn:microsoft.com/office/officeart/2005/8/layout/lProcess2"/>
    <dgm:cxn modelId="{8D10E71E-3566-456B-87EC-133CC596892E}" type="presParOf" srcId="{17EC1295-7DDF-4102-B427-5C269C354710}" destId="{B76B5999-0D75-41F3-97A3-6DBD1697F799}" srcOrd="0" destOrd="0" presId="urn:microsoft.com/office/officeart/2005/8/layout/lProcess2"/>
    <dgm:cxn modelId="{B42A9673-971B-4D9A-9B95-880E0BCB0CC1}" type="presParOf" srcId="{B76B5999-0D75-41F3-97A3-6DBD1697F799}" destId="{8ADA9DDD-7F30-4AA3-875E-45858BBC2D5A}" srcOrd="0" destOrd="0" presId="urn:microsoft.com/office/officeart/2005/8/layout/lProcess2"/>
    <dgm:cxn modelId="{B5E14376-84F8-4A8C-AAA5-AE82BDDFCFFF}" type="presParOf" srcId="{B76B5999-0D75-41F3-97A3-6DBD1697F799}" destId="{58D40771-C713-4DD1-BA1E-C07A82230A8D}" srcOrd="1" destOrd="0" presId="urn:microsoft.com/office/officeart/2005/8/layout/lProcess2"/>
    <dgm:cxn modelId="{18E8B2D3-3B86-47BA-AA70-D96B692EB509}" type="presParOf" srcId="{B76B5999-0D75-41F3-97A3-6DBD1697F799}" destId="{177A0344-4ED0-412A-BACD-98C174030D4F}" srcOrd="2" destOrd="0" presId="urn:microsoft.com/office/officeart/2005/8/layout/lProcess2"/>
    <dgm:cxn modelId="{65E614E6-81F9-4D4D-B421-D8AEACC34C76}" type="presParOf" srcId="{2C6C18CE-EEE9-4BEA-A2BC-F972AE10573E}" destId="{08FA9070-7F7C-4F51-A6DB-2BDEF36DB2F6}" srcOrd="3" destOrd="0" presId="urn:microsoft.com/office/officeart/2005/8/layout/lProcess2"/>
    <dgm:cxn modelId="{B265841A-2335-46EB-86BE-EA57E0C1BB0D}" type="presParOf" srcId="{2C6C18CE-EEE9-4BEA-A2BC-F972AE10573E}" destId="{6F75063D-D6C1-4CF3-8D89-E66ECBE1F002}" srcOrd="4" destOrd="0" presId="urn:microsoft.com/office/officeart/2005/8/layout/lProcess2"/>
    <dgm:cxn modelId="{EFA20BAE-C1B2-40D1-ABA3-BCBF556D2330}" type="presParOf" srcId="{6F75063D-D6C1-4CF3-8D89-E66ECBE1F002}" destId="{32C478D6-7853-43DA-B73A-407A05BA6654}" srcOrd="0" destOrd="0" presId="urn:microsoft.com/office/officeart/2005/8/layout/lProcess2"/>
    <dgm:cxn modelId="{F4495565-AD18-4D4D-8894-EB5B751FDA07}" type="presParOf" srcId="{6F75063D-D6C1-4CF3-8D89-E66ECBE1F002}" destId="{C1A671B4-4712-4B96-8565-6BBEBA379249}" srcOrd="1" destOrd="0" presId="urn:microsoft.com/office/officeart/2005/8/layout/lProcess2"/>
    <dgm:cxn modelId="{6B7F024F-1B6A-4AFE-9811-A687DCC573F3}" type="presParOf" srcId="{6F75063D-D6C1-4CF3-8D89-E66ECBE1F002}" destId="{FC1E6361-2B20-4805-8107-024F1A93E79A}" srcOrd="2" destOrd="0" presId="urn:microsoft.com/office/officeart/2005/8/layout/lProcess2"/>
    <dgm:cxn modelId="{FD24727C-7629-4810-A429-959EFDF795B1}" type="presParOf" srcId="{FC1E6361-2B20-4805-8107-024F1A93E79A}" destId="{F1A01ED1-7D51-48AE-B374-D8FE09DC00F9}" srcOrd="0" destOrd="0" presId="urn:microsoft.com/office/officeart/2005/8/layout/lProcess2"/>
    <dgm:cxn modelId="{BF42F8F5-840F-4D02-9C4B-D542D744115F}" type="presParOf" srcId="{F1A01ED1-7D51-48AE-B374-D8FE09DC00F9}" destId="{89CFABC4-1771-48CF-8B10-72B1F5F765A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30116-7D4D-4FE6-BC54-5A20DB814FE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49603-6098-4867-A879-5C640C82036C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8D9BD88A-4A5F-4388-A464-C2C7C1E38580}" type="parTrans" cxnId="{31E975A1-5670-404F-B9CC-D3BCE5280E46}">
      <dgm:prSet/>
      <dgm:spPr/>
      <dgm:t>
        <a:bodyPr/>
        <a:lstStyle/>
        <a:p>
          <a:endParaRPr lang="en-US"/>
        </a:p>
      </dgm:t>
    </dgm:pt>
    <dgm:pt modelId="{A488A953-2D79-485A-983C-FA7ED65B6EDD}" type="sibTrans" cxnId="{31E975A1-5670-404F-B9CC-D3BCE5280E46}">
      <dgm:prSet/>
      <dgm:spPr/>
      <dgm:t>
        <a:bodyPr/>
        <a:lstStyle/>
        <a:p>
          <a:endParaRPr lang="en-US"/>
        </a:p>
      </dgm:t>
    </dgm:pt>
    <dgm:pt modelId="{2154817C-33CB-45E5-BF72-DF2105FC014C}">
      <dgm:prSet phldrT="[Text]"/>
      <dgm:spPr/>
      <dgm:t>
        <a:bodyPr/>
        <a:lstStyle/>
        <a:p>
          <a:r>
            <a:rPr lang="en-US" dirty="0" err="1" smtClean="0"/>
            <a:t>region_name</a:t>
          </a:r>
          <a:endParaRPr lang="en-US" dirty="0"/>
        </a:p>
      </dgm:t>
    </dgm:pt>
    <dgm:pt modelId="{87EF03AA-CC12-4828-9F30-014957CB0363}" type="parTrans" cxnId="{0540B4B4-D2EC-4DD4-AC55-CF3A0AB05A36}">
      <dgm:prSet/>
      <dgm:spPr/>
      <dgm:t>
        <a:bodyPr/>
        <a:lstStyle/>
        <a:p>
          <a:endParaRPr lang="en-US"/>
        </a:p>
      </dgm:t>
    </dgm:pt>
    <dgm:pt modelId="{C2728415-D27A-4E92-BEE5-98EADE3F55AC}" type="sibTrans" cxnId="{0540B4B4-D2EC-4DD4-AC55-CF3A0AB05A36}">
      <dgm:prSet/>
      <dgm:spPr/>
      <dgm:t>
        <a:bodyPr/>
        <a:lstStyle/>
        <a:p>
          <a:endParaRPr lang="en-US"/>
        </a:p>
      </dgm:t>
    </dgm:pt>
    <dgm:pt modelId="{BF2AAED1-E963-4C3D-9C30-81F4F36556E3}">
      <dgm:prSet phldrT="[Text]"/>
      <dgm:spPr/>
      <dgm:t>
        <a:bodyPr/>
        <a:lstStyle/>
        <a:p>
          <a:r>
            <a:rPr lang="en-US" dirty="0" smtClean="0"/>
            <a:t>Name of regions, example: IMEM, DRAMCHG,…</a:t>
          </a:r>
          <a:endParaRPr lang="en-US" dirty="0"/>
        </a:p>
      </dgm:t>
    </dgm:pt>
    <dgm:pt modelId="{FEEB854B-BEB7-421A-84AA-E0BE43F2F0C9}" type="parTrans" cxnId="{1FE33FE0-97DC-4E4F-8ED7-ADB7AAF52259}">
      <dgm:prSet/>
      <dgm:spPr/>
      <dgm:t>
        <a:bodyPr/>
        <a:lstStyle/>
        <a:p>
          <a:endParaRPr lang="en-US"/>
        </a:p>
      </dgm:t>
    </dgm:pt>
    <dgm:pt modelId="{B68F7BFA-4862-4D68-8FA4-414F861E1457}" type="sibTrans" cxnId="{1FE33FE0-97DC-4E4F-8ED7-ADB7AAF52259}">
      <dgm:prSet/>
      <dgm:spPr/>
      <dgm:t>
        <a:bodyPr/>
        <a:lstStyle/>
        <a:p>
          <a:endParaRPr lang="en-US"/>
        </a:p>
      </dgm:t>
    </dgm:pt>
    <dgm:pt modelId="{25A91BD5-3C41-4F2B-8D4B-BC47FA57BC8D}">
      <dgm:prSet phldrT="[Text]"/>
      <dgm:spPr/>
      <dgm:t>
        <a:bodyPr/>
        <a:lstStyle/>
        <a:p>
          <a:r>
            <a:rPr lang="en-US" b="0" dirty="0" smtClean="0"/>
            <a:t>uint32_addr_t</a:t>
          </a:r>
          <a:endParaRPr lang="en-US" dirty="0"/>
        </a:p>
      </dgm:t>
    </dgm:pt>
    <dgm:pt modelId="{FC0AE6C3-7BEA-43EE-A9C0-94984D06F04A}" type="parTrans" cxnId="{1EFA1ABC-B310-45D7-98FF-47F8728043D6}">
      <dgm:prSet/>
      <dgm:spPr/>
      <dgm:t>
        <a:bodyPr/>
        <a:lstStyle/>
        <a:p>
          <a:endParaRPr lang="en-US"/>
        </a:p>
      </dgm:t>
    </dgm:pt>
    <dgm:pt modelId="{25731F49-F9FE-4FCF-B6CB-D6BEB335BB07}" type="sibTrans" cxnId="{1EFA1ABC-B310-45D7-98FF-47F8728043D6}">
      <dgm:prSet/>
      <dgm:spPr/>
      <dgm:t>
        <a:bodyPr/>
        <a:lstStyle/>
        <a:p>
          <a:endParaRPr lang="en-US"/>
        </a:p>
      </dgm:t>
    </dgm:pt>
    <dgm:pt modelId="{2A4216E6-AAD5-4339-8683-321D1BE3DD12}">
      <dgm:prSet phldrT="[Text]"/>
      <dgm:spPr/>
      <dgm:t>
        <a:bodyPr/>
        <a:lstStyle/>
        <a:p>
          <a:r>
            <a:rPr lang="en-US" dirty="0" err="1" smtClean="0"/>
            <a:t>buffer_size</a:t>
          </a:r>
          <a:endParaRPr lang="en-US" dirty="0"/>
        </a:p>
      </dgm:t>
    </dgm:pt>
    <dgm:pt modelId="{6C606428-E1A7-4BE5-854F-C3A3E5ECC685}" type="parTrans" cxnId="{98CA1234-77A7-417F-8D19-3D9C6B2D4CE2}">
      <dgm:prSet/>
      <dgm:spPr/>
      <dgm:t>
        <a:bodyPr/>
        <a:lstStyle/>
        <a:p>
          <a:endParaRPr lang="en-US"/>
        </a:p>
      </dgm:t>
    </dgm:pt>
    <dgm:pt modelId="{41341AAA-68D3-4944-9A68-06DD97196F23}" type="sibTrans" cxnId="{98CA1234-77A7-417F-8D19-3D9C6B2D4CE2}">
      <dgm:prSet/>
      <dgm:spPr/>
      <dgm:t>
        <a:bodyPr/>
        <a:lstStyle/>
        <a:p>
          <a:endParaRPr lang="en-US"/>
        </a:p>
      </dgm:t>
    </dgm:pt>
    <dgm:pt modelId="{34A04C60-10DE-43E3-8DA4-F755320D61B6}">
      <dgm:prSet phldrT="[Text]"/>
      <dgm:spPr/>
      <dgm:t>
        <a:bodyPr/>
        <a:lstStyle/>
        <a:p>
          <a:r>
            <a:rPr lang="en-US" dirty="0" smtClean="0"/>
            <a:t>Size of buffer: 2, 4, 8, 16, 32, … should be power of 2</a:t>
          </a:r>
          <a:endParaRPr lang="en-US" dirty="0"/>
        </a:p>
      </dgm:t>
    </dgm:pt>
    <dgm:pt modelId="{F6FD1408-B1F5-4AFC-924E-5B49C4F5DD66}" type="parTrans" cxnId="{5CA0CF5B-630D-4248-BDF3-D7C049F55507}">
      <dgm:prSet/>
      <dgm:spPr/>
      <dgm:t>
        <a:bodyPr/>
        <a:lstStyle/>
        <a:p>
          <a:endParaRPr lang="en-US"/>
        </a:p>
      </dgm:t>
    </dgm:pt>
    <dgm:pt modelId="{1E6A565F-51CC-4D4F-AFD7-E3373E37BC42}" type="sibTrans" cxnId="{5CA0CF5B-630D-4248-BDF3-D7C049F55507}">
      <dgm:prSet/>
      <dgm:spPr/>
      <dgm:t>
        <a:bodyPr/>
        <a:lstStyle/>
        <a:p>
          <a:endParaRPr lang="en-US"/>
        </a:p>
      </dgm:t>
    </dgm:pt>
    <dgm:pt modelId="{07265D15-2E05-4587-807F-92A904D6E2ED}">
      <dgm:prSet phldrT="[Text]"/>
      <dgm:spPr/>
      <dgm:t>
        <a:bodyPr/>
        <a:lstStyle/>
        <a:p>
          <a:r>
            <a:rPr lang="en-US" b="0" dirty="0" smtClean="0"/>
            <a:t>uint32_addr_t</a:t>
          </a:r>
          <a:endParaRPr lang="en-US" dirty="0"/>
        </a:p>
      </dgm:t>
    </dgm:pt>
    <dgm:pt modelId="{ECC8E9B9-E674-4FDE-920D-FF18514859D6}" type="parTrans" cxnId="{80CAF443-B57A-45A7-9914-624661C60338}">
      <dgm:prSet/>
      <dgm:spPr/>
      <dgm:t>
        <a:bodyPr/>
        <a:lstStyle/>
        <a:p>
          <a:endParaRPr lang="en-US"/>
        </a:p>
      </dgm:t>
    </dgm:pt>
    <dgm:pt modelId="{8A6478EF-10D6-4522-AE5A-72DA19C44C6D}" type="sibTrans" cxnId="{80CAF443-B57A-45A7-9914-624661C60338}">
      <dgm:prSet/>
      <dgm:spPr/>
      <dgm:t>
        <a:bodyPr/>
        <a:lstStyle/>
        <a:p>
          <a:endParaRPr lang="en-US"/>
        </a:p>
      </dgm:t>
    </dgm:pt>
    <dgm:pt modelId="{D955E3D5-D5F9-4065-9E6F-8A788CAC5042}">
      <dgm:prSet phldrT="[Text]"/>
      <dgm:spPr/>
      <dgm:t>
        <a:bodyPr/>
        <a:lstStyle/>
        <a:p>
          <a:r>
            <a:rPr lang="en-US" b="0" dirty="0" err="1" smtClean="0"/>
            <a:t>num_buffer</a:t>
          </a:r>
          <a:endParaRPr lang="en-US" dirty="0"/>
        </a:p>
      </dgm:t>
    </dgm:pt>
    <dgm:pt modelId="{30F03235-599B-4A44-9A9E-05D49B60BA6A}" type="parTrans" cxnId="{3C04ED28-C77E-428A-B075-E57AD8825752}">
      <dgm:prSet/>
      <dgm:spPr/>
      <dgm:t>
        <a:bodyPr/>
        <a:lstStyle/>
        <a:p>
          <a:endParaRPr lang="en-US"/>
        </a:p>
      </dgm:t>
    </dgm:pt>
    <dgm:pt modelId="{1CB2EB21-BAC2-404E-8764-9AA71A579091}" type="sibTrans" cxnId="{3C04ED28-C77E-428A-B075-E57AD8825752}">
      <dgm:prSet/>
      <dgm:spPr/>
      <dgm:t>
        <a:bodyPr/>
        <a:lstStyle/>
        <a:p>
          <a:endParaRPr lang="en-US"/>
        </a:p>
      </dgm:t>
    </dgm:pt>
    <dgm:pt modelId="{3D4D7097-F552-44BA-861C-66E352B5C802}">
      <dgm:prSet phldrT="[Text]"/>
      <dgm:spPr/>
      <dgm:t>
        <a:bodyPr/>
        <a:lstStyle/>
        <a:p>
          <a:r>
            <a:rPr lang="en-US" dirty="0" smtClean="0"/>
            <a:t>Start address of region</a:t>
          </a:r>
          <a:endParaRPr lang="en-US" dirty="0"/>
        </a:p>
      </dgm:t>
    </dgm:pt>
    <dgm:pt modelId="{A93B536A-84A1-4596-9AB1-73454545209E}" type="parTrans" cxnId="{64585B52-4447-40AB-980B-3548E18FD3AA}">
      <dgm:prSet/>
      <dgm:spPr/>
      <dgm:t>
        <a:bodyPr/>
        <a:lstStyle/>
        <a:p>
          <a:endParaRPr lang="en-US"/>
        </a:p>
      </dgm:t>
    </dgm:pt>
    <dgm:pt modelId="{9EA71BE0-25E5-4F95-A2CD-F8827F9D8D08}" type="sibTrans" cxnId="{64585B52-4447-40AB-980B-3548E18FD3AA}">
      <dgm:prSet/>
      <dgm:spPr/>
      <dgm:t>
        <a:bodyPr/>
        <a:lstStyle/>
        <a:p>
          <a:endParaRPr lang="en-US"/>
        </a:p>
      </dgm:t>
    </dgm:pt>
    <dgm:pt modelId="{741989CC-4C11-42D7-ABFD-30EF25891189}">
      <dgm:prSet phldrT="[Text]"/>
      <dgm:spPr/>
      <dgm:t>
        <a:bodyPr/>
        <a:lstStyle/>
        <a:p>
          <a:r>
            <a:rPr lang="en-US" b="0" dirty="0" smtClean="0"/>
            <a:t>uint32_addr_t</a:t>
          </a:r>
          <a:endParaRPr lang="en-US" dirty="0"/>
        </a:p>
      </dgm:t>
    </dgm:pt>
    <dgm:pt modelId="{607B0787-F3EB-4D84-AEF3-5A02D81E8757}" type="parTrans" cxnId="{41B845E4-A086-46D4-8038-19F3BA7CC8A5}">
      <dgm:prSet/>
      <dgm:spPr/>
      <dgm:t>
        <a:bodyPr/>
        <a:lstStyle/>
        <a:p>
          <a:endParaRPr lang="en-US"/>
        </a:p>
      </dgm:t>
    </dgm:pt>
    <dgm:pt modelId="{DA5688B4-C796-412D-80EA-8F4A82C522C5}" type="sibTrans" cxnId="{41B845E4-A086-46D4-8038-19F3BA7CC8A5}">
      <dgm:prSet/>
      <dgm:spPr/>
      <dgm:t>
        <a:bodyPr/>
        <a:lstStyle/>
        <a:p>
          <a:endParaRPr lang="en-US"/>
        </a:p>
      </dgm:t>
    </dgm:pt>
    <dgm:pt modelId="{B0771A96-F170-4567-BD21-26E6D46DC0B0}">
      <dgm:prSet phldrT="[Text]"/>
      <dgm:spPr/>
      <dgm:t>
        <a:bodyPr/>
        <a:lstStyle/>
        <a:p>
          <a:r>
            <a:rPr lang="en-US" b="0" smtClean="0"/>
            <a:t>num_buffer</a:t>
          </a:r>
          <a:endParaRPr lang="en-US" dirty="0"/>
        </a:p>
      </dgm:t>
    </dgm:pt>
    <dgm:pt modelId="{1024B63F-C11F-4A3B-BEA0-C5124502B2E6}" type="parTrans" cxnId="{4B0B94F0-6E23-4FF0-8972-DFE77B451307}">
      <dgm:prSet/>
      <dgm:spPr/>
      <dgm:t>
        <a:bodyPr/>
        <a:lstStyle/>
        <a:p>
          <a:endParaRPr lang="en-US"/>
        </a:p>
      </dgm:t>
    </dgm:pt>
    <dgm:pt modelId="{87FAE3EA-3A31-4AE7-BA3C-9E0AB2B8657D}" type="sibTrans" cxnId="{4B0B94F0-6E23-4FF0-8972-DFE77B451307}">
      <dgm:prSet/>
      <dgm:spPr/>
      <dgm:t>
        <a:bodyPr/>
        <a:lstStyle/>
        <a:p>
          <a:endParaRPr lang="en-US"/>
        </a:p>
      </dgm:t>
    </dgm:pt>
    <dgm:pt modelId="{C464FBB0-B96E-4983-801A-96AA62089C29}">
      <dgm:prSet phldrT="[Text]"/>
      <dgm:spPr/>
      <dgm:t>
        <a:bodyPr/>
        <a:lstStyle/>
        <a:p>
          <a:r>
            <a:rPr lang="en-US" dirty="0" smtClean="0"/>
            <a:t>Number of buffers will be allocated</a:t>
          </a:r>
          <a:endParaRPr lang="en-US" dirty="0"/>
        </a:p>
      </dgm:t>
    </dgm:pt>
    <dgm:pt modelId="{4D1A7B01-94AA-48B5-9182-A8B318C27C64}" type="parTrans" cxnId="{D23383AC-5489-4F0C-9AAD-D3B60CBB2036}">
      <dgm:prSet/>
      <dgm:spPr/>
      <dgm:t>
        <a:bodyPr/>
        <a:lstStyle/>
        <a:p>
          <a:endParaRPr lang="en-US"/>
        </a:p>
      </dgm:t>
    </dgm:pt>
    <dgm:pt modelId="{E80E1F2B-76AE-4211-B0D8-996C6C071373}" type="sibTrans" cxnId="{D23383AC-5489-4F0C-9AAD-D3B60CBB2036}">
      <dgm:prSet/>
      <dgm:spPr/>
      <dgm:t>
        <a:bodyPr/>
        <a:lstStyle/>
        <a:p>
          <a:endParaRPr lang="en-US"/>
        </a:p>
      </dgm:t>
    </dgm:pt>
    <dgm:pt modelId="{53A048DA-2880-4D65-B171-0D1241877F39}">
      <dgm:prSet phldrT="[Text]"/>
      <dgm:spPr/>
      <dgm:t>
        <a:bodyPr/>
        <a:lstStyle/>
        <a:p>
          <a:r>
            <a:rPr lang="en-US" b="0" dirty="0" err="1" smtClean="0"/>
            <a:t>e_gen_data_type</a:t>
          </a:r>
          <a:endParaRPr lang="en-US" dirty="0"/>
        </a:p>
      </dgm:t>
    </dgm:pt>
    <dgm:pt modelId="{F8562B9F-E481-4526-9740-88A427BC3AE2}" type="parTrans" cxnId="{25793850-E1B6-4714-9139-65FAE6FA84D2}">
      <dgm:prSet/>
      <dgm:spPr/>
      <dgm:t>
        <a:bodyPr/>
        <a:lstStyle/>
        <a:p>
          <a:endParaRPr lang="en-US"/>
        </a:p>
      </dgm:t>
    </dgm:pt>
    <dgm:pt modelId="{044374A1-651F-4CA2-8F2A-4E58D8785349}" type="sibTrans" cxnId="{25793850-E1B6-4714-9139-65FAE6FA84D2}">
      <dgm:prSet/>
      <dgm:spPr/>
      <dgm:t>
        <a:bodyPr/>
        <a:lstStyle/>
        <a:p>
          <a:endParaRPr lang="en-US"/>
        </a:p>
      </dgm:t>
    </dgm:pt>
    <dgm:pt modelId="{476A2403-2166-4783-8171-053703F9E648}">
      <dgm:prSet phldrT="[Text]"/>
      <dgm:spPr/>
      <dgm:t>
        <a:bodyPr/>
        <a:lstStyle/>
        <a:p>
          <a:r>
            <a:rPr lang="en-US" b="0" dirty="0" err="1" smtClean="0"/>
            <a:t>data_type</a:t>
          </a:r>
          <a:endParaRPr lang="en-US" dirty="0"/>
        </a:p>
      </dgm:t>
    </dgm:pt>
    <dgm:pt modelId="{7802D77D-172F-4CD9-8D13-F860739B13A8}" type="parTrans" cxnId="{43209760-42E8-411B-89A3-0835D4DD1252}">
      <dgm:prSet/>
      <dgm:spPr/>
      <dgm:t>
        <a:bodyPr/>
        <a:lstStyle/>
        <a:p>
          <a:endParaRPr lang="en-US"/>
        </a:p>
      </dgm:t>
    </dgm:pt>
    <dgm:pt modelId="{2EC3044A-52F5-4177-9F24-0F1A46DFC5EF}" type="sibTrans" cxnId="{43209760-42E8-411B-89A3-0835D4DD1252}">
      <dgm:prSet/>
      <dgm:spPr/>
      <dgm:t>
        <a:bodyPr/>
        <a:lstStyle/>
        <a:p>
          <a:endParaRPr lang="en-US"/>
        </a:p>
      </dgm:t>
    </dgm:pt>
    <dgm:pt modelId="{61BC8CDB-5377-430B-9B45-7759D58C03E0}">
      <dgm:prSet phldrT="[Text]"/>
      <dgm:spPr/>
      <dgm:t>
        <a:bodyPr/>
        <a:lstStyle/>
        <a:p>
          <a:r>
            <a:rPr lang="en-US" dirty="0" smtClean="0"/>
            <a:t>Generate data follows pattern: RANDOM, INC, DEC</a:t>
          </a:r>
          <a:endParaRPr lang="en-US" dirty="0"/>
        </a:p>
      </dgm:t>
    </dgm:pt>
    <dgm:pt modelId="{D4F33101-EFAB-4D1F-B056-B4EE97A33E6D}" type="parTrans" cxnId="{0957DF20-3656-43C0-A9F3-932120E0D407}">
      <dgm:prSet/>
      <dgm:spPr/>
      <dgm:t>
        <a:bodyPr/>
        <a:lstStyle/>
        <a:p>
          <a:endParaRPr lang="en-US"/>
        </a:p>
      </dgm:t>
    </dgm:pt>
    <dgm:pt modelId="{5458A892-82C9-4647-857C-F43F913193F0}" type="sibTrans" cxnId="{0957DF20-3656-43C0-A9F3-932120E0D407}">
      <dgm:prSet/>
      <dgm:spPr/>
      <dgm:t>
        <a:bodyPr/>
        <a:lstStyle/>
        <a:p>
          <a:endParaRPr lang="en-US"/>
        </a:p>
      </dgm:t>
    </dgm:pt>
    <dgm:pt modelId="{9000121C-5F12-4385-B8BC-5F531C5D04E2}" type="pres">
      <dgm:prSet presAssocID="{BBC30116-7D4D-4FE6-BC54-5A20DB814FE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3DE6898-1755-4216-AEC5-D9C08F9A7AC2}" type="pres">
      <dgm:prSet presAssocID="{27149603-6098-4867-A879-5C640C82036C}" presName="composite" presStyleCnt="0"/>
      <dgm:spPr/>
    </dgm:pt>
    <dgm:pt modelId="{DEACD50F-6379-4693-A7AF-ECFBD19A88D4}" type="pres">
      <dgm:prSet presAssocID="{27149603-6098-4867-A879-5C640C82036C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0123A-8E2C-4548-B1F7-F571693FEB2E}" type="pres">
      <dgm:prSet presAssocID="{27149603-6098-4867-A879-5C640C82036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78585-D501-4C10-A695-6D8803DFC0A4}" type="pres">
      <dgm:prSet presAssocID="{27149603-6098-4867-A879-5C640C82036C}" presName="Accent" presStyleLbl="parChTrans1D1" presStyleIdx="0" presStyleCnt="5"/>
      <dgm:spPr/>
    </dgm:pt>
    <dgm:pt modelId="{367A373B-6E7D-47F8-A8DE-1E3587B69536}" type="pres">
      <dgm:prSet presAssocID="{27149603-6098-4867-A879-5C640C82036C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F5990-4AFC-4A20-BC58-A0B592AE09A2}" type="pres">
      <dgm:prSet presAssocID="{A488A953-2D79-485A-983C-FA7ED65B6EDD}" presName="sibTrans" presStyleCnt="0"/>
      <dgm:spPr/>
    </dgm:pt>
    <dgm:pt modelId="{927640D8-D2A9-49A8-9ABC-E41632F119B8}" type="pres">
      <dgm:prSet presAssocID="{25A91BD5-3C41-4F2B-8D4B-BC47FA57BC8D}" presName="composite" presStyleCnt="0"/>
      <dgm:spPr/>
    </dgm:pt>
    <dgm:pt modelId="{1624E6DA-4C83-414A-BF79-CCFB10B31F04}" type="pres">
      <dgm:prSet presAssocID="{25A91BD5-3C41-4F2B-8D4B-BC47FA57BC8D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F70B8-A8AD-44E9-82EF-C1F5AA3E5F51}" type="pres">
      <dgm:prSet presAssocID="{25A91BD5-3C41-4F2B-8D4B-BC47FA57BC8D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E56B2-E7FE-4D71-93B8-3804575FA0C7}" type="pres">
      <dgm:prSet presAssocID="{25A91BD5-3C41-4F2B-8D4B-BC47FA57BC8D}" presName="Accent" presStyleLbl="parChTrans1D1" presStyleIdx="1" presStyleCnt="5"/>
      <dgm:spPr/>
    </dgm:pt>
    <dgm:pt modelId="{824BF0D1-DE24-45CF-8818-0C05B406F624}" type="pres">
      <dgm:prSet presAssocID="{25A91BD5-3C41-4F2B-8D4B-BC47FA57BC8D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8B42-5235-4493-A3B9-7FC5BFA7AD78}" type="pres">
      <dgm:prSet presAssocID="{25731F49-F9FE-4FCF-B6CB-D6BEB335BB07}" presName="sibTrans" presStyleCnt="0"/>
      <dgm:spPr/>
    </dgm:pt>
    <dgm:pt modelId="{C236C4A9-0F22-48CB-A847-F437D3246D75}" type="pres">
      <dgm:prSet presAssocID="{07265D15-2E05-4587-807F-92A904D6E2ED}" presName="composite" presStyleCnt="0"/>
      <dgm:spPr/>
    </dgm:pt>
    <dgm:pt modelId="{FCB61B89-842E-4963-BF61-C09C552967D0}" type="pres">
      <dgm:prSet presAssocID="{07265D15-2E05-4587-807F-92A904D6E2ED}" presName="FirstChild" presStyleLbl="revTx" presStyleIdx="4" presStyleCnt="10" custLinFactY="105305" custLinFactNeighborX="0" custLinFactNeighborY="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C966A-B414-472D-A377-F99D98DAB762}" type="pres">
      <dgm:prSet presAssocID="{07265D15-2E05-4587-807F-92A904D6E2ED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96191-D25B-4042-BDBB-0DB0B279D151}" type="pres">
      <dgm:prSet presAssocID="{07265D15-2E05-4587-807F-92A904D6E2ED}" presName="Accent" presStyleLbl="parChTrans1D1" presStyleIdx="2" presStyleCnt="5"/>
      <dgm:spPr/>
    </dgm:pt>
    <dgm:pt modelId="{C4ACD57F-C7E2-4426-9E9D-E771D5636C43}" type="pres">
      <dgm:prSet presAssocID="{07265D15-2E05-4587-807F-92A904D6E2ED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497DC-DD1D-451D-9290-E33963C6B53B}" type="pres">
      <dgm:prSet presAssocID="{8A6478EF-10D6-4522-AE5A-72DA19C44C6D}" presName="sibTrans" presStyleCnt="0"/>
      <dgm:spPr/>
    </dgm:pt>
    <dgm:pt modelId="{3F6C0E32-87AE-43EB-86F5-A39FDAB45C45}" type="pres">
      <dgm:prSet presAssocID="{741989CC-4C11-42D7-ABFD-30EF25891189}" presName="composite" presStyleCnt="0"/>
      <dgm:spPr/>
    </dgm:pt>
    <dgm:pt modelId="{8BE8D4CD-DBCA-4D48-99D1-5CFD94DE9F82}" type="pres">
      <dgm:prSet presAssocID="{741989CC-4C11-42D7-ABFD-30EF25891189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45808-BE36-46CD-8512-13B1CD33917F}" type="pres">
      <dgm:prSet presAssocID="{741989CC-4C11-42D7-ABFD-30EF25891189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44BC7-32B7-4EBB-80C1-1B43151FE4EC}" type="pres">
      <dgm:prSet presAssocID="{741989CC-4C11-42D7-ABFD-30EF25891189}" presName="Accent" presStyleLbl="parChTrans1D1" presStyleIdx="3" presStyleCnt="5"/>
      <dgm:spPr/>
    </dgm:pt>
    <dgm:pt modelId="{9F3D4285-FA58-44BC-A585-C83D1ACF065D}" type="pres">
      <dgm:prSet presAssocID="{741989CC-4C11-42D7-ABFD-30EF25891189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128BC-1B3D-4154-99A9-54D56A677035}" type="pres">
      <dgm:prSet presAssocID="{DA5688B4-C796-412D-80EA-8F4A82C522C5}" presName="sibTrans" presStyleCnt="0"/>
      <dgm:spPr/>
    </dgm:pt>
    <dgm:pt modelId="{F9DE2DDC-B1A6-4EA7-9A72-4397467D8B28}" type="pres">
      <dgm:prSet presAssocID="{53A048DA-2880-4D65-B171-0D1241877F39}" presName="composite" presStyleCnt="0"/>
      <dgm:spPr/>
    </dgm:pt>
    <dgm:pt modelId="{49F6ED7C-0560-4D9A-84FB-B81D71479305}" type="pres">
      <dgm:prSet presAssocID="{53A048DA-2880-4D65-B171-0D1241877F39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D6395-8926-4391-A6BC-577765A25390}" type="pres">
      <dgm:prSet presAssocID="{53A048DA-2880-4D65-B171-0D1241877F39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0D5AC-905B-4741-99C2-582476BE008B}" type="pres">
      <dgm:prSet presAssocID="{53A048DA-2880-4D65-B171-0D1241877F39}" presName="Accent" presStyleLbl="parChTrans1D1" presStyleIdx="4" presStyleCnt="5"/>
      <dgm:spPr/>
    </dgm:pt>
    <dgm:pt modelId="{1A013A22-0878-40EA-8381-E7B60A9E3904}" type="pres">
      <dgm:prSet presAssocID="{53A048DA-2880-4D65-B171-0D1241877F39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975A1-5670-404F-B9CC-D3BCE5280E46}" srcId="{BBC30116-7D4D-4FE6-BC54-5A20DB814FE0}" destId="{27149603-6098-4867-A879-5C640C82036C}" srcOrd="0" destOrd="0" parTransId="{8D9BD88A-4A5F-4388-A464-C2C7C1E38580}" sibTransId="{A488A953-2D79-485A-983C-FA7ED65B6EDD}"/>
    <dgm:cxn modelId="{A810A12A-38BF-42D1-BE69-E6DE966EBFFF}" type="presOf" srcId="{3D4D7097-F552-44BA-861C-66E352B5C802}" destId="{C4ACD57F-C7E2-4426-9E9D-E771D5636C43}" srcOrd="0" destOrd="0" presId="urn:microsoft.com/office/officeart/2011/layout/TabList"/>
    <dgm:cxn modelId="{DE23B839-67C6-4FC6-89F6-994F6BD8E454}" type="presOf" srcId="{741989CC-4C11-42D7-ABFD-30EF25891189}" destId="{D1B45808-BE36-46CD-8512-13B1CD33917F}" srcOrd="0" destOrd="0" presId="urn:microsoft.com/office/officeart/2011/layout/TabList"/>
    <dgm:cxn modelId="{F8789AE4-AECD-4843-8580-B5F71FAF1685}" type="presOf" srcId="{D955E3D5-D5F9-4065-9E6F-8A788CAC5042}" destId="{FCB61B89-842E-4963-BF61-C09C552967D0}" srcOrd="0" destOrd="0" presId="urn:microsoft.com/office/officeart/2011/layout/TabList"/>
    <dgm:cxn modelId="{1FE33FE0-97DC-4E4F-8ED7-ADB7AAF52259}" srcId="{27149603-6098-4867-A879-5C640C82036C}" destId="{BF2AAED1-E963-4C3D-9C30-81F4F36556E3}" srcOrd="1" destOrd="0" parTransId="{FEEB854B-BEB7-421A-84AA-E0BE43F2F0C9}" sibTransId="{B68F7BFA-4862-4D68-8FA4-414F861E1457}"/>
    <dgm:cxn modelId="{CF3800C6-53BE-496D-AA80-4CE4A8A534A3}" type="presOf" srcId="{BF2AAED1-E963-4C3D-9C30-81F4F36556E3}" destId="{367A373B-6E7D-47F8-A8DE-1E3587B69536}" srcOrd="0" destOrd="0" presId="urn:microsoft.com/office/officeart/2011/layout/TabList"/>
    <dgm:cxn modelId="{BDB460DE-7F5B-4687-9375-89979795EBF8}" type="presOf" srcId="{53A048DA-2880-4D65-B171-0D1241877F39}" destId="{78AD6395-8926-4391-A6BC-577765A25390}" srcOrd="0" destOrd="0" presId="urn:microsoft.com/office/officeart/2011/layout/TabList"/>
    <dgm:cxn modelId="{4F989E2C-00FF-4E97-92BB-E43F81DA79DD}" type="presOf" srcId="{C464FBB0-B96E-4983-801A-96AA62089C29}" destId="{9F3D4285-FA58-44BC-A585-C83D1ACF065D}" srcOrd="0" destOrd="0" presId="urn:microsoft.com/office/officeart/2011/layout/TabList"/>
    <dgm:cxn modelId="{3C04ED28-C77E-428A-B075-E57AD8825752}" srcId="{07265D15-2E05-4587-807F-92A904D6E2ED}" destId="{D955E3D5-D5F9-4065-9E6F-8A788CAC5042}" srcOrd="0" destOrd="0" parTransId="{30F03235-599B-4A44-9A9E-05D49B60BA6A}" sibTransId="{1CB2EB21-BAC2-404E-8764-9AA71A579091}"/>
    <dgm:cxn modelId="{3FFA312B-952D-4F64-BCE5-37B725F7DEDB}" type="presOf" srcId="{BBC30116-7D4D-4FE6-BC54-5A20DB814FE0}" destId="{9000121C-5F12-4385-B8BC-5F531C5D04E2}" srcOrd="0" destOrd="0" presId="urn:microsoft.com/office/officeart/2011/layout/TabList"/>
    <dgm:cxn modelId="{0540B4B4-D2EC-4DD4-AC55-CF3A0AB05A36}" srcId="{27149603-6098-4867-A879-5C640C82036C}" destId="{2154817C-33CB-45E5-BF72-DF2105FC014C}" srcOrd="0" destOrd="0" parTransId="{87EF03AA-CC12-4828-9F30-014957CB0363}" sibTransId="{C2728415-D27A-4E92-BEE5-98EADE3F55AC}"/>
    <dgm:cxn modelId="{98CA1234-77A7-417F-8D19-3D9C6B2D4CE2}" srcId="{25A91BD5-3C41-4F2B-8D4B-BC47FA57BC8D}" destId="{2A4216E6-AAD5-4339-8683-321D1BE3DD12}" srcOrd="0" destOrd="0" parTransId="{6C606428-E1A7-4BE5-854F-C3A3E5ECC685}" sibTransId="{41341AAA-68D3-4944-9A68-06DD97196F23}"/>
    <dgm:cxn modelId="{281C30AE-EAEA-4FE7-AD0B-17BFA8786488}" type="presOf" srcId="{2A4216E6-AAD5-4339-8683-321D1BE3DD12}" destId="{1624E6DA-4C83-414A-BF79-CCFB10B31F04}" srcOrd="0" destOrd="0" presId="urn:microsoft.com/office/officeart/2011/layout/TabList"/>
    <dgm:cxn modelId="{6E89B00A-6060-4BD2-9E3C-F7F75906653E}" type="presOf" srcId="{476A2403-2166-4783-8171-053703F9E648}" destId="{49F6ED7C-0560-4D9A-84FB-B81D71479305}" srcOrd="0" destOrd="0" presId="urn:microsoft.com/office/officeart/2011/layout/TabList"/>
    <dgm:cxn modelId="{25793850-E1B6-4714-9139-65FAE6FA84D2}" srcId="{BBC30116-7D4D-4FE6-BC54-5A20DB814FE0}" destId="{53A048DA-2880-4D65-B171-0D1241877F39}" srcOrd="4" destOrd="0" parTransId="{F8562B9F-E481-4526-9740-88A427BC3AE2}" sibTransId="{044374A1-651F-4CA2-8F2A-4E58D8785349}"/>
    <dgm:cxn modelId="{592E9D30-C4ED-4FA6-A990-8CB989EFD3C9}" type="presOf" srcId="{34A04C60-10DE-43E3-8DA4-F755320D61B6}" destId="{824BF0D1-DE24-45CF-8818-0C05B406F624}" srcOrd="0" destOrd="0" presId="urn:microsoft.com/office/officeart/2011/layout/TabList"/>
    <dgm:cxn modelId="{1EFA1ABC-B310-45D7-98FF-47F8728043D6}" srcId="{BBC30116-7D4D-4FE6-BC54-5A20DB814FE0}" destId="{25A91BD5-3C41-4F2B-8D4B-BC47FA57BC8D}" srcOrd="1" destOrd="0" parTransId="{FC0AE6C3-7BEA-43EE-A9C0-94984D06F04A}" sibTransId="{25731F49-F9FE-4FCF-B6CB-D6BEB335BB07}"/>
    <dgm:cxn modelId="{D23383AC-5489-4F0C-9AAD-D3B60CBB2036}" srcId="{741989CC-4C11-42D7-ABFD-30EF25891189}" destId="{C464FBB0-B96E-4983-801A-96AA62089C29}" srcOrd="1" destOrd="0" parTransId="{4D1A7B01-94AA-48B5-9182-A8B318C27C64}" sibTransId="{E80E1F2B-76AE-4211-B0D8-996C6C071373}"/>
    <dgm:cxn modelId="{9E53F25F-140F-4CB5-91AB-8D71A8E877A1}" type="presOf" srcId="{B0771A96-F170-4567-BD21-26E6D46DC0B0}" destId="{8BE8D4CD-DBCA-4D48-99D1-5CFD94DE9F82}" srcOrd="0" destOrd="0" presId="urn:microsoft.com/office/officeart/2011/layout/TabList"/>
    <dgm:cxn modelId="{0957DF20-3656-43C0-A9F3-932120E0D407}" srcId="{53A048DA-2880-4D65-B171-0D1241877F39}" destId="{61BC8CDB-5377-430B-9B45-7759D58C03E0}" srcOrd="1" destOrd="0" parTransId="{D4F33101-EFAB-4D1F-B056-B4EE97A33E6D}" sibTransId="{5458A892-82C9-4647-857C-F43F913193F0}"/>
    <dgm:cxn modelId="{5CA0CF5B-630D-4248-BDF3-D7C049F55507}" srcId="{25A91BD5-3C41-4F2B-8D4B-BC47FA57BC8D}" destId="{34A04C60-10DE-43E3-8DA4-F755320D61B6}" srcOrd="1" destOrd="0" parTransId="{F6FD1408-B1F5-4AFC-924E-5B49C4F5DD66}" sibTransId="{1E6A565F-51CC-4D4F-AFD7-E3373E37BC42}"/>
    <dgm:cxn modelId="{4B1DC229-73BB-4E51-B6F7-1255C8BCE632}" type="presOf" srcId="{2154817C-33CB-45E5-BF72-DF2105FC014C}" destId="{DEACD50F-6379-4693-A7AF-ECFBD19A88D4}" srcOrd="0" destOrd="0" presId="urn:microsoft.com/office/officeart/2011/layout/TabList"/>
    <dgm:cxn modelId="{64585B52-4447-40AB-980B-3548E18FD3AA}" srcId="{07265D15-2E05-4587-807F-92A904D6E2ED}" destId="{3D4D7097-F552-44BA-861C-66E352B5C802}" srcOrd="1" destOrd="0" parTransId="{A93B536A-84A1-4596-9AB1-73454545209E}" sibTransId="{9EA71BE0-25E5-4F95-A2CD-F8827F9D8D08}"/>
    <dgm:cxn modelId="{8A558111-42F7-41C7-8221-48142749D768}" type="presOf" srcId="{27149603-6098-4867-A879-5C640C82036C}" destId="{FB20123A-8E2C-4548-B1F7-F571693FEB2E}" srcOrd="0" destOrd="0" presId="urn:microsoft.com/office/officeart/2011/layout/TabList"/>
    <dgm:cxn modelId="{9DDF8023-A160-4C81-8DB0-6B25AC749E4A}" type="presOf" srcId="{61BC8CDB-5377-430B-9B45-7759D58C03E0}" destId="{1A013A22-0878-40EA-8381-E7B60A9E3904}" srcOrd="0" destOrd="0" presId="urn:microsoft.com/office/officeart/2011/layout/TabList"/>
    <dgm:cxn modelId="{133FE69E-BD92-405C-BBBE-E9E95F8E5D72}" type="presOf" srcId="{25A91BD5-3C41-4F2B-8D4B-BC47FA57BC8D}" destId="{24AF70B8-A8AD-44E9-82EF-C1F5AA3E5F51}" srcOrd="0" destOrd="0" presId="urn:microsoft.com/office/officeart/2011/layout/TabList"/>
    <dgm:cxn modelId="{4B0B94F0-6E23-4FF0-8972-DFE77B451307}" srcId="{741989CC-4C11-42D7-ABFD-30EF25891189}" destId="{B0771A96-F170-4567-BD21-26E6D46DC0B0}" srcOrd="0" destOrd="0" parTransId="{1024B63F-C11F-4A3B-BEA0-C5124502B2E6}" sibTransId="{87FAE3EA-3A31-4AE7-BA3C-9E0AB2B8657D}"/>
    <dgm:cxn modelId="{80CAF443-B57A-45A7-9914-624661C60338}" srcId="{BBC30116-7D4D-4FE6-BC54-5A20DB814FE0}" destId="{07265D15-2E05-4587-807F-92A904D6E2ED}" srcOrd="2" destOrd="0" parTransId="{ECC8E9B9-E674-4FDE-920D-FF18514859D6}" sibTransId="{8A6478EF-10D6-4522-AE5A-72DA19C44C6D}"/>
    <dgm:cxn modelId="{41B845E4-A086-46D4-8038-19F3BA7CC8A5}" srcId="{BBC30116-7D4D-4FE6-BC54-5A20DB814FE0}" destId="{741989CC-4C11-42D7-ABFD-30EF25891189}" srcOrd="3" destOrd="0" parTransId="{607B0787-F3EB-4D84-AEF3-5A02D81E8757}" sibTransId="{DA5688B4-C796-412D-80EA-8F4A82C522C5}"/>
    <dgm:cxn modelId="{43209760-42E8-411B-89A3-0835D4DD1252}" srcId="{53A048DA-2880-4D65-B171-0D1241877F39}" destId="{476A2403-2166-4783-8171-053703F9E648}" srcOrd="0" destOrd="0" parTransId="{7802D77D-172F-4CD9-8D13-F860739B13A8}" sibTransId="{2EC3044A-52F5-4177-9F24-0F1A46DFC5EF}"/>
    <dgm:cxn modelId="{310ED67D-A4F6-4848-A1D0-0E5F4C3C743A}" type="presOf" srcId="{07265D15-2E05-4587-807F-92A904D6E2ED}" destId="{36AC966A-B414-472D-A377-F99D98DAB762}" srcOrd="0" destOrd="0" presId="urn:microsoft.com/office/officeart/2011/layout/TabList"/>
    <dgm:cxn modelId="{ABD0A961-268F-412C-92C1-CDA8361B1425}" type="presParOf" srcId="{9000121C-5F12-4385-B8BC-5F531C5D04E2}" destId="{73DE6898-1755-4216-AEC5-D9C08F9A7AC2}" srcOrd="0" destOrd="0" presId="urn:microsoft.com/office/officeart/2011/layout/TabList"/>
    <dgm:cxn modelId="{6E4B4AA7-3216-43F5-8F44-499088DFBFAB}" type="presParOf" srcId="{73DE6898-1755-4216-AEC5-D9C08F9A7AC2}" destId="{DEACD50F-6379-4693-A7AF-ECFBD19A88D4}" srcOrd="0" destOrd="0" presId="urn:microsoft.com/office/officeart/2011/layout/TabList"/>
    <dgm:cxn modelId="{3CC7948E-C77A-40E8-B266-6214B5E0799F}" type="presParOf" srcId="{73DE6898-1755-4216-AEC5-D9C08F9A7AC2}" destId="{FB20123A-8E2C-4548-B1F7-F571693FEB2E}" srcOrd="1" destOrd="0" presId="urn:microsoft.com/office/officeart/2011/layout/TabList"/>
    <dgm:cxn modelId="{80F950E7-5ADC-4669-8ED2-A19677574DC0}" type="presParOf" srcId="{73DE6898-1755-4216-AEC5-D9C08F9A7AC2}" destId="{4F278585-D501-4C10-A695-6D8803DFC0A4}" srcOrd="2" destOrd="0" presId="urn:microsoft.com/office/officeart/2011/layout/TabList"/>
    <dgm:cxn modelId="{0D940F16-7CCE-40E5-9552-042D5C154162}" type="presParOf" srcId="{9000121C-5F12-4385-B8BC-5F531C5D04E2}" destId="{367A373B-6E7D-47F8-A8DE-1E3587B69536}" srcOrd="1" destOrd="0" presId="urn:microsoft.com/office/officeart/2011/layout/TabList"/>
    <dgm:cxn modelId="{46F71BEA-AEDB-4721-B310-1FC2237B9ECC}" type="presParOf" srcId="{9000121C-5F12-4385-B8BC-5F531C5D04E2}" destId="{D0BF5990-4AFC-4A20-BC58-A0B592AE09A2}" srcOrd="2" destOrd="0" presId="urn:microsoft.com/office/officeart/2011/layout/TabList"/>
    <dgm:cxn modelId="{BFAD5164-D4F8-42B5-BAB0-5E4C42D39454}" type="presParOf" srcId="{9000121C-5F12-4385-B8BC-5F531C5D04E2}" destId="{927640D8-D2A9-49A8-9ABC-E41632F119B8}" srcOrd="3" destOrd="0" presId="urn:microsoft.com/office/officeart/2011/layout/TabList"/>
    <dgm:cxn modelId="{D1975828-2CE4-4525-856A-FA2B9A1D9BE8}" type="presParOf" srcId="{927640D8-D2A9-49A8-9ABC-E41632F119B8}" destId="{1624E6DA-4C83-414A-BF79-CCFB10B31F04}" srcOrd="0" destOrd="0" presId="urn:microsoft.com/office/officeart/2011/layout/TabList"/>
    <dgm:cxn modelId="{D2FB8404-B46C-40F9-B674-80F9A85042CF}" type="presParOf" srcId="{927640D8-D2A9-49A8-9ABC-E41632F119B8}" destId="{24AF70B8-A8AD-44E9-82EF-C1F5AA3E5F51}" srcOrd="1" destOrd="0" presId="urn:microsoft.com/office/officeart/2011/layout/TabList"/>
    <dgm:cxn modelId="{8BE9838F-6534-48AE-A11D-1844B9421444}" type="presParOf" srcId="{927640D8-D2A9-49A8-9ABC-E41632F119B8}" destId="{4FFE56B2-E7FE-4D71-93B8-3804575FA0C7}" srcOrd="2" destOrd="0" presId="urn:microsoft.com/office/officeart/2011/layout/TabList"/>
    <dgm:cxn modelId="{F68FE1D8-8FBF-457E-8A80-9170BCF49453}" type="presParOf" srcId="{9000121C-5F12-4385-B8BC-5F531C5D04E2}" destId="{824BF0D1-DE24-45CF-8818-0C05B406F624}" srcOrd="4" destOrd="0" presId="urn:microsoft.com/office/officeart/2011/layout/TabList"/>
    <dgm:cxn modelId="{2D9932C8-E5E2-4F27-B832-6F3929F1A0A8}" type="presParOf" srcId="{9000121C-5F12-4385-B8BC-5F531C5D04E2}" destId="{C0CD8B42-5235-4493-A3B9-7FC5BFA7AD78}" srcOrd="5" destOrd="0" presId="urn:microsoft.com/office/officeart/2011/layout/TabList"/>
    <dgm:cxn modelId="{93E0D775-FAF4-462A-AA0F-F468C727AF25}" type="presParOf" srcId="{9000121C-5F12-4385-B8BC-5F531C5D04E2}" destId="{C236C4A9-0F22-48CB-A847-F437D3246D75}" srcOrd="6" destOrd="0" presId="urn:microsoft.com/office/officeart/2011/layout/TabList"/>
    <dgm:cxn modelId="{7AF8A168-5A2B-4AB5-9269-C80AF83C2566}" type="presParOf" srcId="{C236C4A9-0F22-48CB-A847-F437D3246D75}" destId="{FCB61B89-842E-4963-BF61-C09C552967D0}" srcOrd="0" destOrd="0" presId="urn:microsoft.com/office/officeart/2011/layout/TabList"/>
    <dgm:cxn modelId="{70DD392C-D9F9-4BA5-A0DF-791429DCA503}" type="presParOf" srcId="{C236C4A9-0F22-48CB-A847-F437D3246D75}" destId="{36AC966A-B414-472D-A377-F99D98DAB762}" srcOrd="1" destOrd="0" presId="urn:microsoft.com/office/officeart/2011/layout/TabList"/>
    <dgm:cxn modelId="{D5CD9AD6-663B-4666-8498-6C70B063EAA1}" type="presParOf" srcId="{C236C4A9-0F22-48CB-A847-F437D3246D75}" destId="{DAE96191-D25B-4042-BDBB-0DB0B279D151}" srcOrd="2" destOrd="0" presId="urn:microsoft.com/office/officeart/2011/layout/TabList"/>
    <dgm:cxn modelId="{12345DDF-01C5-4C5E-96CC-CEB5A93E08DE}" type="presParOf" srcId="{9000121C-5F12-4385-B8BC-5F531C5D04E2}" destId="{C4ACD57F-C7E2-4426-9E9D-E771D5636C43}" srcOrd="7" destOrd="0" presId="urn:microsoft.com/office/officeart/2011/layout/TabList"/>
    <dgm:cxn modelId="{0B825FED-418A-4C25-81F4-1550A9332B83}" type="presParOf" srcId="{9000121C-5F12-4385-B8BC-5F531C5D04E2}" destId="{9E3497DC-DD1D-451D-9290-E33963C6B53B}" srcOrd="8" destOrd="0" presId="urn:microsoft.com/office/officeart/2011/layout/TabList"/>
    <dgm:cxn modelId="{E40F59B5-EA4C-4BBF-BA5F-48AF4E489626}" type="presParOf" srcId="{9000121C-5F12-4385-B8BC-5F531C5D04E2}" destId="{3F6C0E32-87AE-43EB-86F5-A39FDAB45C45}" srcOrd="9" destOrd="0" presId="urn:microsoft.com/office/officeart/2011/layout/TabList"/>
    <dgm:cxn modelId="{0CD195E0-B87B-4E44-9B3F-3D9D42C88C35}" type="presParOf" srcId="{3F6C0E32-87AE-43EB-86F5-A39FDAB45C45}" destId="{8BE8D4CD-DBCA-4D48-99D1-5CFD94DE9F82}" srcOrd="0" destOrd="0" presId="urn:microsoft.com/office/officeart/2011/layout/TabList"/>
    <dgm:cxn modelId="{C86FA65C-F56A-4BC1-A398-C7E5A61F77F0}" type="presParOf" srcId="{3F6C0E32-87AE-43EB-86F5-A39FDAB45C45}" destId="{D1B45808-BE36-46CD-8512-13B1CD33917F}" srcOrd="1" destOrd="0" presId="urn:microsoft.com/office/officeart/2011/layout/TabList"/>
    <dgm:cxn modelId="{D0F4D70C-69B4-41F6-9525-C8C6E4B56BB9}" type="presParOf" srcId="{3F6C0E32-87AE-43EB-86F5-A39FDAB45C45}" destId="{B3644BC7-32B7-4EBB-80C1-1B43151FE4EC}" srcOrd="2" destOrd="0" presId="urn:microsoft.com/office/officeart/2011/layout/TabList"/>
    <dgm:cxn modelId="{024B9EB3-8190-4889-9373-83BBD3F91ED4}" type="presParOf" srcId="{9000121C-5F12-4385-B8BC-5F531C5D04E2}" destId="{9F3D4285-FA58-44BC-A585-C83D1ACF065D}" srcOrd="10" destOrd="0" presId="urn:microsoft.com/office/officeart/2011/layout/TabList"/>
    <dgm:cxn modelId="{6FD4BDA8-0E79-4925-B25F-DA4EAAD6C305}" type="presParOf" srcId="{9000121C-5F12-4385-B8BC-5F531C5D04E2}" destId="{88E128BC-1B3D-4154-99A9-54D56A677035}" srcOrd="11" destOrd="0" presId="urn:microsoft.com/office/officeart/2011/layout/TabList"/>
    <dgm:cxn modelId="{E5467347-5816-46B8-9D67-419F5F89B082}" type="presParOf" srcId="{9000121C-5F12-4385-B8BC-5F531C5D04E2}" destId="{F9DE2DDC-B1A6-4EA7-9A72-4397467D8B28}" srcOrd="12" destOrd="0" presId="urn:microsoft.com/office/officeart/2011/layout/TabList"/>
    <dgm:cxn modelId="{4D578CB8-9B96-4059-A0A2-61F3EDCAE665}" type="presParOf" srcId="{F9DE2DDC-B1A6-4EA7-9A72-4397467D8B28}" destId="{49F6ED7C-0560-4D9A-84FB-B81D71479305}" srcOrd="0" destOrd="0" presId="urn:microsoft.com/office/officeart/2011/layout/TabList"/>
    <dgm:cxn modelId="{2A2C8595-5599-42BB-BC82-A3E10D8F0D2F}" type="presParOf" srcId="{F9DE2DDC-B1A6-4EA7-9A72-4397467D8B28}" destId="{78AD6395-8926-4391-A6BC-577765A25390}" srcOrd="1" destOrd="0" presId="urn:microsoft.com/office/officeart/2011/layout/TabList"/>
    <dgm:cxn modelId="{6BB94DAF-A7B0-4F3F-B064-63A4C0E3CBE3}" type="presParOf" srcId="{F9DE2DDC-B1A6-4EA7-9A72-4397467D8B28}" destId="{58B0D5AC-905B-4741-99C2-582476BE008B}" srcOrd="2" destOrd="0" presId="urn:microsoft.com/office/officeart/2011/layout/TabList"/>
    <dgm:cxn modelId="{F96D10D3-A9CA-46EE-A2EE-DE68E751311C}" type="presParOf" srcId="{9000121C-5F12-4385-B8BC-5F531C5D04E2}" destId="{1A013A22-0878-40EA-8381-E7B60A9E3904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30116-7D4D-4FE6-BC54-5A20DB814FE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49603-6098-4867-A879-5C640C82036C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8D9BD88A-4A5F-4388-A464-C2C7C1E38580}" type="parTrans" cxnId="{31E975A1-5670-404F-B9CC-D3BCE5280E46}">
      <dgm:prSet/>
      <dgm:spPr/>
      <dgm:t>
        <a:bodyPr/>
        <a:lstStyle/>
        <a:p>
          <a:endParaRPr lang="en-US"/>
        </a:p>
      </dgm:t>
    </dgm:pt>
    <dgm:pt modelId="{A488A953-2D79-485A-983C-FA7ED65B6EDD}" type="sibTrans" cxnId="{31E975A1-5670-404F-B9CC-D3BCE5280E46}">
      <dgm:prSet/>
      <dgm:spPr/>
      <dgm:t>
        <a:bodyPr/>
        <a:lstStyle/>
        <a:p>
          <a:endParaRPr lang="en-US"/>
        </a:p>
      </dgm:t>
    </dgm:pt>
    <dgm:pt modelId="{2154817C-33CB-45E5-BF72-DF2105FC014C}">
      <dgm:prSet phldrT="[Text]"/>
      <dgm:spPr/>
      <dgm:t>
        <a:bodyPr/>
        <a:lstStyle/>
        <a:p>
          <a:r>
            <a:rPr lang="en-US" dirty="0" err="1" smtClean="0"/>
            <a:t>region_name</a:t>
          </a:r>
          <a:endParaRPr lang="en-US" dirty="0"/>
        </a:p>
      </dgm:t>
    </dgm:pt>
    <dgm:pt modelId="{87EF03AA-CC12-4828-9F30-014957CB0363}" type="parTrans" cxnId="{0540B4B4-D2EC-4DD4-AC55-CF3A0AB05A36}">
      <dgm:prSet/>
      <dgm:spPr/>
      <dgm:t>
        <a:bodyPr/>
        <a:lstStyle/>
        <a:p>
          <a:endParaRPr lang="en-US"/>
        </a:p>
      </dgm:t>
    </dgm:pt>
    <dgm:pt modelId="{C2728415-D27A-4E92-BEE5-98EADE3F55AC}" type="sibTrans" cxnId="{0540B4B4-D2EC-4DD4-AC55-CF3A0AB05A36}">
      <dgm:prSet/>
      <dgm:spPr/>
      <dgm:t>
        <a:bodyPr/>
        <a:lstStyle/>
        <a:p>
          <a:endParaRPr lang="en-US"/>
        </a:p>
      </dgm:t>
    </dgm:pt>
    <dgm:pt modelId="{BF2AAED1-E963-4C3D-9C30-81F4F36556E3}">
      <dgm:prSet phldrT="[Text]"/>
      <dgm:spPr/>
      <dgm:t>
        <a:bodyPr/>
        <a:lstStyle/>
        <a:p>
          <a:r>
            <a:rPr lang="en-US" dirty="0" smtClean="0"/>
            <a:t>Name of regions, example: IMEM, DRAMCHG,…</a:t>
          </a:r>
          <a:endParaRPr lang="en-US" dirty="0"/>
        </a:p>
      </dgm:t>
    </dgm:pt>
    <dgm:pt modelId="{FEEB854B-BEB7-421A-84AA-E0BE43F2F0C9}" type="parTrans" cxnId="{1FE33FE0-97DC-4E4F-8ED7-ADB7AAF52259}">
      <dgm:prSet/>
      <dgm:spPr/>
      <dgm:t>
        <a:bodyPr/>
        <a:lstStyle/>
        <a:p>
          <a:endParaRPr lang="en-US"/>
        </a:p>
      </dgm:t>
    </dgm:pt>
    <dgm:pt modelId="{B68F7BFA-4862-4D68-8FA4-414F861E1457}" type="sibTrans" cxnId="{1FE33FE0-97DC-4E4F-8ED7-ADB7AAF52259}">
      <dgm:prSet/>
      <dgm:spPr/>
      <dgm:t>
        <a:bodyPr/>
        <a:lstStyle/>
        <a:p>
          <a:endParaRPr lang="en-US"/>
        </a:p>
      </dgm:t>
    </dgm:pt>
    <dgm:pt modelId="{25A91BD5-3C41-4F2B-8D4B-BC47FA57BC8D}">
      <dgm:prSet phldrT="[Text]"/>
      <dgm:spPr/>
      <dgm:t>
        <a:bodyPr/>
        <a:lstStyle/>
        <a:p>
          <a:r>
            <a:rPr lang="en-US" b="0" dirty="0" smtClean="0"/>
            <a:t>uint32_addr_t</a:t>
          </a:r>
          <a:endParaRPr lang="en-US" dirty="0"/>
        </a:p>
      </dgm:t>
    </dgm:pt>
    <dgm:pt modelId="{FC0AE6C3-7BEA-43EE-A9C0-94984D06F04A}" type="parTrans" cxnId="{1EFA1ABC-B310-45D7-98FF-47F8728043D6}">
      <dgm:prSet/>
      <dgm:spPr/>
      <dgm:t>
        <a:bodyPr/>
        <a:lstStyle/>
        <a:p>
          <a:endParaRPr lang="en-US"/>
        </a:p>
      </dgm:t>
    </dgm:pt>
    <dgm:pt modelId="{25731F49-F9FE-4FCF-B6CB-D6BEB335BB07}" type="sibTrans" cxnId="{1EFA1ABC-B310-45D7-98FF-47F8728043D6}">
      <dgm:prSet/>
      <dgm:spPr/>
      <dgm:t>
        <a:bodyPr/>
        <a:lstStyle/>
        <a:p>
          <a:endParaRPr lang="en-US"/>
        </a:p>
      </dgm:t>
    </dgm:pt>
    <dgm:pt modelId="{2A4216E6-AAD5-4339-8683-321D1BE3DD12}">
      <dgm:prSet phldrT="[Text]"/>
      <dgm:spPr/>
      <dgm:t>
        <a:bodyPr/>
        <a:lstStyle/>
        <a:p>
          <a:r>
            <a:rPr lang="en-US" dirty="0" err="1" smtClean="0"/>
            <a:t>buffer_n</a:t>
          </a:r>
          <a:endParaRPr lang="en-US" dirty="0"/>
        </a:p>
      </dgm:t>
    </dgm:pt>
    <dgm:pt modelId="{6C606428-E1A7-4BE5-854F-C3A3E5ECC685}" type="parTrans" cxnId="{98CA1234-77A7-417F-8D19-3D9C6B2D4CE2}">
      <dgm:prSet/>
      <dgm:spPr/>
      <dgm:t>
        <a:bodyPr/>
        <a:lstStyle/>
        <a:p>
          <a:endParaRPr lang="en-US"/>
        </a:p>
      </dgm:t>
    </dgm:pt>
    <dgm:pt modelId="{41341AAA-68D3-4944-9A68-06DD97196F23}" type="sibTrans" cxnId="{98CA1234-77A7-417F-8D19-3D9C6B2D4CE2}">
      <dgm:prSet/>
      <dgm:spPr/>
      <dgm:t>
        <a:bodyPr/>
        <a:lstStyle/>
        <a:p>
          <a:endParaRPr lang="en-US"/>
        </a:p>
      </dgm:t>
    </dgm:pt>
    <dgm:pt modelId="{34A04C60-10DE-43E3-8DA4-F755320D61B6}">
      <dgm:prSet phldrT="[Text]"/>
      <dgm:spPr/>
      <dgm:t>
        <a:bodyPr/>
        <a:lstStyle/>
        <a:p>
          <a:r>
            <a:rPr lang="en-US" dirty="0" smtClean="0"/>
            <a:t>Buffer N from specified region will be read.</a:t>
          </a:r>
          <a:endParaRPr lang="en-US" dirty="0"/>
        </a:p>
      </dgm:t>
    </dgm:pt>
    <dgm:pt modelId="{F6FD1408-B1F5-4AFC-924E-5B49C4F5DD66}" type="parTrans" cxnId="{5CA0CF5B-630D-4248-BDF3-D7C049F55507}">
      <dgm:prSet/>
      <dgm:spPr/>
      <dgm:t>
        <a:bodyPr/>
        <a:lstStyle/>
        <a:p>
          <a:endParaRPr lang="en-US"/>
        </a:p>
      </dgm:t>
    </dgm:pt>
    <dgm:pt modelId="{1E6A565F-51CC-4D4F-AFD7-E3373E37BC42}" type="sibTrans" cxnId="{5CA0CF5B-630D-4248-BDF3-D7C049F55507}">
      <dgm:prSet/>
      <dgm:spPr/>
      <dgm:t>
        <a:bodyPr/>
        <a:lstStyle/>
        <a:p>
          <a:endParaRPr lang="en-US"/>
        </a:p>
      </dgm:t>
    </dgm:pt>
    <dgm:pt modelId="{9000121C-5F12-4385-B8BC-5F531C5D04E2}" type="pres">
      <dgm:prSet presAssocID="{BBC30116-7D4D-4FE6-BC54-5A20DB814FE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3DE6898-1755-4216-AEC5-D9C08F9A7AC2}" type="pres">
      <dgm:prSet presAssocID="{27149603-6098-4867-A879-5C640C82036C}" presName="composite" presStyleCnt="0"/>
      <dgm:spPr/>
    </dgm:pt>
    <dgm:pt modelId="{DEACD50F-6379-4693-A7AF-ECFBD19A88D4}" type="pres">
      <dgm:prSet presAssocID="{27149603-6098-4867-A879-5C640C82036C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0123A-8E2C-4548-B1F7-F571693FEB2E}" type="pres">
      <dgm:prSet presAssocID="{27149603-6098-4867-A879-5C640C82036C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78585-D501-4C10-A695-6D8803DFC0A4}" type="pres">
      <dgm:prSet presAssocID="{27149603-6098-4867-A879-5C640C82036C}" presName="Accent" presStyleLbl="parChTrans1D1" presStyleIdx="0" presStyleCnt="2"/>
      <dgm:spPr/>
    </dgm:pt>
    <dgm:pt modelId="{367A373B-6E7D-47F8-A8DE-1E3587B69536}" type="pres">
      <dgm:prSet presAssocID="{27149603-6098-4867-A879-5C640C82036C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F5990-4AFC-4A20-BC58-A0B592AE09A2}" type="pres">
      <dgm:prSet presAssocID="{A488A953-2D79-485A-983C-FA7ED65B6EDD}" presName="sibTrans" presStyleCnt="0"/>
      <dgm:spPr/>
    </dgm:pt>
    <dgm:pt modelId="{927640D8-D2A9-49A8-9ABC-E41632F119B8}" type="pres">
      <dgm:prSet presAssocID="{25A91BD5-3C41-4F2B-8D4B-BC47FA57BC8D}" presName="composite" presStyleCnt="0"/>
      <dgm:spPr/>
    </dgm:pt>
    <dgm:pt modelId="{1624E6DA-4C83-414A-BF79-CCFB10B31F04}" type="pres">
      <dgm:prSet presAssocID="{25A91BD5-3C41-4F2B-8D4B-BC47FA57BC8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F70B8-A8AD-44E9-82EF-C1F5AA3E5F51}" type="pres">
      <dgm:prSet presAssocID="{25A91BD5-3C41-4F2B-8D4B-BC47FA57BC8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E56B2-E7FE-4D71-93B8-3804575FA0C7}" type="pres">
      <dgm:prSet presAssocID="{25A91BD5-3C41-4F2B-8D4B-BC47FA57BC8D}" presName="Accent" presStyleLbl="parChTrans1D1" presStyleIdx="1" presStyleCnt="2"/>
      <dgm:spPr/>
    </dgm:pt>
    <dgm:pt modelId="{824BF0D1-DE24-45CF-8818-0C05B406F624}" type="pres">
      <dgm:prSet presAssocID="{25A91BD5-3C41-4F2B-8D4B-BC47FA57BC8D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A312B-952D-4F64-BCE5-37B725F7DEDB}" type="presOf" srcId="{BBC30116-7D4D-4FE6-BC54-5A20DB814FE0}" destId="{9000121C-5F12-4385-B8BC-5F531C5D04E2}" srcOrd="0" destOrd="0" presId="urn:microsoft.com/office/officeart/2011/layout/TabList"/>
    <dgm:cxn modelId="{133FE69E-BD92-405C-BBBE-E9E95F8E5D72}" type="presOf" srcId="{25A91BD5-3C41-4F2B-8D4B-BC47FA57BC8D}" destId="{24AF70B8-A8AD-44E9-82EF-C1F5AA3E5F51}" srcOrd="0" destOrd="0" presId="urn:microsoft.com/office/officeart/2011/layout/TabList"/>
    <dgm:cxn modelId="{98CA1234-77A7-417F-8D19-3D9C6B2D4CE2}" srcId="{25A91BD5-3C41-4F2B-8D4B-BC47FA57BC8D}" destId="{2A4216E6-AAD5-4339-8683-321D1BE3DD12}" srcOrd="0" destOrd="0" parTransId="{6C606428-E1A7-4BE5-854F-C3A3E5ECC685}" sibTransId="{41341AAA-68D3-4944-9A68-06DD97196F23}"/>
    <dgm:cxn modelId="{0540B4B4-D2EC-4DD4-AC55-CF3A0AB05A36}" srcId="{27149603-6098-4867-A879-5C640C82036C}" destId="{2154817C-33CB-45E5-BF72-DF2105FC014C}" srcOrd="0" destOrd="0" parTransId="{87EF03AA-CC12-4828-9F30-014957CB0363}" sibTransId="{C2728415-D27A-4E92-BEE5-98EADE3F55AC}"/>
    <dgm:cxn modelId="{281C30AE-EAEA-4FE7-AD0B-17BFA8786488}" type="presOf" srcId="{2A4216E6-AAD5-4339-8683-321D1BE3DD12}" destId="{1624E6DA-4C83-414A-BF79-CCFB10B31F04}" srcOrd="0" destOrd="0" presId="urn:microsoft.com/office/officeart/2011/layout/TabList"/>
    <dgm:cxn modelId="{5CA0CF5B-630D-4248-BDF3-D7C049F55507}" srcId="{25A91BD5-3C41-4F2B-8D4B-BC47FA57BC8D}" destId="{34A04C60-10DE-43E3-8DA4-F755320D61B6}" srcOrd="1" destOrd="0" parTransId="{F6FD1408-B1F5-4AFC-924E-5B49C4F5DD66}" sibTransId="{1E6A565F-51CC-4D4F-AFD7-E3373E37BC42}"/>
    <dgm:cxn modelId="{1FE33FE0-97DC-4E4F-8ED7-ADB7AAF52259}" srcId="{27149603-6098-4867-A879-5C640C82036C}" destId="{BF2AAED1-E963-4C3D-9C30-81F4F36556E3}" srcOrd="1" destOrd="0" parTransId="{FEEB854B-BEB7-421A-84AA-E0BE43F2F0C9}" sibTransId="{B68F7BFA-4862-4D68-8FA4-414F861E1457}"/>
    <dgm:cxn modelId="{4B1DC229-73BB-4E51-B6F7-1255C8BCE632}" type="presOf" srcId="{2154817C-33CB-45E5-BF72-DF2105FC014C}" destId="{DEACD50F-6379-4693-A7AF-ECFBD19A88D4}" srcOrd="0" destOrd="0" presId="urn:microsoft.com/office/officeart/2011/layout/TabList"/>
    <dgm:cxn modelId="{31E975A1-5670-404F-B9CC-D3BCE5280E46}" srcId="{BBC30116-7D4D-4FE6-BC54-5A20DB814FE0}" destId="{27149603-6098-4867-A879-5C640C82036C}" srcOrd="0" destOrd="0" parTransId="{8D9BD88A-4A5F-4388-A464-C2C7C1E38580}" sibTransId="{A488A953-2D79-485A-983C-FA7ED65B6EDD}"/>
    <dgm:cxn modelId="{592E9D30-C4ED-4FA6-A990-8CB989EFD3C9}" type="presOf" srcId="{34A04C60-10DE-43E3-8DA4-F755320D61B6}" destId="{824BF0D1-DE24-45CF-8818-0C05B406F624}" srcOrd="0" destOrd="0" presId="urn:microsoft.com/office/officeart/2011/layout/TabList"/>
    <dgm:cxn modelId="{1EFA1ABC-B310-45D7-98FF-47F8728043D6}" srcId="{BBC30116-7D4D-4FE6-BC54-5A20DB814FE0}" destId="{25A91BD5-3C41-4F2B-8D4B-BC47FA57BC8D}" srcOrd="1" destOrd="0" parTransId="{FC0AE6C3-7BEA-43EE-A9C0-94984D06F04A}" sibTransId="{25731F49-F9FE-4FCF-B6CB-D6BEB335BB07}"/>
    <dgm:cxn modelId="{CF3800C6-53BE-496D-AA80-4CE4A8A534A3}" type="presOf" srcId="{BF2AAED1-E963-4C3D-9C30-81F4F36556E3}" destId="{367A373B-6E7D-47F8-A8DE-1E3587B69536}" srcOrd="0" destOrd="0" presId="urn:microsoft.com/office/officeart/2011/layout/TabList"/>
    <dgm:cxn modelId="{8A558111-42F7-41C7-8221-48142749D768}" type="presOf" srcId="{27149603-6098-4867-A879-5C640C82036C}" destId="{FB20123A-8E2C-4548-B1F7-F571693FEB2E}" srcOrd="0" destOrd="0" presId="urn:microsoft.com/office/officeart/2011/layout/TabList"/>
    <dgm:cxn modelId="{ABD0A961-268F-412C-92C1-CDA8361B1425}" type="presParOf" srcId="{9000121C-5F12-4385-B8BC-5F531C5D04E2}" destId="{73DE6898-1755-4216-AEC5-D9C08F9A7AC2}" srcOrd="0" destOrd="0" presId="urn:microsoft.com/office/officeart/2011/layout/TabList"/>
    <dgm:cxn modelId="{6E4B4AA7-3216-43F5-8F44-499088DFBFAB}" type="presParOf" srcId="{73DE6898-1755-4216-AEC5-D9C08F9A7AC2}" destId="{DEACD50F-6379-4693-A7AF-ECFBD19A88D4}" srcOrd="0" destOrd="0" presId="urn:microsoft.com/office/officeart/2011/layout/TabList"/>
    <dgm:cxn modelId="{3CC7948E-C77A-40E8-B266-6214B5E0799F}" type="presParOf" srcId="{73DE6898-1755-4216-AEC5-D9C08F9A7AC2}" destId="{FB20123A-8E2C-4548-B1F7-F571693FEB2E}" srcOrd="1" destOrd="0" presId="urn:microsoft.com/office/officeart/2011/layout/TabList"/>
    <dgm:cxn modelId="{80F950E7-5ADC-4669-8ED2-A19677574DC0}" type="presParOf" srcId="{73DE6898-1755-4216-AEC5-D9C08F9A7AC2}" destId="{4F278585-D501-4C10-A695-6D8803DFC0A4}" srcOrd="2" destOrd="0" presId="urn:microsoft.com/office/officeart/2011/layout/TabList"/>
    <dgm:cxn modelId="{0D940F16-7CCE-40E5-9552-042D5C154162}" type="presParOf" srcId="{9000121C-5F12-4385-B8BC-5F531C5D04E2}" destId="{367A373B-6E7D-47F8-A8DE-1E3587B69536}" srcOrd="1" destOrd="0" presId="urn:microsoft.com/office/officeart/2011/layout/TabList"/>
    <dgm:cxn modelId="{46F71BEA-AEDB-4721-B310-1FC2237B9ECC}" type="presParOf" srcId="{9000121C-5F12-4385-B8BC-5F531C5D04E2}" destId="{D0BF5990-4AFC-4A20-BC58-A0B592AE09A2}" srcOrd="2" destOrd="0" presId="urn:microsoft.com/office/officeart/2011/layout/TabList"/>
    <dgm:cxn modelId="{BFAD5164-D4F8-42B5-BAB0-5E4C42D39454}" type="presParOf" srcId="{9000121C-5F12-4385-B8BC-5F531C5D04E2}" destId="{927640D8-D2A9-49A8-9ABC-E41632F119B8}" srcOrd="3" destOrd="0" presId="urn:microsoft.com/office/officeart/2011/layout/TabList"/>
    <dgm:cxn modelId="{D1975828-2CE4-4525-856A-FA2B9A1D9BE8}" type="presParOf" srcId="{927640D8-D2A9-49A8-9ABC-E41632F119B8}" destId="{1624E6DA-4C83-414A-BF79-CCFB10B31F04}" srcOrd="0" destOrd="0" presId="urn:microsoft.com/office/officeart/2011/layout/TabList"/>
    <dgm:cxn modelId="{D2FB8404-B46C-40F9-B674-80F9A85042CF}" type="presParOf" srcId="{927640D8-D2A9-49A8-9ABC-E41632F119B8}" destId="{24AF70B8-A8AD-44E9-82EF-C1F5AA3E5F51}" srcOrd="1" destOrd="0" presId="urn:microsoft.com/office/officeart/2011/layout/TabList"/>
    <dgm:cxn modelId="{8BE9838F-6534-48AE-A11D-1844B9421444}" type="presParOf" srcId="{927640D8-D2A9-49A8-9ABC-E41632F119B8}" destId="{4FFE56B2-E7FE-4D71-93B8-3804575FA0C7}" srcOrd="2" destOrd="0" presId="urn:microsoft.com/office/officeart/2011/layout/TabList"/>
    <dgm:cxn modelId="{F68FE1D8-8FBF-457E-8A80-9170BCF49453}" type="presParOf" srcId="{9000121C-5F12-4385-B8BC-5F531C5D04E2}" destId="{824BF0D1-DE24-45CF-8818-0C05B406F624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C30116-7D4D-4FE6-BC54-5A20DB814FE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91BD5-3C41-4F2B-8D4B-BC47FA57BC8D}">
      <dgm:prSet phldrT="[Text]" custT="1"/>
      <dgm:spPr/>
      <dgm:t>
        <a:bodyPr/>
        <a:lstStyle/>
        <a:p>
          <a:r>
            <a:rPr lang="en-US" sz="1800" b="0" dirty="0" smtClean="0"/>
            <a:t>uint32_addr_t</a:t>
          </a:r>
          <a:endParaRPr lang="en-US" sz="1800" dirty="0"/>
        </a:p>
      </dgm:t>
    </dgm:pt>
    <dgm:pt modelId="{FC0AE6C3-7BEA-43EE-A9C0-94984D06F04A}" type="parTrans" cxnId="{1EFA1ABC-B310-45D7-98FF-47F8728043D6}">
      <dgm:prSet/>
      <dgm:spPr/>
      <dgm:t>
        <a:bodyPr/>
        <a:lstStyle/>
        <a:p>
          <a:endParaRPr lang="en-US" sz="1800"/>
        </a:p>
      </dgm:t>
    </dgm:pt>
    <dgm:pt modelId="{25731F49-F9FE-4FCF-B6CB-D6BEB335BB07}" type="sibTrans" cxnId="{1EFA1ABC-B310-45D7-98FF-47F8728043D6}">
      <dgm:prSet/>
      <dgm:spPr/>
      <dgm:t>
        <a:bodyPr/>
        <a:lstStyle/>
        <a:p>
          <a:endParaRPr lang="en-US" sz="1800"/>
        </a:p>
      </dgm:t>
    </dgm:pt>
    <dgm:pt modelId="{2A4216E6-AAD5-4339-8683-321D1BE3DD12}">
      <dgm:prSet phldrT="[Text]" custT="1"/>
      <dgm:spPr/>
      <dgm:t>
        <a:bodyPr/>
        <a:lstStyle/>
        <a:p>
          <a:r>
            <a:rPr lang="en-US" sz="1800" dirty="0" err="1" smtClean="0"/>
            <a:t>buffer_addr</a:t>
          </a:r>
          <a:endParaRPr lang="en-US" sz="1800" dirty="0"/>
        </a:p>
      </dgm:t>
    </dgm:pt>
    <dgm:pt modelId="{6C606428-E1A7-4BE5-854F-C3A3E5ECC685}" type="parTrans" cxnId="{98CA1234-77A7-417F-8D19-3D9C6B2D4CE2}">
      <dgm:prSet/>
      <dgm:spPr/>
      <dgm:t>
        <a:bodyPr/>
        <a:lstStyle/>
        <a:p>
          <a:endParaRPr lang="en-US" sz="1800"/>
        </a:p>
      </dgm:t>
    </dgm:pt>
    <dgm:pt modelId="{41341AAA-68D3-4944-9A68-06DD97196F23}" type="sibTrans" cxnId="{98CA1234-77A7-417F-8D19-3D9C6B2D4CE2}">
      <dgm:prSet/>
      <dgm:spPr/>
      <dgm:t>
        <a:bodyPr/>
        <a:lstStyle/>
        <a:p>
          <a:endParaRPr lang="en-US" sz="1800"/>
        </a:p>
      </dgm:t>
    </dgm:pt>
    <dgm:pt modelId="{34A04C60-10DE-43E3-8DA4-F755320D61B6}">
      <dgm:prSet phldrT="[Text]" custT="1"/>
      <dgm:spPr/>
      <dgm:t>
        <a:bodyPr/>
        <a:lstStyle/>
        <a:p>
          <a:r>
            <a:rPr lang="en-US" sz="1800" dirty="0" smtClean="0"/>
            <a:t>Get buffer following address.</a:t>
          </a:r>
          <a:endParaRPr lang="en-US" sz="1800" dirty="0"/>
        </a:p>
      </dgm:t>
    </dgm:pt>
    <dgm:pt modelId="{F6FD1408-B1F5-4AFC-924E-5B49C4F5DD66}" type="parTrans" cxnId="{5CA0CF5B-630D-4248-BDF3-D7C049F55507}">
      <dgm:prSet/>
      <dgm:spPr/>
      <dgm:t>
        <a:bodyPr/>
        <a:lstStyle/>
        <a:p>
          <a:endParaRPr lang="en-US" sz="1800"/>
        </a:p>
      </dgm:t>
    </dgm:pt>
    <dgm:pt modelId="{1E6A565F-51CC-4D4F-AFD7-E3373E37BC42}" type="sibTrans" cxnId="{5CA0CF5B-630D-4248-BDF3-D7C049F55507}">
      <dgm:prSet/>
      <dgm:spPr/>
      <dgm:t>
        <a:bodyPr/>
        <a:lstStyle/>
        <a:p>
          <a:endParaRPr lang="en-US" sz="1800"/>
        </a:p>
      </dgm:t>
    </dgm:pt>
    <dgm:pt modelId="{9000121C-5F12-4385-B8BC-5F531C5D04E2}" type="pres">
      <dgm:prSet presAssocID="{BBC30116-7D4D-4FE6-BC54-5A20DB814FE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27640D8-D2A9-49A8-9ABC-E41632F119B8}" type="pres">
      <dgm:prSet presAssocID="{25A91BD5-3C41-4F2B-8D4B-BC47FA57BC8D}" presName="composite" presStyleCnt="0"/>
      <dgm:spPr/>
    </dgm:pt>
    <dgm:pt modelId="{1624E6DA-4C83-414A-BF79-CCFB10B31F04}" type="pres">
      <dgm:prSet presAssocID="{25A91BD5-3C41-4F2B-8D4B-BC47FA57BC8D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F70B8-A8AD-44E9-82EF-C1F5AA3E5F51}" type="pres">
      <dgm:prSet presAssocID="{25A91BD5-3C41-4F2B-8D4B-BC47FA57BC8D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E56B2-E7FE-4D71-93B8-3804575FA0C7}" type="pres">
      <dgm:prSet presAssocID="{25A91BD5-3C41-4F2B-8D4B-BC47FA57BC8D}" presName="Accent" presStyleLbl="parChTrans1D1" presStyleIdx="0" presStyleCnt="1"/>
      <dgm:spPr/>
    </dgm:pt>
    <dgm:pt modelId="{824BF0D1-DE24-45CF-8818-0C05B406F624}" type="pres">
      <dgm:prSet presAssocID="{25A91BD5-3C41-4F2B-8D4B-BC47FA57BC8D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A312B-952D-4F64-BCE5-37B725F7DEDB}" type="presOf" srcId="{BBC30116-7D4D-4FE6-BC54-5A20DB814FE0}" destId="{9000121C-5F12-4385-B8BC-5F531C5D04E2}" srcOrd="0" destOrd="0" presId="urn:microsoft.com/office/officeart/2011/layout/TabList"/>
    <dgm:cxn modelId="{592E9D30-C4ED-4FA6-A990-8CB989EFD3C9}" type="presOf" srcId="{34A04C60-10DE-43E3-8DA4-F755320D61B6}" destId="{824BF0D1-DE24-45CF-8818-0C05B406F624}" srcOrd="0" destOrd="0" presId="urn:microsoft.com/office/officeart/2011/layout/TabList"/>
    <dgm:cxn modelId="{98CA1234-77A7-417F-8D19-3D9C6B2D4CE2}" srcId="{25A91BD5-3C41-4F2B-8D4B-BC47FA57BC8D}" destId="{2A4216E6-AAD5-4339-8683-321D1BE3DD12}" srcOrd="0" destOrd="0" parTransId="{6C606428-E1A7-4BE5-854F-C3A3E5ECC685}" sibTransId="{41341AAA-68D3-4944-9A68-06DD97196F23}"/>
    <dgm:cxn modelId="{5CA0CF5B-630D-4248-BDF3-D7C049F55507}" srcId="{25A91BD5-3C41-4F2B-8D4B-BC47FA57BC8D}" destId="{34A04C60-10DE-43E3-8DA4-F755320D61B6}" srcOrd="1" destOrd="0" parTransId="{F6FD1408-B1F5-4AFC-924E-5B49C4F5DD66}" sibTransId="{1E6A565F-51CC-4D4F-AFD7-E3373E37BC42}"/>
    <dgm:cxn modelId="{1EFA1ABC-B310-45D7-98FF-47F8728043D6}" srcId="{BBC30116-7D4D-4FE6-BC54-5A20DB814FE0}" destId="{25A91BD5-3C41-4F2B-8D4B-BC47FA57BC8D}" srcOrd="0" destOrd="0" parTransId="{FC0AE6C3-7BEA-43EE-A9C0-94984D06F04A}" sibTransId="{25731F49-F9FE-4FCF-B6CB-D6BEB335BB07}"/>
    <dgm:cxn modelId="{281C30AE-EAEA-4FE7-AD0B-17BFA8786488}" type="presOf" srcId="{2A4216E6-AAD5-4339-8683-321D1BE3DD12}" destId="{1624E6DA-4C83-414A-BF79-CCFB10B31F04}" srcOrd="0" destOrd="0" presId="urn:microsoft.com/office/officeart/2011/layout/TabList"/>
    <dgm:cxn modelId="{133FE69E-BD92-405C-BBBE-E9E95F8E5D72}" type="presOf" srcId="{25A91BD5-3C41-4F2B-8D4B-BC47FA57BC8D}" destId="{24AF70B8-A8AD-44E9-82EF-C1F5AA3E5F51}" srcOrd="0" destOrd="0" presId="urn:microsoft.com/office/officeart/2011/layout/TabList"/>
    <dgm:cxn modelId="{BFAD5164-D4F8-42B5-BAB0-5E4C42D39454}" type="presParOf" srcId="{9000121C-5F12-4385-B8BC-5F531C5D04E2}" destId="{927640D8-D2A9-49A8-9ABC-E41632F119B8}" srcOrd="0" destOrd="0" presId="urn:microsoft.com/office/officeart/2011/layout/TabList"/>
    <dgm:cxn modelId="{D1975828-2CE4-4525-856A-FA2B9A1D9BE8}" type="presParOf" srcId="{927640D8-D2A9-49A8-9ABC-E41632F119B8}" destId="{1624E6DA-4C83-414A-BF79-CCFB10B31F04}" srcOrd="0" destOrd="0" presId="urn:microsoft.com/office/officeart/2011/layout/TabList"/>
    <dgm:cxn modelId="{D2FB8404-B46C-40F9-B674-80F9A85042CF}" type="presParOf" srcId="{927640D8-D2A9-49A8-9ABC-E41632F119B8}" destId="{24AF70B8-A8AD-44E9-82EF-C1F5AA3E5F51}" srcOrd="1" destOrd="0" presId="urn:microsoft.com/office/officeart/2011/layout/TabList"/>
    <dgm:cxn modelId="{8BE9838F-6534-48AE-A11D-1844B9421444}" type="presParOf" srcId="{927640D8-D2A9-49A8-9ABC-E41632F119B8}" destId="{4FFE56B2-E7FE-4D71-93B8-3804575FA0C7}" srcOrd="2" destOrd="0" presId="urn:microsoft.com/office/officeart/2011/layout/TabList"/>
    <dgm:cxn modelId="{F68FE1D8-8FBF-457E-8A80-9170BCF49453}" type="presParOf" srcId="{9000121C-5F12-4385-B8BC-5F531C5D04E2}" destId="{824BF0D1-DE24-45CF-8818-0C05B406F624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7EF50-052D-428B-A78F-BF334BA34F2A}">
      <dsp:nvSpPr>
        <dsp:cNvPr id="0" name=""/>
        <dsp:cNvSpPr/>
      </dsp:nvSpPr>
      <dsp:spPr>
        <a:xfrm>
          <a:off x="4390156" y="2566167"/>
          <a:ext cx="1353581" cy="57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666"/>
              </a:lnTo>
              <a:lnTo>
                <a:pt x="1353581" y="342666"/>
              </a:lnTo>
              <a:lnTo>
                <a:pt x="1353581" y="5747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DFC91-3FBC-4166-BE8A-C4D64F85CE2A}">
      <dsp:nvSpPr>
        <dsp:cNvPr id="0" name=""/>
        <dsp:cNvSpPr/>
      </dsp:nvSpPr>
      <dsp:spPr>
        <a:xfrm>
          <a:off x="3393426" y="996532"/>
          <a:ext cx="996730" cy="57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666"/>
              </a:lnTo>
              <a:lnTo>
                <a:pt x="996730" y="342666"/>
              </a:lnTo>
              <a:lnTo>
                <a:pt x="996730" y="5747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9846-9E2D-4F4C-A472-33D127ADC260}">
      <dsp:nvSpPr>
        <dsp:cNvPr id="0" name=""/>
        <dsp:cNvSpPr/>
      </dsp:nvSpPr>
      <dsp:spPr>
        <a:xfrm>
          <a:off x="2432703" y="1693"/>
          <a:ext cx="1921445" cy="994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403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mem_mmu</a:t>
          </a:r>
          <a:endParaRPr lang="en-US" sz="1100" kern="1200" dirty="0"/>
        </a:p>
      </dsp:txBody>
      <dsp:txXfrm>
        <a:off x="2432703" y="1693"/>
        <a:ext cx="1921445" cy="994839"/>
      </dsp:txXfrm>
    </dsp:sp>
    <dsp:sp modelId="{A3F84495-8C3A-4A44-B0DD-D04CF359B620}">
      <dsp:nvSpPr>
        <dsp:cNvPr id="0" name=""/>
        <dsp:cNvSpPr/>
      </dsp:nvSpPr>
      <dsp:spPr>
        <a:xfrm>
          <a:off x="2816992" y="775457"/>
          <a:ext cx="1729300" cy="331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816992" y="775457"/>
        <a:ext cx="1729300" cy="331613"/>
      </dsp:txXfrm>
    </dsp:sp>
    <dsp:sp modelId="{F5CF1591-4EDA-4372-9F1D-62DEE853C16A}">
      <dsp:nvSpPr>
        <dsp:cNvPr id="0" name=""/>
        <dsp:cNvSpPr/>
      </dsp:nvSpPr>
      <dsp:spPr>
        <a:xfrm>
          <a:off x="3429434" y="1571328"/>
          <a:ext cx="1921445" cy="994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403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mem_mmu_binarytree_info</a:t>
          </a:r>
          <a:endParaRPr lang="en-US" sz="1100" kern="1200" dirty="0"/>
        </a:p>
      </dsp:txBody>
      <dsp:txXfrm>
        <a:off x="3429434" y="1571328"/>
        <a:ext cx="1921445" cy="994839"/>
      </dsp:txXfrm>
    </dsp:sp>
    <dsp:sp modelId="{58DE7942-87C1-44E0-B032-954128198CC1}">
      <dsp:nvSpPr>
        <dsp:cNvPr id="0" name=""/>
        <dsp:cNvSpPr/>
      </dsp:nvSpPr>
      <dsp:spPr>
        <a:xfrm>
          <a:off x="3678028" y="2345092"/>
          <a:ext cx="1729300" cy="331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root_node</a:t>
          </a:r>
          <a:endParaRPr lang="en-US" sz="2100" kern="1200" dirty="0"/>
        </a:p>
      </dsp:txBody>
      <dsp:txXfrm>
        <a:off x="3678028" y="2345092"/>
        <a:ext cx="1729300" cy="331613"/>
      </dsp:txXfrm>
    </dsp:sp>
    <dsp:sp modelId="{344F80C2-AC43-49E9-91D9-28129C4BC311}">
      <dsp:nvSpPr>
        <dsp:cNvPr id="0" name=""/>
        <dsp:cNvSpPr/>
      </dsp:nvSpPr>
      <dsp:spPr>
        <a:xfrm>
          <a:off x="4783015" y="3140963"/>
          <a:ext cx="1921445" cy="994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403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mem_mmu_node</a:t>
          </a:r>
          <a:endParaRPr lang="en-US" sz="1100" kern="1200" dirty="0"/>
        </a:p>
      </dsp:txBody>
      <dsp:txXfrm>
        <a:off x="4783015" y="3140963"/>
        <a:ext cx="1921445" cy="994839"/>
      </dsp:txXfrm>
    </dsp:sp>
    <dsp:sp modelId="{BB24A1AF-4F52-47C3-B27E-B8331B791C99}">
      <dsp:nvSpPr>
        <dsp:cNvPr id="0" name=""/>
        <dsp:cNvSpPr/>
      </dsp:nvSpPr>
      <dsp:spPr>
        <a:xfrm>
          <a:off x="4975229" y="3914727"/>
          <a:ext cx="1729300" cy="331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left_node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err="1" smtClean="0"/>
            <a:t>right_node</a:t>
          </a:r>
          <a:endParaRPr lang="en-US" sz="1100" kern="1200" dirty="0"/>
        </a:p>
      </dsp:txBody>
      <dsp:txXfrm>
        <a:off x="4975229" y="3914727"/>
        <a:ext cx="1729300" cy="331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00E00-88B9-4E7D-8B7A-C8023BC8B483}">
      <dsp:nvSpPr>
        <dsp:cNvPr id="0" name=""/>
        <dsp:cNvSpPr/>
      </dsp:nvSpPr>
      <dsp:spPr>
        <a:xfrm>
          <a:off x="1077" y="0"/>
          <a:ext cx="2800875" cy="341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create_binary_tree</a:t>
          </a:r>
          <a:endParaRPr lang="en-US" sz="1600" kern="1200" dirty="0"/>
        </a:p>
      </dsp:txBody>
      <dsp:txXfrm>
        <a:off x="1077" y="0"/>
        <a:ext cx="2800875" cy="1024890"/>
      </dsp:txXfrm>
    </dsp:sp>
    <dsp:sp modelId="{3640D6FF-2D46-456D-B9A2-083C34C7207A}">
      <dsp:nvSpPr>
        <dsp:cNvPr id="0" name=""/>
        <dsp:cNvSpPr/>
      </dsp:nvSpPr>
      <dsp:spPr>
        <a:xfrm>
          <a:off x="281164" y="1025536"/>
          <a:ext cx="2240700" cy="395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string </a:t>
          </a:r>
          <a:r>
            <a:rPr lang="en-US" sz="1200" b="0" kern="1200" dirty="0" err="1" smtClean="0"/>
            <a:t>region_name</a:t>
          </a:r>
          <a:endParaRPr lang="en-US" sz="1200" kern="1200" dirty="0"/>
        </a:p>
      </dsp:txBody>
      <dsp:txXfrm>
        <a:off x="292740" y="1037112"/>
        <a:ext cx="2217548" cy="372066"/>
      </dsp:txXfrm>
    </dsp:sp>
    <dsp:sp modelId="{EAEDE113-E8C4-4C9E-8DE2-30783360384F}">
      <dsp:nvSpPr>
        <dsp:cNvPr id="0" name=""/>
        <dsp:cNvSpPr/>
      </dsp:nvSpPr>
      <dsp:spPr>
        <a:xfrm>
          <a:off x="281164" y="1481557"/>
          <a:ext cx="2240700" cy="395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uint32_addr_t </a:t>
          </a:r>
          <a:r>
            <a:rPr lang="en-US" sz="1200" b="0" kern="1200" dirty="0" err="1" smtClean="0"/>
            <a:t>buffer_size</a:t>
          </a:r>
          <a:endParaRPr lang="en-US" sz="1200" kern="1200" dirty="0"/>
        </a:p>
      </dsp:txBody>
      <dsp:txXfrm>
        <a:off x="292740" y="1493133"/>
        <a:ext cx="2217548" cy="372066"/>
      </dsp:txXfrm>
    </dsp:sp>
    <dsp:sp modelId="{17D024F7-051B-4E0D-9F16-FC7F8A995129}">
      <dsp:nvSpPr>
        <dsp:cNvPr id="0" name=""/>
        <dsp:cNvSpPr/>
      </dsp:nvSpPr>
      <dsp:spPr>
        <a:xfrm>
          <a:off x="281164" y="1937578"/>
          <a:ext cx="2240700" cy="395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uint32_addr_t </a:t>
          </a:r>
          <a:r>
            <a:rPr lang="en-US" sz="1200" b="0" kern="1200" dirty="0" err="1" smtClean="0"/>
            <a:t>region_saddr</a:t>
          </a:r>
          <a:endParaRPr lang="en-US" sz="1200" kern="1200" dirty="0"/>
        </a:p>
      </dsp:txBody>
      <dsp:txXfrm>
        <a:off x="292740" y="1949154"/>
        <a:ext cx="2217548" cy="372066"/>
      </dsp:txXfrm>
    </dsp:sp>
    <dsp:sp modelId="{5F2AE571-3BAC-4315-9BBD-0A7519D22FED}">
      <dsp:nvSpPr>
        <dsp:cNvPr id="0" name=""/>
        <dsp:cNvSpPr/>
      </dsp:nvSpPr>
      <dsp:spPr>
        <a:xfrm>
          <a:off x="281164" y="2393599"/>
          <a:ext cx="2240700" cy="395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uint32_addr_t </a:t>
          </a:r>
          <a:r>
            <a:rPr lang="en-US" sz="1200" b="0" kern="1200" dirty="0" err="1" smtClean="0"/>
            <a:t>num_buffer</a:t>
          </a:r>
          <a:endParaRPr lang="en-US" sz="1200" kern="1200" dirty="0"/>
        </a:p>
      </dsp:txBody>
      <dsp:txXfrm>
        <a:off x="292740" y="2405175"/>
        <a:ext cx="2217548" cy="372066"/>
      </dsp:txXfrm>
    </dsp:sp>
    <dsp:sp modelId="{921D6E4F-78E5-4768-958E-AAA41E16F94A}">
      <dsp:nvSpPr>
        <dsp:cNvPr id="0" name=""/>
        <dsp:cNvSpPr/>
      </dsp:nvSpPr>
      <dsp:spPr>
        <a:xfrm>
          <a:off x="281164" y="2849620"/>
          <a:ext cx="2240700" cy="395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/>
            <a:t>e_gen_data_type</a:t>
          </a:r>
          <a:r>
            <a:rPr lang="en-US" sz="1200" b="0" kern="1200" dirty="0" smtClean="0"/>
            <a:t> </a:t>
          </a:r>
          <a:r>
            <a:rPr lang="en-US" sz="1200" b="0" kern="1200" dirty="0" err="1" smtClean="0"/>
            <a:t>data_type</a:t>
          </a:r>
          <a:endParaRPr lang="en-US" sz="1200" kern="1200" dirty="0"/>
        </a:p>
      </dsp:txBody>
      <dsp:txXfrm>
        <a:off x="292740" y="2861196"/>
        <a:ext cx="2217548" cy="372066"/>
      </dsp:txXfrm>
    </dsp:sp>
    <dsp:sp modelId="{84D87D1E-0C72-4D00-80EA-F68C9A893F11}">
      <dsp:nvSpPr>
        <dsp:cNvPr id="0" name=""/>
        <dsp:cNvSpPr/>
      </dsp:nvSpPr>
      <dsp:spPr>
        <a:xfrm>
          <a:off x="3012018" y="0"/>
          <a:ext cx="2800875" cy="341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get_buffer_n_by_name_from_binary_tree</a:t>
          </a:r>
          <a:endParaRPr lang="en-US" sz="1600" kern="1200" dirty="0"/>
        </a:p>
      </dsp:txBody>
      <dsp:txXfrm>
        <a:off x="3012018" y="0"/>
        <a:ext cx="2800875" cy="1024890"/>
      </dsp:txXfrm>
    </dsp:sp>
    <dsp:sp modelId="{8ADA9DDD-7F30-4AA3-875E-45858BBC2D5A}">
      <dsp:nvSpPr>
        <dsp:cNvPr id="0" name=""/>
        <dsp:cNvSpPr/>
      </dsp:nvSpPr>
      <dsp:spPr>
        <a:xfrm>
          <a:off x="3292106" y="1025890"/>
          <a:ext cx="2240700" cy="1030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string </a:t>
          </a:r>
          <a:r>
            <a:rPr lang="en-US" sz="1200" b="0" kern="1200" dirty="0" err="1" smtClean="0"/>
            <a:t>region_name</a:t>
          </a:r>
          <a:endParaRPr lang="en-US" sz="1200" kern="1200" dirty="0"/>
        </a:p>
      </dsp:txBody>
      <dsp:txXfrm>
        <a:off x="3322275" y="1056059"/>
        <a:ext cx="2180362" cy="969723"/>
      </dsp:txXfrm>
    </dsp:sp>
    <dsp:sp modelId="{177A0344-4ED0-412A-BACD-98C174030D4F}">
      <dsp:nvSpPr>
        <dsp:cNvPr id="0" name=""/>
        <dsp:cNvSpPr/>
      </dsp:nvSpPr>
      <dsp:spPr>
        <a:xfrm>
          <a:off x="3292106" y="2214422"/>
          <a:ext cx="2240700" cy="1030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uint32_addr_t </a:t>
          </a:r>
          <a:r>
            <a:rPr lang="en-US" sz="1200" b="0" kern="1200" dirty="0" err="1" smtClean="0"/>
            <a:t>buffer_n</a:t>
          </a:r>
          <a:endParaRPr lang="en-US" sz="1200" kern="1200" dirty="0"/>
        </a:p>
      </dsp:txBody>
      <dsp:txXfrm>
        <a:off x="3322275" y="2244591"/>
        <a:ext cx="2180362" cy="969723"/>
      </dsp:txXfrm>
    </dsp:sp>
    <dsp:sp modelId="{32C478D6-7853-43DA-B73A-407A05BA6654}">
      <dsp:nvSpPr>
        <dsp:cNvPr id="0" name=""/>
        <dsp:cNvSpPr/>
      </dsp:nvSpPr>
      <dsp:spPr>
        <a:xfrm>
          <a:off x="6022960" y="0"/>
          <a:ext cx="2800875" cy="3416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get_buffer_by_address_from_binary_tree</a:t>
          </a:r>
          <a:endParaRPr lang="en-US" sz="1600" kern="1200" dirty="0"/>
        </a:p>
      </dsp:txBody>
      <dsp:txXfrm>
        <a:off x="6022960" y="0"/>
        <a:ext cx="2800875" cy="1024890"/>
      </dsp:txXfrm>
    </dsp:sp>
    <dsp:sp modelId="{89CFABC4-1771-48CF-8B10-72B1F5F765A8}">
      <dsp:nvSpPr>
        <dsp:cNvPr id="0" name=""/>
        <dsp:cNvSpPr/>
      </dsp:nvSpPr>
      <dsp:spPr>
        <a:xfrm>
          <a:off x="6303047" y="1024890"/>
          <a:ext cx="2240700" cy="2220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uint32_addr_t </a:t>
          </a:r>
          <a:r>
            <a:rPr lang="en-US" sz="1200" b="0" kern="1200" dirty="0" err="1" smtClean="0"/>
            <a:t>buffer_addr</a:t>
          </a:r>
          <a:endParaRPr lang="en-US" sz="1200" kern="1200" dirty="0"/>
        </a:p>
      </dsp:txBody>
      <dsp:txXfrm>
        <a:off x="6368086" y="1089929"/>
        <a:ext cx="2110622" cy="2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0D5AC-905B-4741-99C2-582476BE008B}">
      <dsp:nvSpPr>
        <dsp:cNvPr id="0" name=""/>
        <dsp:cNvSpPr/>
      </dsp:nvSpPr>
      <dsp:spPr>
        <a:xfrm>
          <a:off x="0" y="3973152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44BC7-32B7-4EBB-80C1-1B43151FE4EC}">
      <dsp:nvSpPr>
        <dsp:cNvPr id="0" name=""/>
        <dsp:cNvSpPr/>
      </dsp:nvSpPr>
      <dsp:spPr>
        <a:xfrm>
          <a:off x="0" y="3055382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96191-D25B-4042-BDBB-0DB0B279D151}">
      <dsp:nvSpPr>
        <dsp:cNvPr id="0" name=""/>
        <dsp:cNvSpPr/>
      </dsp:nvSpPr>
      <dsp:spPr>
        <a:xfrm>
          <a:off x="0" y="2137613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E56B2-E7FE-4D71-93B8-3804575FA0C7}">
      <dsp:nvSpPr>
        <dsp:cNvPr id="0" name=""/>
        <dsp:cNvSpPr/>
      </dsp:nvSpPr>
      <dsp:spPr>
        <a:xfrm>
          <a:off x="0" y="1219843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78585-D501-4C10-A695-6D8803DFC0A4}">
      <dsp:nvSpPr>
        <dsp:cNvPr id="0" name=""/>
        <dsp:cNvSpPr/>
      </dsp:nvSpPr>
      <dsp:spPr>
        <a:xfrm>
          <a:off x="0" y="302073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CD50F-6379-4693-A7AF-ECFBD19A88D4}">
      <dsp:nvSpPr>
        <dsp:cNvPr id="0" name=""/>
        <dsp:cNvSpPr/>
      </dsp:nvSpPr>
      <dsp:spPr>
        <a:xfrm>
          <a:off x="2113279" y="1194"/>
          <a:ext cx="6014720" cy="30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region_name</a:t>
          </a:r>
          <a:endParaRPr lang="en-US" sz="1600" kern="1200" dirty="0"/>
        </a:p>
      </dsp:txBody>
      <dsp:txXfrm>
        <a:off x="2113279" y="1194"/>
        <a:ext cx="6014720" cy="300878"/>
      </dsp:txXfrm>
    </dsp:sp>
    <dsp:sp modelId="{FB20123A-8E2C-4548-B1F7-F571693FEB2E}">
      <dsp:nvSpPr>
        <dsp:cNvPr id="0" name=""/>
        <dsp:cNvSpPr/>
      </dsp:nvSpPr>
      <dsp:spPr>
        <a:xfrm>
          <a:off x="0" y="1194"/>
          <a:ext cx="2113280" cy="3008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</a:t>
          </a:r>
          <a:endParaRPr lang="en-US" sz="1600" kern="1200" dirty="0"/>
        </a:p>
      </dsp:txBody>
      <dsp:txXfrm>
        <a:off x="14690" y="15884"/>
        <a:ext cx="2083900" cy="286188"/>
      </dsp:txXfrm>
    </dsp:sp>
    <dsp:sp modelId="{367A373B-6E7D-47F8-A8DE-1E3587B69536}">
      <dsp:nvSpPr>
        <dsp:cNvPr id="0" name=""/>
        <dsp:cNvSpPr/>
      </dsp:nvSpPr>
      <dsp:spPr>
        <a:xfrm>
          <a:off x="0" y="302073"/>
          <a:ext cx="8128000" cy="60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Name of regions, example: IMEM, DRAMCHG,…</a:t>
          </a:r>
          <a:endParaRPr lang="en-US" sz="1200" kern="1200" dirty="0"/>
        </a:p>
      </dsp:txBody>
      <dsp:txXfrm>
        <a:off x="0" y="302073"/>
        <a:ext cx="8128000" cy="601847"/>
      </dsp:txXfrm>
    </dsp:sp>
    <dsp:sp modelId="{1624E6DA-4C83-414A-BF79-CCFB10B31F04}">
      <dsp:nvSpPr>
        <dsp:cNvPr id="0" name=""/>
        <dsp:cNvSpPr/>
      </dsp:nvSpPr>
      <dsp:spPr>
        <a:xfrm>
          <a:off x="2113279" y="918964"/>
          <a:ext cx="6014720" cy="30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buffer_size</a:t>
          </a:r>
          <a:endParaRPr lang="en-US" sz="1600" kern="1200" dirty="0"/>
        </a:p>
      </dsp:txBody>
      <dsp:txXfrm>
        <a:off x="2113279" y="918964"/>
        <a:ext cx="6014720" cy="300878"/>
      </dsp:txXfrm>
    </dsp:sp>
    <dsp:sp modelId="{24AF70B8-A8AD-44E9-82EF-C1F5AA3E5F51}">
      <dsp:nvSpPr>
        <dsp:cNvPr id="0" name=""/>
        <dsp:cNvSpPr/>
      </dsp:nvSpPr>
      <dsp:spPr>
        <a:xfrm>
          <a:off x="0" y="918964"/>
          <a:ext cx="2113280" cy="3008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uint32_addr_t</a:t>
          </a:r>
          <a:endParaRPr lang="en-US" sz="1600" kern="1200" dirty="0"/>
        </a:p>
      </dsp:txBody>
      <dsp:txXfrm>
        <a:off x="14690" y="933654"/>
        <a:ext cx="2083900" cy="286188"/>
      </dsp:txXfrm>
    </dsp:sp>
    <dsp:sp modelId="{824BF0D1-DE24-45CF-8818-0C05B406F624}">
      <dsp:nvSpPr>
        <dsp:cNvPr id="0" name=""/>
        <dsp:cNvSpPr/>
      </dsp:nvSpPr>
      <dsp:spPr>
        <a:xfrm>
          <a:off x="0" y="1219843"/>
          <a:ext cx="8128000" cy="60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Size of buffer: 2, 4, 8, 16, 32, … should be power of 2</a:t>
          </a:r>
          <a:endParaRPr lang="en-US" sz="1200" kern="1200" dirty="0"/>
        </a:p>
      </dsp:txBody>
      <dsp:txXfrm>
        <a:off x="0" y="1219843"/>
        <a:ext cx="8128000" cy="601847"/>
      </dsp:txXfrm>
    </dsp:sp>
    <dsp:sp modelId="{FCB61B89-842E-4963-BF61-C09C552967D0}">
      <dsp:nvSpPr>
        <dsp:cNvPr id="0" name=""/>
        <dsp:cNvSpPr/>
      </dsp:nvSpPr>
      <dsp:spPr>
        <a:xfrm>
          <a:off x="2113279" y="2755331"/>
          <a:ext cx="6014720" cy="30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num_buffer</a:t>
          </a:r>
          <a:endParaRPr lang="en-US" sz="1600" kern="1200" dirty="0"/>
        </a:p>
      </dsp:txBody>
      <dsp:txXfrm>
        <a:off x="2113279" y="2755331"/>
        <a:ext cx="6014720" cy="300878"/>
      </dsp:txXfrm>
    </dsp:sp>
    <dsp:sp modelId="{36AC966A-B414-472D-A377-F99D98DAB762}">
      <dsp:nvSpPr>
        <dsp:cNvPr id="0" name=""/>
        <dsp:cNvSpPr/>
      </dsp:nvSpPr>
      <dsp:spPr>
        <a:xfrm>
          <a:off x="0" y="1836734"/>
          <a:ext cx="2113280" cy="3008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uint32_addr_t</a:t>
          </a:r>
          <a:endParaRPr lang="en-US" sz="1600" kern="1200" dirty="0"/>
        </a:p>
      </dsp:txBody>
      <dsp:txXfrm>
        <a:off x="14690" y="1851424"/>
        <a:ext cx="2083900" cy="286188"/>
      </dsp:txXfrm>
    </dsp:sp>
    <dsp:sp modelId="{C4ACD57F-C7E2-4426-9E9D-E771D5636C43}">
      <dsp:nvSpPr>
        <dsp:cNvPr id="0" name=""/>
        <dsp:cNvSpPr/>
      </dsp:nvSpPr>
      <dsp:spPr>
        <a:xfrm>
          <a:off x="0" y="2137613"/>
          <a:ext cx="8128000" cy="60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Start address of region</a:t>
          </a:r>
          <a:endParaRPr lang="en-US" sz="1200" kern="1200" dirty="0"/>
        </a:p>
      </dsp:txBody>
      <dsp:txXfrm>
        <a:off x="0" y="2137613"/>
        <a:ext cx="8128000" cy="601847"/>
      </dsp:txXfrm>
    </dsp:sp>
    <dsp:sp modelId="{8BE8D4CD-DBCA-4D48-99D1-5CFD94DE9F82}">
      <dsp:nvSpPr>
        <dsp:cNvPr id="0" name=""/>
        <dsp:cNvSpPr/>
      </dsp:nvSpPr>
      <dsp:spPr>
        <a:xfrm>
          <a:off x="2113279" y="2754504"/>
          <a:ext cx="6014720" cy="30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num_buffer</a:t>
          </a:r>
          <a:endParaRPr lang="en-US" sz="1600" kern="1200" dirty="0"/>
        </a:p>
      </dsp:txBody>
      <dsp:txXfrm>
        <a:off x="2113279" y="2754504"/>
        <a:ext cx="6014720" cy="300878"/>
      </dsp:txXfrm>
    </dsp:sp>
    <dsp:sp modelId="{D1B45808-BE36-46CD-8512-13B1CD33917F}">
      <dsp:nvSpPr>
        <dsp:cNvPr id="0" name=""/>
        <dsp:cNvSpPr/>
      </dsp:nvSpPr>
      <dsp:spPr>
        <a:xfrm>
          <a:off x="0" y="2754504"/>
          <a:ext cx="2113280" cy="3008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uint32_addr_t</a:t>
          </a:r>
          <a:endParaRPr lang="en-US" sz="1600" kern="1200" dirty="0"/>
        </a:p>
      </dsp:txBody>
      <dsp:txXfrm>
        <a:off x="14690" y="2769194"/>
        <a:ext cx="2083900" cy="286188"/>
      </dsp:txXfrm>
    </dsp:sp>
    <dsp:sp modelId="{9F3D4285-FA58-44BC-A585-C83D1ACF065D}">
      <dsp:nvSpPr>
        <dsp:cNvPr id="0" name=""/>
        <dsp:cNvSpPr/>
      </dsp:nvSpPr>
      <dsp:spPr>
        <a:xfrm>
          <a:off x="0" y="3055382"/>
          <a:ext cx="8128000" cy="60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Number of buffers will be allocated</a:t>
          </a:r>
          <a:endParaRPr lang="en-US" sz="1200" kern="1200" dirty="0"/>
        </a:p>
      </dsp:txBody>
      <dsp:txXfrm>
        <a:off x="0" y="3055382"/>
        <a:ext cx="8128000" cy="601847"/>
      </dsp:txXfrm>
    </dsp:sp>
    <dsp:sp modelId="{49F6ED7C-0560-4D9A-84FB-B81D71479305}">
      <dsp:nvSpPr>
        <dsp:cNvPr id="0" name=""/>
        <dsp:cNvSpPr/>
      </dsp:nvSpPr>
      <dsp:spPr>
        <a:xfrm>
          <a:off x="2113279" y="3672274"/>
          <a:ext cx="6014720" cy="30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data_type</a:t>
          </a:r>
          <a:endParaRPr lang="en-US" sz="1600" kern="1200" dirty="0"/>
        </a:p>
      </dsp:txBody>
      <dsp:txXfrm>
        <a:off x="2113279" y="3672274"/>
        <a:ext cx="6014720" cy="300878"/>
      </dsp:txXfrm>
    </dsp:sp>
    <dsp:sp modelId="{78AD6395-8926-4391-A6BC-577765A25390}">
      <dsp:nvSpPr>
        <dsp:cNvPr id="0" name=""/>
        <dsp:cNvSpPr/>
      </dsp:nvSpPr>
      <dsp:spPr>
        <a:xfrm>
          <a:off x="0" y="3672274"/>
          <a:ext cx="2113280" cy="3008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err="1" smtClean="0"/>
            <a:t>e_gen_data_type</a:t>
          </a:r>
          <a:endParaRPr lang="en-US" sz="1600" kern="1200" dirty="0"/>
        </a:p>
      </dsp:txBody>
      <dsp:txXfrm>
        <a:off x="14690" y="3686964"/>
        <a:ext cx="2083900" cy="286188"/>
      </dsp:txXfrm>
    </dsp:sp>
    <dsp:sp modelId="{1A013A22-0878-40EA-8381-E7B60A9E3904}">
      <dsp:nvSpPr>
        <dsp:cNvPr id="0" name=""/>
        <dsp:cNvSpPr/>
      </dsp:nvSpPr>
      <dsp:spPr>
        <a:xfrm>
          <a:off x="0" y="3973152"/>
          <a:ext cx="8128000" cy="60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Generate data follows pattern: RANDOM, INC, DEC</a:t>
          </a:r>
          <a:endParaRPr lang="en-US" sz="1200" kern="1200" dirty="0"/>
        </a:p>
      </dsp:txBody>
      <dsp:txXfrm>
        <a:off x="0" y="3973152"/>
        <a:ext cx="8128000" cy="601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E56B2-E7FE-4D71-93B8-3804575FA0C7}">
      <dsp:nvSpPr>
        <dsp:cNvPr id="0" name=""/>
        <dsp:cNvSpPr/>
      </dsp:nvSpPr>
      <dsp:spPr>
        <a:xfrm>
          <a:off x="0" y="3062915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78585-D501-4C10-A695-6D8803DFC0A4}">
      <dsp:nvSpPr>
        <dsp:cNvPr id="0" name=""/>
        <dsp:cNvSpPr/>
      </dsp:nvSpPr>
      <dsp:spPr>
        <a:xfrm>
          <a:off x="0" y="757132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CD50F-6379-4693-A7AF-ECFBD19A88D4}">
      <dsp:nvSpPr>
        <dsp:cNvPr id="0" name=""/>
        <dsp:cNvSpPr/>
      </dsp:nvSpPr>
      <dsp:spPr>
        <a:xfrm>
          <a:off x="2113279" y="1212"/>
          <a:ext cx="6014720" cy="75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region_name</a:t>
          </a:r>
          <a:endParaRPr lang="en-US" sz="2200" kern="1200" dirty="0"/>
        </a:p>
      </dsp:txBody>
      <dsp:txXfrm>
        <a:off x="2113279" y="1212"/>
        <a:ext cx="6014720" cy="755920"/>
      </dsp:txXfrm>
    </dsp:sp>
    <dsp:sp modelId="{FB20123A-8E2C-4548-B1F7-F571693FEB2E}">
      <dsp:nvSpPr>
        <dsp:cNvPr id="0" name=""/>
        <dsp:cNvSpPr/>
      </dsp:nvSpPr>
      <dsp:spPr>
        <a:xfrm>
          <a:off x="0" y="1212"/>
          <a:ext cx="2113280" cy="7559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string</a:t>
          </a:r>
          <a:endParaRPr lang="en-US" sz="2200" kern="1200" dirty="0"/>
        </a:p>
      </dsp:txBody>
      <dsp:txXfrm>
        <a:off x="36908" y="38120"/>
        <a:ext cx="2039464" cy="719012"/>
      </dsp:txXfrm>
    </dsp:sp>
    <dsp:sp modelId="{367A373B-6E7D-47F8-A8DE-1E3587B69536}">
      <dsp:nvSpPr>
        <dsp:cNvPr id="0" name=""/>
        <dsp:cNvSpPr/>
      </dsp:nvSpPr>
      <dsp:spPr>
        <a:xfrm>
          <a:off x="0" y="757132"/>
          <a:ext cx="8128000" cy="151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Name of regions, example: IMEM, DRAMCHG,…</a:t>
          </a:r>
          <a:endParaRPr lang="en-US" sz="1700" kern="1200" dirty="0"/>
        </a:p>
      </dsp:txBody>
      <dsp:txXfrm>
        <a:off x="0" y="757132"/>
        <a:ext cx="8128000" cy="1512067"/>
      </dsp:txXfrm>
    </dsp:sp>
    <dsp:sp modelId="{1624E6DA-4C83-414A-BF79-CCFB10B31F04}">
      <dsp:nvSpPr>
        <dsp:cNvPr id="0" name=""/>
        <dsp:cNvSpPr/>
      </dsp:nvSpPr>
      <dsp:spPr>
        <a:xfrm>
          <a:off x="2113279" y="2306995"/>
          <a:ext cx="6014720" cy="75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buffer_n</a:t>
          </a:r>
          <a:endParaRPr lang="en-US" sz="2200" kern="1200" dirty="0"/>
        </a:p>
      </dsp:txBody>
      <dsp:txXfrm>
        <a:off x="2113279" y="2306995"/>
        <a:ext cx="6014720" cy="755920"/>
      </dsp:txXfrm>
    </dsp:sp>
    <dsp:sp modelId="{24AF70B8-A8AD-44E9-82EF-C1F5AA3E5F51}">
      <dsp:nvSpPr>
        <dsp:cNvPr id="0" name=""/>
        <dsp:cNvSpPr/>
      </dsp:nvSpPr>
      <dsp:spPr>
        <a:xfrm>
          <a:off x="0" y="2306995"/>
          <a:ext cx="2113280" cy="7559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uint32_addr_t</a:t>
          </a:r>
          <a:endParaRPr lang="en-US" sz="2200" kern="1200" dirty="0"/>
        </a:p>
      </dsp:txBody>
      <dsp:txXfrm>
        <a:off x="36908" y="2343903"/>
        <a:ext cx="2039464" cy="719012"/>
      </dsp:txXfrm>
    </dsp:sp>
    <dsp:sp modelId="{824BF0D1-DE24-45CF-8818-0C05B406F624}">
      <dsp:nvSpPr>
        <dsp:cNvPr id="0" name=""/>
        <dsp:cNvSpPr/>
      </dsp:nvSpPr>
      <dsp:spPr>
        <a:xfrm>
          <a:off x="0" y="3062915"/>
          <a:ext cx="8128000" cy="151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Buffer N from specified region will be read.</a:t>
          </a:r>
          <a:endParaRPr lang="en-US" sz="1700" kern="1200" dirty="0"/>
        </a:p>
      </dsp:txBody>
      <dsp:txXfrm>
        <a:off x="0" y="3062915"/>
        <a:ext cx="8128000" cy="1512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E56B2-E7FE-4D71-93B8-3804575FA0C7}">
      <dsp:nvSpPr>
        <dsp:cNvPr id="0" name=""/>
        <dsp:cNvSpPr/>
      </dsp:nvSpPr>
      <dsp:spPr>
        <a:xfrm>
          <a:off x="0" y="1525245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4E6DA-4C83-414A-BF79-CCFB10B31F04}">
      <dsp:nvSpPr>
        <dsp:cNvPr id="0" name=""/>
        <dsp:cNvSpPr/>
      </dsp:nvSpPr>
      <dsp:spPr>
        <a:xfrm>
          <a:off x="2113279" y="0"/>
          <a:ext cx="6014720" cy="152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buffer_addr</a:t>
          </a:r>
          <a:endParaRPr lang="en-US" sz="1800" kern="1200" dirty="0"/>
        </a:p>
      </dsp:txBody>
      <dsp:txXfrm>
        <a:off x="2113279" y="0"/>
        <a:ext cx="6014720" cy="1525245"/>
      </dsp:txXfrm>
    </dsp:sp>
    <dsp:sp modelId="{24AF70B8-A8AD-44E9-82EF-C1F5AA3E5F51}">
      <dsp:nvSpPr>
        <dsp:cNvPr id="0" name=""/>
        <dsp:cNvSpPr/>
      </dsp:nvSpPr>
      <dsp:spPr>
        <a:xfrm>
          <a:off x="0" y="0"/>
          <a:ext cx="2113280" cy="152524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uint32_addr_t</a:t>
          </a:r>
          <a:endParaRPr lang="en-US" sz="1800" kern="1200" dirty="0"/>
        </a:p>
      </dsp:txBody>
      <dsp:txXfrm>
        <a:off x="74470" y="74470"/>
        <a:ext cx="1964340" cy="1450775"/>
      </dsp:txXfrm>
    </dsp:sp>
    <dsp:sp modelId="{824BF0D1-DE24-45CF-8818-0C05B406F624}">
      <dsp:nvSpPr>
        <dsp:cNvPr id="0" name=""/>
        <dsp:cNvSpPr/>
      </dsp:nvSpPr>
      <dsp:spPr>
        <a:xfrm>
          <a:off x="0" y="1525245"/>
          <a:ext cx="8128000" cy="305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 buffer following address.</a:t>
          </a:r>
          <a:endParaRPr lang="en-US" sz="1800" kern="1200" dirty="0"/>
        </a:p>
      </dsp:txBody>
      <dsp:txXfrm>
        <a:off x="0" y="1525245"/>
        <a:ext cx="8128000" cy="3050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035B3-C88F-4BEC-90F1-318526B3461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74CB-821A-47CE-B51F-8524C86A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BEB732-7D6C-43AB-A91A-48424F4E42A6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2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C80B-A0C5-4033-B629-CB6779813A1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0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6E0D-D93D-49CA-A2A9-919BA4301AA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58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8E21-2F2C-4E89-BDFB-93D6098E31EF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750-DDE6-4290-A7A0-07E031099841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1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B065-331C-43B4-A3C3-276D22D8E56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5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8F4-A15D-4280-B560-5085D3093EF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94388F-B6E5-49A8-BE64-769F00E79365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F58BDA-C3A2-44D5-9A6B-BF1B39565A1A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7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BA87-814C-4C61-879E-D8EC3462C6C9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AA07-03D9-44EA-B385-9EEBF28B507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8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A3AD-78E4-4A07-B3B0-E6B96E4D21E4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5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06CA-2D29-4B49-8E50-3C509088D3B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7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385-0859-43D4-AB85-2DCF961DED48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4AE9-A932-482B-A4B9-AB2FADCC189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C4D0-60B8-497B-BA6D-D84A88178DE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0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10B7-4194-49AF-A767-D9F501A416C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5ABB889-8645-47FB-8785-8C9987FC471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3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 MMU 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Tony-Nguyen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MMU-Binary Tree</a:t>
            </a:r>
            <a:br>
              <a:rPr lang="en-US" dirty="0"/>
            </a:br>
            <a:r>
              <a:rPr lang="en-US" sz="2000" dirty="0"/>
              <a:t>Functions -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76202906"/>
              </p:ext>
            </p:extLst>
          </p:nvPr>
        </p:nvGraphicFramePr>
        <p:xfrm>
          <a:off x="2314628" y="2258254"/>
          <a:ext cx="8128000" cy="457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66888" y="2258254"/>
            <a:ext cx="461665" cy="4258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en-US" dirty="0"/>
              <a:t>virtual function </a:t>
            </a:r>
            <a:r>
              <a:rPr lang="en-US" dirty="0" err="1" smtClean="0"/>
              <a:t>create_binary_tree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2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MMU-Binary Tree</a:t>
            </a:r>
            <a:br>
              <a:rPr lang="en-US" dirty="0"/>
            </a:br>
            <a:r>
              <a:rPr lang="en-US" sz="2000" dirty="0"/>
              <a:t>Functions -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4821761"/>
              </p:ext>
            </p:extLst>
          </p:nvPr>
        </p:nvGraphicFramePr>
        <p:xfrm>
          <a:off x="2314628" y="2258254"/>
          <a:ext cx="8128000" cy="457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9889" y="2111433"/>
            <a:ext cx="738664" cy="466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en-US" dirty="0" smtClean="0"/>
              <a:t>virtual function </a:t>
            </a:r>
            <a:r>
              <a:rPr lang="en-US" dirty="0" err="1" smtClean="0"/>
              <a:t>get_buffer_n_by_name_from_binary_tree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3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MMU-Binary Tree</a:t>
            </a:r>
            <a:br>
              <a:rPr lang="en-US" dirty="0"/>
            </a:br>
            <a:r>
              <a:rPr lang="en-US" sz="2000" dirty="0"/>
              <a:t>Functions -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39003972"/>
              </p:ext>
            </p:extLst>
          </p:nvPr>
        </p:nvGraphicFramePr>
        <p:xfrm>
          <a:off x="2314628" y="2258254"/>
          <a:ext cx="8128000" cy="457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9889" y="2111433"/>
            <a:ext cx="738664" cy="466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en-US" dirty="0" smtClean="0"/>
              <a:t>virtual function </a:t>
            </a:r>
            <a:r>
              <a:rPr lang="en-US" dirty="0" err="1" smtClean="0"/>
              <a:t>get_buffer_by_address_from_binary_tree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9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Scoreboard - Reality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3571" y="4025773"/>
            <a:ext cx="730136" cy="152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18161" y="3050771"/>
            <a:ext cx="1724887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Board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64086" y="3050771"/>
            <a:ext cx="3707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Scenarios:</a:t>
            </a:r>
          </a:p>
          <a:p>
            <a:r>
              <a:rPr lang="en-US" dirty="0" smtClean="0"/>
              <a:t>1. Write by AXI, Read by PCIE</a:t>
            </a:r>
          </a:p>
          <a:p>
            <a:r>
              <a:rPr lang="en-US" dirty="0" smtClean="0"/>
              <a:t>2. Write by PCIE, Read by AXI</a:t>
            </a:r>
          </a:p>
          <a:p>
            <a:r>
              <a:rPr lang="en-US" dirty="0" smtClean="0"/>
              <a:t>3. Write by AXI, Read by AXI</a:t>
            </a:r>
          </a:p>
          <a:p>
            <a:r>
              <a:rPr lang="en-US" dirty="0" smtClean="0"/>
              <a:t>4. Write by PCIE, Read by PCIE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8716" y="5887327"/>
            <a:ext cx="862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do Scoreboard for predicting which are send port and receive port to be compared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53492" y="3998422"/>
            <a:ext cx="58189" cy="108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22821" y="4815800"/>
            <a:ext cx="58189" cy="108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44739" y="3994405"/>
            <a:ext cx="58189" cy="108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203903" y="3605793"/>
            <a:ext cx="1061316" cy="558071"/>
            <a:chOff x="6203903" y="3605793"/>
            <a:chExt cx="1061316" cy="558071"/>
          </a:xfrm>
        </p:grpSpPr>
        <p:sp>
          <p:nvSpPr>
            <p:cNvPr id="46" name="TextBox 45"/>
            <p:cNvSpPr txBox="1"/>
            <p:nvPr/>
          </p:nvSpPr>
          <p:spPr>
            <a:xfrm>
              <a:off x="6203903" y="3794532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03903" y="3605793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7564" y="4117402"/>
            <a:ext cx="1494913" cy="565499"/>
            <a:chOff x="1197564" y="4156130"/>
            <a:chExt cx="1494913" cy="565499"/>
          </a:xfrm>
        </p:grpSpPr>
        <p:sp>
          <p:nvSpPr>
            <p:cNvPr id="48" name="Rectangle 47"/>
            <p:cNvSpPr/>
            <p:nvPr/>
          </p:nvSpPr>
          <p:spPr>
            <a:xfrm>
              <a:off x="1370754" y="4156130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93509" y="4223407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97564" y="426986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 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4556" y="4932012"/>
            <a:ext cx="1494913" cy="565499"/>
            <a:chOff x="1144556" y="4914730"/>
            <a:chExt cx="1494913" cy="565499"/>
          </a:xfrm>
        </p:grpSpPr>
        <p:sp>
          <p:nvSpPr>
            <p:cNvPr id="49" name="Rectangle 48"/>
            <p:cNvSpPr/>
            <p:nvPr/>
          </p:nvSpPr>
          <p:spPr>
            <a:xfrm>
              <a:off x="1317746" y="4914730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40501" y="4982007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44556" y="502846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PCIE</a:t>
              </a:r>
              <a:r>
                <a:rPr lang="en-US" dirty="0" smtClean="0"/>
                <a:t>-VIP 0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69852" y="4932012"/>
            <a:ext cx="1494913" cy="565499"/>
            <a:chOff x="5369852" y="4932012"/>
            <a:chExt cx="1494913" cy="565499"/>
          </a:xfrm>
        </p:grpSpPr>
        <p:sp>
          <p:nvSpPr>
            <p:cNvPr id="52" name="Rectangle 51"/>
            <p:cNvSpPr/>
            <p:nvPr/>
          </p:nvSpPr>
          <p:spPr>
            <a:xfrm>
              <a:off x="5543042" y="4932012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5797" y="499928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9852" y="5045751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PCIE</a:t>
              </a:r>
              <a:r>
                <a:rPr lang="en-US" dirty="0" smtClean="0"/>
                <a:t>-VIP 0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69852" y="4117402"/>
            <a:ext cx="1494913" cy="565499"/>
            <a:chOff x="5369852" y="4117402"/>
            <a:chExt cx="1494913" cy="565499"/>
          </a:xfrm>
        </p:grpSpPr>
        <p:sp>
          <p:nvSpPr>
            <p:cNvPr id="55" name="Rectangle 54"/>
            <p:cNvSpPr/>
            <p:nvPr/>
          </p:nvSpPr>
          <p:spPr>
            <a:xfrm>
              <a:off x="5543042" y="4117402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65797" y="418467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69852" y="4231141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 0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>
            <a:stCxn id="48" idx="3"/>
          </p:cNvCxnSpPr>
          <p:nvPr/>
        </p:nvCxnSpPr>
        <p:spPr>
          <a:xfrm flipV="1">
            <a:off x="2692477" y="4339244"/>
            <a:ext cx="681094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3"/>
          </p:cNvCxnSpPr>
          <p:nvPr/>
        </p:nvCxnSpPr>
        <p:spPr>
          <a:xfrm>
            <a:off x="2639469" y="5157892"/>
            <a:ext cx="734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1"/>
          </p:cNvCxnSpPr>
          <p:nvPr/>
        </p:nvCxnSpPr>
        <p:spPr>
          <a:xfrm flipH="1">
            <a:off x="4103707" y="4457021"/>
            <a:ext cx="126614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1"/>
          </p:cNvCxnSpPr>
          <p:nvPr/>
        </p:nvCxnSpPr>
        <p:spPr>
          <a:xfrm flipH="1">
            <a:off x="4103707" y="5271631"/>
            <a:ext cx="126614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0" idx="0"/>
          </p:cNvCxnSpPr>
          <p:nvPr/>
        </p:nvCxnSpPr>
        <p:spPr>
          <a:xfrm rot="5400000" flipH="1" flipV="1">
            <a:off x="2394723" y="3089530"/>
            <a:ext cx="496756" cy="1321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52955" y="3650850"/>
            <a:ext cx="1101932" cy="527805"/>
            <a:chOff x="745218" y="3660115"/>
            <a:chExt cx="1101932" cy="527805"/>
          </a:xfrm>
        </p:grpSpPr>
        <p:sp>
          <p:nvSpPr>
            <p:cNvPr id="45" name="TextBox 44"/>
            <p:cNvSpPr txBox="1"/>
            <p:nvPr/>
          </p:nvSpPr>
          <p:spPr>
            <a:xfrm>
              <a:off x="745218" y="3818588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0568" y="3660115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90004" y="4815844"/>
            <a:ext cx="58189" cy="108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>
            <a:stCxn id="65" idx="0"/>
          </p:cNvCxnSpPr>
          <p:nvPr/>
        </p:nvCxnSpPr>
        <p:spPr>
          <a:xfrm rot="5400000" flipH="1" flipV="1">
            <a:off x="1744283" y="3241966"/>
            <a:ext cx="1648695" cy="1499062"/>
          </a:xfrm>
          <a:prstGeom prst="bentConnector3">
            <a:avLst>
              <a:gd name="adj1" fmla="val 99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63873" y="4566606"/>
            <a:ext cx="1101932" cy="527805"/>
            <a:chOff x="745218" y="3660115"/>
            <a:chExt cx="1101932" cy="527805"/>
          </a:xfrm>
        </p:grpSpPr>
        <p:sp>
          <p:nvSpPr>
            <p:cNvPr id="72" name="TextBox 71"/>
            <p:cNvSpPr txBox="1"/>
            <p:nvPr/>
          </p:nvSpPr>
          <p:spPr>
            <a:xfrm>
              <a:off x="745218" y="3818588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568" y="3660115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55542" y="4527016"/>
            <a:ext cx="1061316" cy="558071"/>
            <a:chOff x="6203903" y="3605793"/>
            <a:chExt cx="1061316" cy="558071"/>
          </a:xfrm>
        </p:grpSpPr>
        <p:sp>
          <p:nvSpPr>
            <p:cNvPr id="76" name="TextBox 75"/>
            <p:cNvSpPr txBox="1"/>
            <p:nvPr/>
          </p:nvSpPr>
          <p:spPr>
            <a:xfrm>
              <a:off x="6203903" y="3794532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03903" y="3605793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</p:grpSp>
      <p:cxnSp>
        <p:nvCxnSpPr>
          <p:cNvPr id="79" name="Elbow Connector 78"/>
          <p:cNvCxnSpPr>
            <a:stCxn id="41" idx="0"/>
          </p:cNvCxnSpPr>
          <p:nvPr/>
        </p:nvCxnSpPr>
        <p:spPr>
          <a:xfrm rot="16200000" flipV="1">
            <a:off x="5144813" y="3065384"/>
            <a:ext cx="827256" cy="1030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8" idx="0"/>
          </p:cNvCxnSpPr>
          <p:nvPr/>
        </p:nvCxnSpPr>
        <p:spPr>
          <a:xfrm rot="16200000" flipV="1">
            <a:off x="4852927" y="3716810"/>
            <a:ext cx="1287127" cy="910853"/>
          </a:xfrm>
          <a:prstGeom prst="bentConnector3">
            <a:avLst>
              <a:gd name="adj1" fmla="val 100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 MMU (Memory </a:t>
            </a:r>
            <a:r>
              <a:rPr lang="en-US" dirty="0"/>
              <a:t>Management </a:t>
            </a:r>
            <a:r>
              <a:rPr lang="en-US" dirty="0" smtClean="0"/>
              <a:t>Unit)</a:t>
            </a:r>
          </a:p>
          <a:p>
            <a:pPr lvl="1"/>
            <a:r>
              <a:rPr lang="en-US" dirty="0" smtClean="0"/>
              <a:t>Manage all sent data follow </a:t>
            </a:r>
            <a:r>
              <a:rPr lang="en-US" dirty="0" smtClean="0"/>
              <a:t>address</a:t>
            </a:r>
            <a:endParaRPr lang="vi-VN" dirty="0" smtClean="0"/>
          </a:p>
          <a:p>
            <a:pPr lvl="1"/>
            <a:r>
              <a:rPr lang="en-US" dirty="0" smtClean="0"/>
              <a:t>Need only receive ports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95296" y="5060744"/>
            <a:ext cx="730136" cy="152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39886" y="4085742"/>
            <a:ext cx="1724887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</a:t>
            </a:r>
            <a:r>
              <a:rPr lang="en-US" dirty="0" smtClean="0"/>
              <a:t>Board</a:t>
            </a:r>
            <a:endParaRPr lang="vi-VN" dirty="0" smtClean="0"/>
          </a:p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44546" y="5850771"/>
            <a:ext cx="58189" cy="108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66464" y="5029376"/>
            <a:ext cx="58189" cy="108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525628" y="4640764"/>
            <a:ext cx="1061316" cy="558071"/>
            <a:chOff x="6203903" y="3605793"/>
            <a:chExt cx="1061316" cy="558071"/>
          </a:xfrm>
        </p:grpSpPr>
        <p:sp>
          <p:nvSpPr>
            <p:cNvPr id="36" name="TextBox 35"/>
            <p:cNvSpPr txBox="1"/>
            <p:nvPr/>
          </p:nvSpPr>
          <p:spPr>
            <a:xfrm>
              <a:off x="6203903" y="3794532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03903" y="3605793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19289" y="5152373"/>
            <a:ext cx="1494913" cy="565499"/>
            <a:chOff x="1197564" y="4156130"/>
            <a:chExt cx="1494913" cy="565499"/>
          </a:xfrm>
        </p:grpSpPr>
        <p:sp>
          <p:nvSpPr>
            <p:cNvPr id="41" name="Rectangle 40"/>
            <p:cNvSpPr/>
            <p:nvPr/>
          </p:nvSpPr>
          <p:spPr>
            <a:xfrm>
              <a:off x="1370754" y="4156130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3509" y="4223407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97564" y="426986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 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66281" y="5966983"/>
            <a:ext cx="1494913" cy="565499"/>
            <a:chOff x="1144556" y="4914730"/>
            <a:chExt cx="1494913" cy="565499"/>
          </a:xfrm>
        </p:grpSpPr>
        <p:sp>
          <p:nvSpPr>
            <p:cNvPr id="45" name="Rectangle 44"/>
            <p:cNvSpPr/>
            <p:nvPr/>
          </p:nvSpPr>
          <p:spPr>
            <a:xfrm>
              <a:off x="1317746" y="4914730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40501" y="4982007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4556" y="502846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PCIE</a:t>
              </a:r>
              <a:r>
                <a:rPr lang="en-US" dirty="0" smtClean="0"/>
                <a:t>-VIP 0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91577" y="5966983"/>
            <a:ext cx="1494913" cy="565499"/>
            <a:chOff x="5369852" y="4932012"/>
            <a:chExt cx="1494913" cy="565499"/>
          </a:xfrm>
        </p:grpSpPr>
        <p:sp>
          <p:nvSpPr>
            <p:cNvPr id="49" name="Rectangle 48"/>
            <p:cNvSpPr/>
            <p:nvPr/>
          </p:nvSpPr>
          <p:spPr>
            <a:xfrm>
              <a:off x="5543042" y="4932012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65797" y="499928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9852" y="5045751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PCIE</a:t>
              </a:r>
              <a:r>
                <a:rPr lang="en-US" dirty="0" smtClean="0"/>
                <a:t>-VIP 0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91577" y="5152373"/>
            <a:ext cx="1494913" cy="565499"/>
            <a:chOff x="5369852" y="4117402"/>
            <a:chExt cx="1494913" cy="565499"/>
          </a:xfrm>
        </p:grpSpPr>
        <p:sp>
          <p:nvSpPr>
            <p:cNvPr id="53" name="Rectangle 52"/>
            <p:cNvSpPr/>
            <p:nvPr/>
          </p:nvSpPr>
          <p:spPr>
            <a:xfrm>
              <a:off x="5543042" y="4117402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65797" y="4184679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9852" y="4231141"/>
              <a:ext cx="1321723" cy="451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AXI-VIP 0</a:t>
              </a:r>
              <a:endParaRPr lang="en-US" dirty="0"/>
            </a:p>
          </p:txBody>
        </p:sp>
      </p:grpSp>
      <p:cxnSp>
        <p:nvCxnSpPr>
          <p:cNvPr id="56" name="Straight Arrow Connector 55"/>
          <p:cNvCxnSpPr>
            <a:stCxn id="41" idx="3"/>
          </p:cNvCxnSpPr>
          <p:nvPr/>
        </p:nvCxnSpPr>
        <p:spPr>
          <a:xfrm flipV="1">
            <a:off x="4014202" y="5374215"/>
            <a:ext cx="681094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3961194" y="6192863"/>
            <a:ext cx="734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425432" y="5491992"/>
            <a:ext cx="126614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</p:cNvCxnSpPr>
          <p:nvPr/>
        </p:nvCxnSpPr>
        <p:spPr>
          <a:xfrm flipH="1">
            <a:off x="5425432" y="6306602"/>
            <a:ext cx="126614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474680" y="4685821"/>
            <a:ext cx="1101932" cy="527805"/>
            <a:chOff x="745218" y="3660115"/>
            <a:chExt cx="1101932" cy="527805"/>
          </a:xfrm>
        </p:grpSpPr>
        <p:sp>
          <p:nvSpPr>
            <p:cNvPr id="62" name="TextBox 61"/>
            <p:cNvSpPr txBox="1"/>
            <p:nvPr/>
          </p:nvSpPr>
          <p:spPr>
            <a:xfrm>
              <a:off x="745218" y="3818588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568" y="3660115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85598" y="5601577"/>
            <a:ext cx="1101932" cy="527805"/>
            <a:chOff x="745218" y="3660115"/>
            <a:chExt cx="1101932" cy="527805"/>
          </a:xfrm>
        </p:grpSpPr>
        <p:sp>
          <p:nvSpPr>
            <p:cNvPr id="67" name="TextBox 66"/>
            <p:cNvSpPr txBox="1"/>
            <p:nvPr/>
          </p:nvSpPr>
          <p:spPr>
            <a:xfrm>
              <a:off x="745218" y="3818588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0568" y="3660115"/>
              <a:ext cx="109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port 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77267" y="5561987"/>
            <a:ext cx="1061316" cy="558071"/>
            <a:chOff x="6203903" y="3605793"/>
            <a:chExt cx="1061316" cy="558071"/>
          </a:xfrm>
        </p:grpSpPr>
        <p:sp>
          <p:nvSpPr>
            <p:cNvPr id="70" name="TextBox 69"/>
            <p:cNvSpPr txBox="1"/>
            <p:nvPr/>
          </p:nvSpPr>
          <p:spPr>
            <a:xfrm>
              <a:off x="6203903" y="3794532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03903" y="3605793"/>
              <a:ext cx="106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recv</a:t>
              </a:r>
              <a:r>
                <a:rPr lang="en-US" dirty="0" smtClean="0"/>
                <a:t> port </a:t>
              </a:r>
              <a:endParaRPr lang="en-US" dirty="0"/>
            </a:p>
          </p:txBody>
        </p:sp>
      </p:grpSp>
      <p:cxnSp>
        <p:nvCxnSpPr>
          <p:cNvPr id="72" name="Elbow Connector 71"/>
          <p:cNvCxnSpPr>
            <a:stCxn id="31" idx="0"/>
          </p:cNvCxnSpPr>
          <p:nvPr/>
        </p:nvCxnSpPr>
        <p:spPr>
          <a:xfrm rot="16200000" flipV="1">
            <a:off x="6466538" y="4100355"/>
            <a:ext cx="827256" cy="1030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8" idx="0"/>
          </p:cNvCxnSpPr>
          <p:nvPr/>
        </p:nvCxnSpPr>
        <p:spPr>
          <a:xfrm rot="16200000" flipV="1">
            <a:off x="6174652" y="4751781"/>
            <a:ext cx="1287127" cy="910853"/>
          </a:xfrm>
          <a:prstGeom prst="bentConnector3">
            <a:avLst>
              <a:gd name="adj1" fmla="val 100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970" y="4368802"/>
            <a:ext cx="1695168" cy="2346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mem_mmu</a:t>
            </a:r>
            <a:r>
              <a:rPr lang="en-US" dirty="0" smtClean="0"/>
              <a:t>::*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MMU-Binary </a:t>
            </a:r>
            <a:r>
              <a:rPr lang="en-US" dirty="0" smtClean="0"/>
              <a:t>Tree</a:t>
            </a:r>
            <a:br>
              <a:rPr lang="en-US" dirty="0" smtClean="0"/>
            </a:br>
            <a:r>
              <a:rPr lang="en-US" sz="2000" dirty="0" smtClean="0"/>
              <a:t>Structure – </a:t>
            </a:r>
            <a:r>
              <a:rPr lang="vi-VN" sz="2000" dirty="0" smtClean="0"/>
              <a:t>theory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2801389" y="3566160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6"/>
            <a:endCxn id="118" idx="2"/>
          </p:cNvCxnSpPr>
          <p:nvPr/>
        </p:nvCxnSpPr>
        <p:spPr>
          <a:xfrm flipV="1">
            <a:off x="2992582" y="3641554"/>
            <a:ext cx="765255" cy="77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</p:cNvCxnSpPr>
          <p:nvPr/>
        </p:nvCxnSpPr>
        <p:spPr>
          <a:xfrm flipH="1">
            <a:off x="2892829" y="3732415"/>
            <a:ext cx="4157" cy="3241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2801389" y="4052455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730722" y="4588625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6" idx="5"/>
            <a:endCxn id="25" idx="1"/>
          </p:cNvCxnSpPr>
          <p:nvPr/>
        </p:nvCxnSpPr>
        <p:spPr>
          <a:xfrm>
            <a:off x="2964582" y="4194363"/>
            <a:ext cx="794140" cy="4186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6"/>
            <a:endCxn id="54" idx="0"/>
          </p:cNvCxnSpPr>
          <p:nvPr/>
        </p:nvCxnSpPr>
        <p:spPr>
          <a:xfrm>
            <a:off x="3921915" y="4671753"/>
            <a:ext cx="597146" cy="4655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3631869" y="5137267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25" idx="4"/>
            <a:endCxn id="50" idx="0"/>
          </p:cNvCxnSpPr>
          <p:nvPr/>
        </p:nvCxnSpPr>
        <p:spPr>
          <a:xfrm flipH="1">
            <a:off x="3727466" y="4754880"/>
            <a:ext cx="98853" cy="3823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Flowchart: Connector 53"/>
          <p:cNvSpPr/>
          <p:nvPr/>
        </p:nvSpPr>
        <p:spPr>
          <a:xfrm>
            <a:off x="4423464" y="5137267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044028" y="2642832"/>
            <a:ext cx="365445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Binary Tree - IMEM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Have 16 buffers adjacent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Buffer size is 256 bytes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 address = 32’hffff_f000</a:t>
            </a:r>
          </a:p>
        </p:txBody>
      </p:sp>
      <p:sp>
        <p:nvSpPr>
          <p:cNvPr id="81" name="Flowchart: Connector 80"/>
          <p:cNvSpPr/>
          <p:nvPr/>
        </p:nvSpPr>
        <p:spPr>
          <a:xfrm>
            <a:off x="2403082" y="4588625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16" idx="3"/>
            <a:endCxn id="81" idx="0"/>
          </p:cNvCxnSpPr>
          <p:nvPr/>
        </p:nvCxnSpPr>
        <p:spPr>
          <a:xfrm flipH="1">
            <a:off x="2498679" y="4194363"/>
            <a:ext cx="330710" cy="3942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Flowchart: Connector 84"/>
          <p:cNvSpPr/>
          <p:nvPr/>
        </p:nvSpPr>
        <p:spPr>
          <a:xfrm>
            <a:off x="3654351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4124349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50" idx="2"/>
            <a:endCxn id="85" idx="0"/>
          </p:cNvCxnSpPr>
          <p:nvPr/>
        </p:nvCxnSpPr>
        <p:spPr>
          <a:xfrm>
            <a:off x="3631869" y="5220395"/>
            <a:ext cx="118079" cy="3322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0" idx="5"/>
            <a:endCxn id="86" idx="1"/>
          </p:cNvCxnSpPr>
          <p:nvPr/>
        </p:nvCxnSpPr>
        <p:spPr>
          <a:xfrm>
            <a:off x="3795062" y="5279175"/>
            <a:ext cx="357287" cy="2977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2048679" y="5137267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2840274" y="5137267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81" idx="3"/>
            <a:endCxn id="92" idx="0"/>
          </p:cNvCxnSpPr>
          <p:nvPr/>
        </p:nvCxnSpPr>
        <p:spPr>
          <a:xfrm flipH="1">
            <a:off x="2144276" y="4730533"/>
            <a:ext cx="286806" cy="4067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5"/>
            <a:endCxn id="93" idx="0"/>
          </p:cNvCxnSpPr>
          <p:nvPr/>
        </p:nvCxnSpPr>
        <p:spPr>
          <a:xfrm>
            <a:off x="2566275" y="4730533"/>
            <a:ext cx="369596" cy="4067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4594347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5064343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54" idx="3"/>
            <a:endCxn id="101" idx="0"/>
          </p:cNvCxnSpPr>
          <p:nvPr/>
        </p:nvCxnSpPr>
        <p:spPr>
          <a:xfrm>
            <a:off x="4451464" y="5279175"/>
            <a:ext cx="238480" cy="273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4" idx="6"/>
            <a:endCxn id="102" idx="1"/>
          </p:cNvCxnSpPr>
          <p:nvPr/>
        </p:nvCxnSpPr>
        <p:spPr>
          <a:xfrm>
            <a:off x="4614657" y="5220395"/>
            <a:ext cx="477686" cy="3565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8" name="Flowchart: Connector 117"/>
          <p:cNvSpPr/>
          <p:nvPr/>
        </p:nvSpPr>
        <p:spPr>
          <a:xfrm>
            <a:off x="3757837" y="35584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4364666" y="35584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118" idx="6"/>
            <a:endCxn id="119" idx="2"/>
          </p:cNvCxnSpPr>
          <p:nvPr/>
        </p:nvCxnSpPr>
        <p:spPr>
          <a:xfrm>
            <a:off x="3949030" y="3641554"/>
            <a:ext cx="4156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9" idx="6"/>
            <a:endCxn id="124" idx="2"/>
          </p:cNvCxnSpPr>
          <p:nvPr/>
        </p:nvCxnSpPr>
        <p:spPr>
          <a:xfrm flipV="1">
            <a:off x="4555859" y="3537647"/>
            <a:ext cx="616250" cy="1039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Flowchart: Connector 121"/>
          <p:cNvSpPr/>
          <p:nvPr/>
        </p:nvSpPr>
        <p:spPr>
          <a:xfrm>
            <a:off x="5172109" y="4005785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19" idx="4"/>
            <a:endCxn id="122" idx="0"/>
          </p:cNvCxnSpPr>
          <p:nvPr/>
        </p:nvCxnSpPr>
        <p:spPr>
          <a:xfrm>
            <a:off x="4460263" y="3724681"/>
            <a:ext cx="807443" cy="2811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Flowchart: Connector 123"/>
          <p:cNvSpPr/>
          <p:nvPr/>
        </p:nvSpPr>
        <p:spPr>
          <a:xfrm>
            <a:off x="5172109" y="3454519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/>
          <p:cNvSpPr/>
          <p:nvPr/>
        </p:nvSpPr>
        <p:spPr>
          <a:xfrm>
            <a:off x="4364666" y="4505827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stCxn id="118" idx="4"/>
            <a:endCxn id="125" idx="1"/>
          </p:cNvCxnSpPr>
          <p:nvPr/>
        </p:nvCxnSpPr>
        <p:spPr>
          <a:xfrm>
            <a:off x="3853434" y="3724681"/>
            <a:ext cx="539232" cy="805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Flowchart: Connector 126"/>
          <p:cNvSpPr/>
          <p:nvPr/>
        </p:nvSpPr>
        <p:spPr>
          <a:xfrm>
            <a:off x="5966834" y="4246822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/>
          <p:cNvSpPr/>
          <p:nvPr/>
        </p:nvSpPr>
        <p:spPr>
          <a:xfrm>
            <a:off x="5966834" y="392037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122" idx="5"/>
            <a:endCxn id="127" idx="1"/>
          </p:cNvCxnSpPr>
          <p:nvPr/>
        </p:nvCxnSpPr>
        <p:spPr>
          <a:xfrm>
            <a:off x="5335302" y="4147693"/>
            <a:ext cx="659532" cy="1234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2" idx="6"/>
            <a:endCxn id="128" idx="1"/>
          </p:cNvCxnSpPr>
          <p:nvPr/>
        </p:nvCxnSpPr>
        <p:spPr>
          <a:xfrm flipV="1">
            <a:off x="5363302" y="3944723"/>
            <a:ext cx="631532" cy="1441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1" name="Flowchart: Connector 130"/>
          <p:cNvSpPr/>
          <p:nvPr/>
        </p:nvSpPr>
        <p:spPr>
          <a:xfrm>
            <a:off x="5172109" y="5108317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/>
          <p:cNvSpPr/>
          <p:nvPr/>
        </p:nvSpPr>
        <p:spPr>
          <a:xfrm>
            <a:off x="5172109" y="4557051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5" idx="3"/>
            <a:endCxn id="131" idx="1"/>
          </p:cNvCxnSpPr>
          <p:nvPr/>
        </p:nvCxnSpPr>
        <p:spPr>
          <a:xfrm>
            <a:off x="4392666" y="4647735"/>
            <a:ext cx="807443" cy="4849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132" idx="1"/>
          </p:cNvCxnSpPr>
          <p:nvPr/>
        </p:nvCxnSpPr>
        <p:spPr>
          <a:xfrm flipV="1">
            <a:off x="4555859" y="4581398"/>
            <a:ext cx="644250" cy="75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5" name="Flowchart: Connector 134"/>
          <p:cNvSpPr/>
          <p:nvPr/>
        </p:nvSpPr>
        <p:spPr>
          <a:xfrm>
            <a:off x="5966834" y="3593930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/>
          <p:cNvSpPr/>
          <p:nvPr/>
        </p:nvSpPr>
        <p:spPr>
          <a:xfrm>
            <a:off x="5966834" y="3267484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stCxn id="124" idx="4"/>
            <a:endCxn id="135" idx="2"/>
          </p:cNvCxnSpPr>
          <p:nvPr/>
        </p:nvCxnSpPr>
        <p:spPr>
          <a:xfrm>
            <a:off x="5267706" y="3620774"/>
            <a:ext cx="699128" cy="562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4" idx="6"/>
            <a:endCxn id="136" idx="2"/>
          </p:cNvCxnSpPr>
          <p:nvPr/>
        </p:nvCxnSpPr>
        <p:spPr>
          <a:xfrm flipV="1">
            <a:off x="5363302" y="3350612"/>
            <a:ext cx="603532" cy="1870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3" name="Flowchart: Connector 142"/>
          <p:cNvSpPr/>
          <p:nvPr/>
        </p:nvSpPr>
        <p:spPr>
          <a:xfrm>
            <a:off x="5966834" y="555260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/>
          <p:cNvSpPr/>
          <p:nvPr/>
        </p:nvSpPr>
        <p:spPr>
          <a:xfrm>
            <a:off x="5966834" y="5226160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/>
          <p:cNvSpPr/>
          <p:nvPr/>
        </p:nvSpPr>
        <p:spPr>
          <a:xfrm>
            <a:off x="5966834" y="4899714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5966834" y="4573268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stCxn id="131" idx="5"/>
            <a:endCxn id="143" idx="1"/>
          </p:cNvCxnSpPr>
          <p:nvPr/>
        </p:nvCxnSpPr>
        <p:spPr>
          <a:xfrm>
            <a:off x="5335302" y="5250225"/>
            <a:ext cx="659532" cy="326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6"/>
            <a:endCxn id="144" idx="1"/>
          </p:cNvCxnSpPr>
          <p:nvPr/>
        </p:nvCxnSpPr>
        <p:spPr>
          <a:xfrm>
            <a:off x="5363302" y="5191445"/>
            <a:ext cx="631532" cy="590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2" idx="4"/>
            <a:endCxn id="145" idx="1"/>
          </p:cNvCxnSpPr>
          <p:nvPr/>
        </p:nvCxnSpPr>
        <p:spPr>
          <a:xfrm>
            <a:off x="5267706" y="4723306"/>
            <a:ext cx="727128" cy="2007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2" idx="6"/>
            <a:endCxn id="146" idx="1"/>
          </p:cNvCxnSpPr>
          <p:nvPr/>
        </p:nvCxnSpPr>
        <p:spPr>
          <a:xfrm flipV="1">
            <a:off x="5363302" y="4597615"/>
            <a:ext cx="631532" cy="425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3" name="Flowchart: Connector 172"/>
          <p:cNvSpPr/>
          <p:nvPr/>
        </p:nvSpPr>
        <p:spPr>
          <a:xfrm>
            <a:off x="1774359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/>
          <p:cNvSpPr/>
          <p:nvPr/>
        </p:nvSpPr>
        <p:spPr>
          <a:xfrm>
            <a:off x="2244357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/>
          <p:cNvSpPr/>
          <p:nvPr/>
        </p:nvSpPr>
        <p:spPr>
          <a:xfrm>
            <a:off x="2714355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/>
          <p:cNvSpPr/>
          <p:nvPr/>
        </p:nvSpPr>
        <p:spPr>
          <a:xfrm>
            <a:off x="3184353" y="5552626"/>
            <a:ext cx="191193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>
            <a:stCxn id="92" idx="3"/>
            <a:endCxn id="173" idx="0"/>
          </p:cNvCxnSpPr>
          <p:nvPr/>
        </p:nvCxnSpPr>
        <p:spPr>
          <a:xfrm flipH="1">
            <a:off x="1869956" y="5279175"/>
            <a:ext cx="206723" cy="273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92" idx="4"/>
            <a:endCxn id="174" idx="0"/>
          </p:cNvCxnSpPr>
          <p:nvPr/>
        </p:nvCxnSpPr>
        <p:spPr>
          <a:xfrm>
            <a:off x="2144276" y="5303522"/>
            <a:ext cx="195678" cy="2491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93" idx="2"/>
            <a:endCxn id="175" idx="0"/>
          </p:cNvCxnSpPr>
          <p:nvPr/>
        </p:nvCxnSpPr>
        <p:spPr>
          <a:xfrm flipH="1">
            <a:off x="2809952" y="5220395"/>
            <a:ext cx="30322" cy="3322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93" idx="5"/>
            <a:endCxn id="176" idx="7"/>
          </p:cNvCxnSpPr>
          <p:nvPr/>
        </p:nvCxnSpPr>
        <p:spPr>
          <a:xfrm>
            <a:off x="3003467" y="5279175"/>
            <a:ext cx="344079" cy="2977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207134" y="4052455"/>
            <a:ext cx="4031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Bufer</a:t>
            </a:r>
            <a:r>
              <a:rPr lang="en-US" dirty="0" smtClean="0"/>
              <a:t> 0:  32’hffff_f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00 - 32’hffff_f0ff </a:t>
            </a:r>
          </a:p>
          <a:p>
            <a:r>
              <a:rPr lang="en-US" dirty="0" err="1"/>
              <a:t>Bufer</a:t>
            </a:r>
            <a:r>
              <a:rPr lang="en-US" dirty="0"/>
              <a:t> </a:t>
            </a:r>
            <a:r>
              <a:rPr lang="en-US" dirty="0" smtClean="0"/>
              <a:t>1:  32’hffff_f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 </a:t>
            </a:r>
            <a:r>
              <a:rPr lang="en-US" dirty="0"/>
              <a:t>- </a:t>
            </a:r>
            <a:r>
              <a:rPr lang="en-US" dirty="0" smtClean="0"/>
              <a:t>32’hffff_f1ff</a:t>
            </a:r>
          </a:p>
          <a:p>
            <a:r>
              <a:rPr lang="en-US" dirty="0" err="1"/>
              <a:t>Bufer</a:t>
            </a:r>
            <a:r>
              <a:rPr lang="en-US" dirty="0"/>
              <a:t> </a:t>
            </a:r>
            <a:r>
              <a:rPr lang="en-US" dirty="0" smtClean="0"/>
              <a:t>2:  32’hffff_f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00 </a:t>
            </a:r>
            <a:r>
              <a:rPr lang="en-US" dirty="0"/>
              <a:t>- </a:t>
            </a:r>
            <a:r>
              <a:rPr lang="en-US" dirty="0" smtClean="0"/>
              <a:t>32’hffff_f2ff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err="1"/>
              <a:t>Bufer</a:t>
            </a:r>
            <a:r>
              <a:rPr lang="en-US" dirty="0"/>
              <a:t> </a:t>
            </a:r>
            <a:r>
              <a:rPr lang="en-US" dirty="0" smtClean="0"/>
              <a:t>15: 32’hffff_f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00 </a:t>
            </a:r>
            <a:r>
              <a:rPr lang="en-US" dirty="0"/>
              <a:t>- </a:t>
            </a:r>
            <a:r>
              <a:rPr lang="en-US" dirty="0" smtClean="0"/>
              <a:t>32’hffff_ffff 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2689422" y="3695314"/>
            <a:ext cx="21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>
            <a:off x="3212924" y="4069727"/>
            <a:ext cx="21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3511901" y="4708787"/>
            <a:ext cx="21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911589" y="5129782"/>
            <a:ext cx="21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7" name="TextBox 266"/>
          <p:cNvSpPr txBox="1"/>
          <p:nvPr/>
        </p:nvSpPr>
        <p:spPr>
          <a:xfrm>
            <a:off x="3785689" y="582607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13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9986" y="3375311"/>
            <a:ext cx="642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roof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937577" y="3299749"/>
            <a:ext cx="11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</a:t>
            </a:r>
            <a:r>
              <a:rPr lang="en-US" sz="1600" dirty="0" err="1" smtClean="0"/>
              <a:t>eft_node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874322" y="3775446"/>
            <a:ext cx="1270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right_node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MMU-Binary </a:t>
            </a:r>
            <a:r>
              <a:rPr lang="en-US" dirty="0" smtClean="0"/>
              <a:t>Tree</a:t>
            </a:r>
            <a:br>
              <a:rPr lang="en-US" dirty="0" smtClean="0"/>
            </a:br>
            <a:r>
              <a:rPr lang="en-US" sz="2000" dirty="0" smtClean="0"/>
              <a:t>Structure – </a:t>
            </a:r>
            <a:r>
              <a:rPr lang="vi-VN" sz="2000" dirty="0" smtClean="0"/>
              <a:t>classes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44747109"/>
              </p:ext>
            </p:extLst>
          </p:nvPr>
        </p:nvGraphicFramePr>
        <p:xfrm>
          <a:off x="2356195" y="2452254"/>
          <a:ext cx="6978997" cy="424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8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MMU-Binary </a:t>
            </a:r>
            <a:r>
              <a:rPr lang="en-US" dirty="0" smtClean="0"/>
              <a:t>Tree</a:t>
            </a:r>
            <a:br>
              <a:rPr lang="en-US" dirty="0" smtClean="0"/>
            </a:br>
            <a:r>
              <a:rPr lang="en-US" sz="2000" dirty="0"/>
              <a:t>Structure – </a:t>
            </a:r>
            <a:r>
              <a:rPr lang="vi-VN" sz="2000" dirty="0" smtClean="0"/>
              <a:t>code implementing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7" y="2319250"/>
            <a:ext cx="10327708" cy="439743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MMU-Binary </a:t>
            </a:r>
            <a:r>
              <a:rPr lang="en-US" dirty="0" smtClean="0"/>
              <a:t>Tree</a:t>
            </a:r>
            <a:br>
              <a:rPr lang="en-US" dirty="0" smtClean="0"/>
            </a:br>
            <a:r>
              <a:rPr lang="en-US" sz="2700" dirty="0" smtClean="0"/>
              <a:t>Node -definition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Node attributes:</a:t>
            </a:r>
          </a:p>
          <a:p>
            <a:pPr>
              <a:buFontTx/>
              <a:buChar char="-"/>
            </a:pPr>
            <a:r>
              <a:rPr lang="en-US" dirty="0" err="1" smtClean="0"/>
              <a:t>left_node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r</a:t>
            </a:r>
            <a:r>
              <a:rPr lang="en-US" dirty="0" err="1" smtClean="0"/>
              <a:t>ight_node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buffer_data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25244" y="29260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25244" y="348657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73389" y="29260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6808124" y="3017520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6716684" y="3108960"/>
            <a:ext cx="0" cy="37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14705" y="274141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right_node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6185" y="339334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eft_node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947" y="276456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MMU-Binary </a:t>
            </a:r>
            <a:r>
              <a:rPr lang="en-US" dirty="0" smtClean="0"/>
              <a:t>Tree</a:t>
            </a:r>
            <a:br>
              <a:rPr lang="en-US" dirty="0" smtClean="0"/>
            </a:br>
            <a:r>
              <a:rPr lang="en-US" sz="2200" dirty="0"/>
              <a:t>Node -definition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93819"/>
            <a:ext cx="10233481" cy="403167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3949" y="2335876"/>
            <a:ext cx="10349346" cy="41813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MMU-Binary </a:t>
            </a:r>
            <a:r>
              <a:rPr lang="en-US" dirty="0" smtClean="0"/>
              <a:t>Tree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Functions - definition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122139"/>
              </p:ext>
            </p:extLst>
          </p:nvPr>
        </p:nvGraphicFramePr>
        <p:xfrm>
          <a:off x="1155700" y="294432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331" y="2477193"/>
            <a:ext cx="254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mem_mmu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1292</TotalTime>
  <Words>369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 Boardroom</vt:lpstr>
      <vt:lpstr>MEM MMU LIB</vt:lpstr>
      <vt:lpstr>Scoreboard - Reality Problem</vt:lpstr>
      <vt:lpstr>Proposal</vt:lpstr>
      <vt:lpstr>MMU-Binary Tree Structure – theory</vt:lpstr>
      <vt:lpstr>MMU-Binary Tree Structure – classes building</vt:lpstr>
      <vt:lpstr>MMU-Binary Tree Structure – code implementing</vt:lpstr>
      <vt:lpstr>MMU-Binary Tree Node -definition</vt:lpstr>
      <vt:lpstr>MMU-Binary Tree Node -definition</vt:lpstr>
      <vt:lpstr>MMU-Binary Tree Functions - definition</vt:lpstr>
      <vt:lpstr>MMU-Binary Tree Functions - definition</vt:lpstr>
      <vt:lpstr>MMU-Binary Tree Functions - definition</vt:lpstr>
      <vt:lpstr>MMU-Binary Tree Functions -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111</cp:revision>
  <dcterms:created xsi:type="dcterms:W3CDTF">2022-10-19T03:51:30Z</dcterms:created>
  <dcterms:modified xsi:type="dcterms:W3CDTF">2023-01-19T07:09:56Z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C:\Users\User\Desktop\Tuyennd\MEM_MMU.pptx</vt:lpwstr>
  </property>
</Properties>
</file>