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71" r:id="rId6"/>
    <p:sldId id="272" r:id="rId7"/>
    <p:sldId id="270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A2C"/>
    <a:srgbClr val="F7A500"/>
    <a:srgbClr val="BD2545"/>
    <a:srgbClr val="BB2545"/>
    <a:srgbClr val="159F84"/>
    <a:srgbClr val="F9F9F9"/>
    <a:srgbClr val="C0392B"/>
    <a:srgbClr val="9BBB59"/>
    <a:srgbClr val="F39C12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-138" y="-96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6591" y="2841520"/>
            <a:ext cx="5475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시간 날씨 정보 조회를 통한</a:t>
            </a:r>
            <a:endParaRPr lang="en-US" altLang="ko-KR" sz="3200" dirty="0" smtClean="0">
              <a:solidFill>
                <a:schemeClr val="accent6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음악 추천 서비스</a:t>
            </a:r>
            <a:endParaRPr lang="en-US" altLang="ko-KR" sz="3200" dirty="0" smtClean="0">
              <a:solidFill>
                <a:srgbClr val="939BA5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7508" y="3272407"/>
            <a:ext cx="97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>
                <a:solidFill>
                  <a:srgbClr val="77767A"/>
                </a:solidFill>
                <a:latin typeface="a옛날목욕탕L" pitchFamily="18" charset="-127"/>
                <a:ea typeface="a옛날목욕탕L" pitchFamily="18" charset="-127"/>
              </a:rPr>
              <a:t>김연상</a:t>
            </a:r>
            <a:r>
              <a:rPr lang="en-US" altLang="ko-KR" spc="300" dirty="0" smtClean="0">
                <a:solidFill>
                  <a:srgbClr val="77767A"/>
                </a:solidFill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pc="300" dirty="0" smtClean="0">
                <a:solidFill>
                  <a:srgbClr val="77767A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ko-KR" altLang="en-US" spc="300" dirty="0" smtClean="0">
                <a:solidFill>
                  <a:srgbClr val="77767A"/>
                </a:solidFill>
                <a:latin typeface="a옛날목욕탕L" pitchFamily="18" charset="-127"/>
                <a:ea typeface="a옛날목욕탕L" pitchFamily="18" charset="-127"/>
              </a:rPr>
              <a:t>김성근</a:t>
            </a:r>
            <a:endParaRPr lang="ko-KR" altLang="en-US" spc="300" dirty="0">
              <a:solidFill>
                <a:srgbClr val="77767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59260" y="3487307"/>
            <a:ext cx="137422" cy="360000"/>
            <a:chOff x="7469385" y="3215990"/>
            <a:chExt cx="137422" cy="360000"/>
          </a:xfrm>
        </p:grpSpPr>
        <p:sp>
          <p:nvSpPr>
            <p:cNvPr id="2" name="직사각형 1"/>
            <p:cNvSpPr/>
            <p:nvPr/>
          </p:nvSpPr>
          <p:spPr>
            <a:xfrm>
              <a:off x="7469385" y="3215990"/>
              <a:ext cx="36000" cy="360000"/>
            </a:xfrm>
            <a:prstGeom prst="rect">
              <a:avLst/>
            </a:prstGeom>
            <a:solidFill>
              <a:srgbClr val="159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17715" y="3215990"/>
              <a:ext cx="36000" cy="360000"/>
            </a:xfrm>
            <a:prstGeom prst="rect">
              <a:avLst/>
            </a:prstGeom>
            <a:solidFill>
              <a:srgbClr val="F7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70807" y="3215990"/>
              <a:ext cx="36000" cy="360000"/>
            </a:xfrm>
            <a:prstGeom prst="rect">
              <a:avLst/>
            </a:prstGeom>
            <a:solidFill>
              <a:srgbClr val="BD2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a옛날목욕탕L" pitchFamily="18" charset="-127"/>
                <a:ea typeface="a옛날목욕탕L" pitchFamily="18" charset="-127"/>
              </a:rPr>
              <a:t>프로그램개요</a:t>
            </a:r>
            <a:endParaRPr lang="ko-KR" altLang="en-US" sz="3200" spc="-150" dirty="0">
              <a:solidFill>
                <a:srgbClr val="445566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15122" y="1720840"/>
            <a:ext cx="1005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000" dirty="0" err="1">
                <a:latin typeface="a옛날목욕탕L" pitchFamily="18" charset="-127"/>
                <a:ea typeface="a옛날목욕탕L" pitchFamily="18" charset="-127"/>
              </a:rPr>
              <a:t>보나쉘에서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 제공하는 음악추천엔진을 기본적으로 사용하고 사용자가 일상생활 속에서 일정한 시간대에 듣는 음악들을 분석해서 비슷한 음악을 추천해주는 프로그램을 개발한다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dirty="0" smtClean="0">
                <a:latin typeface="a옛날목욕탕L" pitchFamily="18" charset="-127"/>
                <a:ea typeface="a옛날목욕탕L" pitchFamily="18" charset="-127"/>
              </a:rPr>
              <a:t>예를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들어 아침에 듣는 음악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저녁에 듣는 음악의 성향이 다르다고 한다면 그 음악들에 따라서 추천음악을 알려 줄 수 있게 한다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. 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 smtClean="0">
                <a:latin typeface="a옛날목욕탕L" pitchFamily="18" charset="-127"/>
                <a:ea typeface="a옛날목욕탕L" pitchFamily="18" charset="-127"/>
              </a:rPr>
              <a:t>또한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해당 시간대에 날씨정보를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 API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를 통해 연동 받아서 데이터를 입력 받고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해당되는 날씨에 따라서 서비스를 제공할 예정이다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ko-KR" sz="2000" dirty="0" smtClean="0">
                <a:latin typeface="a옛날목욕탕L" pitchFamily="18" charset="-127"/>
                <a:ea typeface="a옛날목욕탕L" pitchFamily="18" charset="-127"/>
              </a:rPr>
              <a:t>출근이나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등교를 할 때나 오후에 운동을 할 때 등 여러 가지 일과들이 보통 같은 시간대에 이뤄지기 때문에 하루 동안의 생활에서 음악을 들을 경우에 다양한 음악을 추천할 수 있는 프로그램으로 만들어 질 것이다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ko-KR" sz="20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288302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a옛날목욕탕L" pitchFamily="18" charset="-127"/>
                <a:ea typeface="a옛날목욕탕L" pitchFamily="18" charset="-127"/>
              </a:rPr>
              <a:t>프로그램구조</a:t>
            </a:r>
            <a:endParaRPr lang="ko-KR" altLang="en-US" sz="3200" spc="-150" dirty="0">
              <a:solidFill>
                <a:srgbClr val="445566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741668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50332" y="2505670"/>
            <a:ext cx="43440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클라이언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트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 기능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1. </a:t>
            </a:r>
            <a:r>
              <a:rPr lang="ko-KR" altLang="ko-KR" sz="2000" dirty="0" err="1">
                <a:latin typeface="a옛날목욕탕L" pitchFamily="18" charset="-127"/>
                <a:ea typeface="a옛날목욕탕L" pitchFamily="18" charset="-127"/>
              </a:rPr>
              <a:t>구글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 OAuth </a:t>
            </a:r>
            <a:r>
              <a:rPr lang="ko-KR" altLang="ko-KR" sz="2000" dirty="0" err="1">
                <a:latin typeface="a옛날목욕탕L" pitchFamily="18" charset="-127"/>
                <a:ea typeface="a옛날목욕탕L" pitchFamily="18" charset="-127"/>
              </a:rPr>
              <a:t>연동를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 통한 로그인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사용자 선택시간에 따른 </a:t>
            </a:r>
            <a:r>
              <a:rPr lang="ko-KR" altLang="ko-KR" sz="2000" dirty="0" err="1">
                <a:latin typeface="a옛날목욕탕L" pitchFamily="18" charset="-127"/>
                <a:ea typeface="a옛날목욕탕L" pitchFamily="18" charset="-127"/>
              </a:rPr>
              <a:t>푸시알림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ko-KR" sz="2000" dirty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현재 위치 정보 및 시간 서버에 전달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4.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각 시간 별 음악 추천서비스 제공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50706" y="2613466"/>
            <a:ext cx="42650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서버 기능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서버 사용자관리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위치 정보를 통한 날씨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 API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연동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ko-KR" altLang="ko-KR" sz="2000" dirty="0" err="1">
                <a:latin typeface="a옛날목욕탕L" pitchFamily="18" charset="-127"/>
                <a:ea typeface="a옛날목욕탕L" pitchFamily="18" charset="-127"/>
              </a:rPr>
              <a:t>구글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 OAuth </a:t>
            </a:r>
            <a:r>
              <a:rPr lang="ko-KR" altLang="ko-KR" sz="2000" dirty="0">
                <a:latin typeface="a옛날목욕탕L" pitchFamily="18" charset="-127"/>
                <a:ea typeface="a옛날목욕탕L" pitchFamily="18" charset="-127"/>
              </a:rPr>
              <a:t>연동을 통한 </a:t>
            </a:r>
            <a:r>
              <a:rPr lang="ko-KR" altLang="ko-KR" sz="2000" dirty="0" smtClean="0">
                <a:latin typeface="a옛날목욕탕L" pitchFamily="18" charset="-127"/>
                <a:ea typeface="a옛날목욕탕L" pitchFamily="18" charset="-127"/>
              </a:rPr>
              <a:t>로그인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4.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날씨와 시간정보를 이용한 음악추천</a:t>
            </a:r>
            <a:endParaRPr lang="ko-KR" altLang="ko-KR" sz="20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2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288302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a옛날목욕탕L" pitchFamily="18" charset="-127"/>
                <a:ea typeface="a옛날목욕탕L" pitchFamily="18" charset="-127"/>
              </a:rPr>
              <a:t>일정</a:t>
            </a:r>
            <a:endParaRPr lang="ko-KR" altLang="en-US" sz="3200" spc="-150" dirty="0">
              <a:solidFill>
                <a:srgbClr val="445566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41668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4258" y="2311201"/>
            <a:ext cx="5387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김연상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1. AWS 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서버 구성 및 데이터베이스 설계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음악 추천 엔진 서버 테스트 및 연동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ko-KR" altLang="ko-KR" dirty="0" err="1" smtClean="0">
                <a:latin typeface="a옛날목욕탕L" pitchFamily="18" charset="-127"/>
                <a:ea typeface="a옛날목욕탕L" pitchFamily="18" charset="-127"/>
              </a:rPr>
              <a:t>안드로이드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 기능 구현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ko-KR" dirty="0" err="1" smtClean="0">
                <a:latin typeface="a옛날목욕탕L" pitchFamily="18" charset="-127"/>
                <a:ea typeface="a옛날목욕탕L" pitchFamily="18" charset="-127"/>
              </a:rPr>
              <a:t>시간별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 음악 추천 시스템 구현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4. </a:t>
            </a:r>
            <a:r>
              <a:rPr lang="ko-KR" altLang="ko-KR" dirty="0" err="1" smtClean="0">
                <a:latin typeface="a옛날목욕탕L" pitchFamily="18" charset="-127"/>
                <a:ea typeface="a옛날목욕탕L" pitchFamily="18" charset="-127"/>
              </a:rPr>
              <a:t>안드로이드와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 서버간 통신 설계 및 구현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5. </a:t>
            </a:r>
            <a:r>
              <a:rPr lang="ko-KR" altLang="ko-KR" dirty="0" err="1" smtClean="0">
                <a:latin typeface="a옛날목욕탕L" pitchFamily="18" charset="-127"/>
                <a:ea typeface="a옛날목욕탕L" pitchFamily="18" charset="-127"/>
              </a:rPr>
              <a:t>안드로이드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 전체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UI </a:t>
            </a:r>
            <a:r>
              <a:rPr lang="ko-KR" altLang="ko-KR" dirty="0" smtClean="0">
                <a:latin typeface="a옛날목욕탕L" pitchFamily="18" charset="-127"/>
                <a:ea typeface="a옛날목욕탕L" pitchFamily="18" charset="-127"/>
              </a:rPr>
              <a:t>구성</a:t>
            </a:r>
            <a:endParaRPr lang="ko-KR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97436" y="2311202"/>
            <a:ext cx="6096000" cy="25368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김성근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날씨정보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API 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연동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ko-KR" altLang="ko-KR" dirty="0" err="1">
                <a:latin typeface="a옛날목욕탕L" pitchFamily="18" charset="-127"/>
                <a:ea typeface="a옛날목욕탕L" pitchFamily="18" charset="-127"/>
              </a:rPr>
              <a:t>구글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OAuth 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연동을 통한 로그인 기능 구현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3. 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음악 추천서비스 연동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4. </a:t>
            </a:r>
            <a:r>
              <a:rPr lang="ko-KR" altLang="ko-KR" dirty="0" err="1">
                <a:latin typeface="a옛날목욕탕L" pitchFamily="18" charset="-127"/>
                <a:ea typeface="a옛날목욕탕L" pitchFamily="18" charset="-127"/>
              </a:rPr>
              <a:t>푸시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 알림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 UI 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구성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5. 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추천 </a:t>
            </a:r>
            <a:r>
              <a:rPr lang="ko-KR" altLang="ko-KR" dirty="0" err="1">
                <a:latin typeface="a옛날목욕탕L" pitchFamily="18" charset="-127"/>
                <a:ea typeface="a옛날목욕탕L" pitchFamily="18" charset="-127"/>
              </a:rPr>
              <a:t>푸시</a:t>
            </a:r>
            <a:r>
              <a:rPr lang="ko-KR" altLang="ko-KR" dirty="0">
                <a:latin typeface="a옛날목욕탕L" pitchFamily="18" charset="-127"/>
                <a:ea typeface="a옛날목욕탕L" pitchFamily="18" charset="-127"/>
              </a:rPr>
              <a:t> 서버 구성</a:t>
            </a:r>
          </a:p>
        </p:txBody>
      </p:sp>
    </p:spTree>
    <p:extLst>
      <p:ext uri="{BB962C8B-B14F-4D97-AF65-F5344CB8AC3E}">
        <p14:creationId xmlns:p14="http://schemas.microsoft.com/office/powerpoint/2010/main" val="3015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447" y="2578680"/>
            <a:ext cx="1619885" cy="2339975"/>
          </a:xfrm>
          <a:prstGeom prst="rect">
            <a:avLst/>
          </a:prstGeom>
          <a:effectLst/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88670" y="2578680"/>
            <a:ext cx="1619885" cy="2339975"/>
          </a:xfrm>
          <a:prstGeom prst="rect">
            <a:avLst/>
          </a:prstGeom>
          <a:effectLst/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7329665" y="2578680"/>
            <a:ext cx="1979930" cy="2339975"/>
          </a:xfrm>
          <a:prstGeom prst="rect">
            <a:avLst/>
          </a:prstGeom>
          <a:effectLst/>
        </p:spPr>
      </p:pic>
      <p:sp>
        <p:nvSpPr>
          <p:cNvPr id="13" name="TextBox 12"/>
          <p:cNvSpPr txBox="1"/>
          <p:nvPr/>
        </p:nvSpPr>
        <p:spPr>
          <a:xfrm>
            <a:off x="4288302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a옛날목욕탕L" pitchFamily="18" charset="-127"/>
                <a:ea typeface="a옛날목욕탕L" pitchFamily="18" charset="-127"/>
              </a:rPr>
              <a:t>기능명</a:t>
            </a:r>
            <a:r>
              <a:rPr lang="ko-KR" altLang="en-US" sz="3200" spc="-150" dirty="0">
                <a:solidFill>
                  <a:srgbClr val="445566"/>
                </a:solidFill>
                <a:latin typeface="a옛날목욕탕L" pitchFamily="18" charset="-127"/>
                <a:ea typeface="a옛날목욕탕L" pitchFamily="18" charset="-127"/>
              </a:rPr>
              <a:t>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741668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241449" y="2701344"/>
            <a:ext cx="1619885" cy="2339975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4288302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a옛날목욕탕L" pitchFamily="18" charset="-127"/>
                <a:ea typeface="a옛날목욕탕L" pitchFamily="18" charset="-127"/>
              </a:rPr>
              <a:t>기능명세</a:t>
            </a:r>
            <a:endParaRPr lang="ko-KR" altLang="en-US" sz="3200" spc="-150" dirty="0">
              <a:solidFill>
                <a:srgbClr val="445566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741668" y="1283065"/>
            <a:ext cx="708664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535777" y="2701343"/>
            <a:ext cx="1979930" cy="2339975"/>
          </a:xfrm>
          <a:prstGeom prst="rect">
            <a:avLst/>
          </a:prstGeom>
          <a:effectLst/>
        </p:spPr>
      </p:pic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211551" y="2701342"/>
            <a:ext cx="1619885" cy="23399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69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2261" y="3013502"/>
            <a:ext cx="2967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4800" dirty="0">
                <a:solidFill>
                  <a:srgbClr val="939BA5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en-US" altLang="ko-KR" sz="4800" dirty="0">
              <a:solidFill>
                <a:srgbClr val="939BA5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7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245</Words>
  <Application>Microsoft Office PowerPoint</Application>
  <PresentationFormat>사용자 지정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맑은 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Francis</cp:lastModifiedBy>
  <cp:revision>122</cp:revision>
  <dcterms:created xsi:type="dcterms:W3CDTF">2014-12-18T04:01:36Z</dcterms:created>
  <dcterms:modified xsi:type="dcterms:W3CDTF">2015-04-02T05:00:22Z</dcterms:modified>
</cp:coreProperties>
</file>