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Mai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0428" y="12699270"/>
            <a:ext cx="24424855" cy="1062248"/>
          </a:xfrm>
          <a:prstGeom prst="rect">
            <a:avLst/>
          </a:prstGeom>
          <a:solidFill>
            <a:srgbClr val="F6F6F6"/>
          </a:solidFill>
          <a:ln w="12700">
            <a:miter lim="400000"/>
          </a:ln>
          <a:effectLst>
            <a:outerShdw sx="100000" sy="100000" kx="0" ky="0" algn="b" rotWithShape="0" blurRad="38100" dist="25400" dir="16200000">
              <a:srgbClr val="687189">
                <a:alpha val="1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" name="Robo"/>
          <p:cNvSpPr/>
          <p:nvPr/>
        </p:nvSpPr>
        <p:spPr>
          <a:xfrm>
            <a:off x="494918" y="12963693"/>
            <a:ext cx="102512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Robo</a:t>
            </a:r>
          </a:p>
        </p:txBody>
      </p:sp>
      <p:grpSp>
        <p:nvGrpSpPr>
          <p:cNvPr id="8" name="成组"/>
          <p:cNvGrpSpPr/>
          <p:nvPr/>
        </p:nvGrpSpPr>
        <p:grpSpPr>
          <a:xfrm>
            <a:off x="1563978" y="13168179"/>
            <a:ext cx="896230" cy="200629"/>
            <a:chOff x="0" y="0"/>
            <a:chExt cx="896228" cy="200628"/>
          </a:xfrm>
        </p:grpSpPr>
        <p:sp>
          <p:nvSpPr>
            <p:cNvPr id="4" name="正方形"/>
            <p:cNvSpPr/>
            <p:nvPr/>
          </p:nvSpPr>
          <p:spPr>
            <a:xfrm>
              <a:off x="0" y="0"/>
              <a:ext cx="200629" cy="200629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正方形"/>
            <p:cNvSpPr/>
            <p:nvPr/>
          </p:nvSpPr>
          <p:spPr>
            <a:xfrm>
              <a:off x="231866" y="0"/>
              <a:ext cx="200630" cy="200629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正方形"/>
            <p:cNvSpPr/>
            <p:nvPr/>
          </p:nvSpPr>
          <p:spPr>
            <a:xfrm>
              <a:off x="695599" y="0"/>
              <a:ext cx="200630" cy="200629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正方形"/>
            <p:cNvSpPr/>
            <p:nvPr/>
          </p:nvSpPr>
          <p:spPr>
            <a:xfrm>
              <a:off x="463733" y="0"/>
              <a:ext cx="200629" cy="200629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" name="成组"/>
          <p:cNvGrpSpPr/>
          <p:nvPr/>
        </p:nvGrpSpPr>
        <p:grpSpPr>
          <a:xfrm>
            <a:off x="11287048" y="13014416"/>
            <a:ext cx="508154" cy="508154"/>
            <a:chOff x="0" y="0"/>
            <a:chExt cx="508152" cy="508152"/>
          </a:xfrm>
        </p:grpSpPr>
        <p:sp>
          <p:nvSpPr>
            <p:cNvPr id="9" name="圆形"/>
            <p:cNvSpPr/>
            <p:nvPr/>
          </p:nvSpPr>
          <p:spPr>
            <a:xfrm>
              <a:off x="0" y="0"/>
              <a:ext cx="508153" cy="508153"/>
            </a:xfrm>
            <a:prstGeom prst="ellipse">
              <a:avLst/>
            </a:prstGeom>
            <a:solidFill>
              <a:srgbClr val="F6F6F6"/>
            </a:solidFill>
            <a:ln w="12700" cap="flat">
              <a:solidFill>
                <a:srgbClr val="68718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"/>
            <p:cNvSpPr/>
            <p:nvPr/>
          </p:nvSpPr>
          <p:spPr>
            <a:xfrm>
              <a:off x="51198" y="64692"/>
              <a:ext cx="405757" cy="378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</a:t>
              </a:r>
            </a:p>
          </p:txBody>
        </p:sp>
      </p:grpSp>
      <p:grpSp>
        <p:nvGrpSpPr>
          <p:cNvPr id="14" name="成组"/>
          <p:cNvGrpSpPr/>
          <p:nvPr/>
        </p:nvGrpSpPr>
        <p:grpSpPr>
          <a:xfrm>
            <a:off x="11937923" y="13014416"/>
            <a:ext cx="508154" cy="508154"/>
            <a:chOff x="0" y="0"/>
            <a:chExt cx="508152" cy="508152"/>
          </a:xfrm>
        </p:grpSpPr>
        <p:sp>
          <p:nvSpPr>
            <p:cNvPr id="12" name="圆形"/>
            <p:cNvSpPr/>
            <p:nvPr/>
          </p:nvSpPr>
          <p:spPr>
            <a:xfrm>
              <a:off x="0" y="0"/>
              <a:ext cx="508153" cy="508153"/>
            </a:xfrm>
            <a:prstGeom prst="ellipse">
              <a:avLst/>
            </a:prstGeom>
            <a:solidFill>
              <a:srgbClr val="F6F6F6"/>
            </a:solidFill>
            <a:ln w="12700" cap="flat">
              <a:solidFill>
                <a:srgbClr val="68718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"/>
            <p:cNvSpPr/>
            <p:nvPr/>
          </p:nvSpPr>
          <p:spPr>
            <a:xfrm>
              <a:off x="51198" y="64692"/>
              <a:ext cx="405757" cy="378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</a:t>
              </a:r>
            </a:p>
          </p:txBody>
        </p:sp>
      </p:grpSp>
      <p:grpSp>
        <p:nvGrpSpPr>
          <p:cNvPr id="17" name="成组"/>
          <p:cNvGrpSpPr/>
          <p:nvPr/>
        </p:nvGrpSpPr>
        <p:grpSpPr>
          <a:xfrm>
            <a:off x="12588799" y="13014416"/>
            <a:ext cx="508153" cy="508154"/>
            <a:chOff x="0" y="0"/>
            <a:chExt cx="508152" cy="508152"/>
          </a:xfrm>
        </p:grpSpPr>
        <p:sp>
          <p:nvSpPr>
            <p:cNvPr id="15" name="圆形"/>
            <p:cNvSpPr/>
            <p:nvPr/>
          </p:nvSpPr>
          <p:spPr>
            <a:xfrm>
              <a:off x="0" y="0"/>
              <a:ext cx="508153" cy="508153"/>
            </a:xfrm>
            <a:prstGeom prst="ellipse">
              <a:avLst/>
            </a:prstGeom>
            <a:solidFill>
              <a:srgbClr val="F6F6F6"/>
            </a:solidFill>
            <a:ln w="12700" cap="flat">
              <a:solidFill>
                <a:srgbClr val="68718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"/>
            <p:cNvSpPr/>
            <p:nvPr/>
          </p:nvSpPr>
          <p:spPr>
            <a:xfrm>
              <a:off x="51198" y="64692"/>
              <a:ext cx="405757" cy="378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68718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</a:t>
              </a:r>
            </a:p>
          </p:txBody>
        </p:sp>
      </p:grpSp>
      <p:sp>
        <p:nvSpPr>
          <p:cNvPr id="18" name="幻灯片编号"/>
          <p:cNvSpPr/>
          <p:nvPr>
            <p:ph type="sldNum" sz="quarter" idx="2"/>
          </p:nvPr>
        </p:nvSpPr>
        <p:spPr>
          <a:xfrm>
            <a:off x="23470286" y="1303989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" name="标题文本"/>
          <p:cNvSpPr/>
          <p:nvPr>
            <p:ph type="title"/>
          </p:nvPr>
        </p:nvSpPr>
        <p:spPr>
          <a:xfrm>
            <a:off x="-4315462" y="6929731"/>
            <a:ext cx="208280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0" name="正文级别 1…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用Flask+Redis维护Cookies池"/>
          <p:cNvSpPr/>
          <p:nvPr/>
        </p:nvSpPr>
        <p:spPr>
          <a:xfrm>
            <a:off x="6292974" y="6184900"/>
            <a:ext cx="1179805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用Flask+Redis维护Cookies池</a:t>
            </a:r>
          </a:p>
        </p:txBody>
      </p:sp>
      <p:sp>
        <p:nvSpPr>
          <p:cNvPr id="44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52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48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5"/>
      <p:bldP build="whole" bldLvl="1" animBg="1" rev="0" advAuto="0" spid="45" grpId="3"/>
      <p:bldP build="whole" bldLvl="1" animBg="1" rev="0" advAuto="0" spid="47" grpId="4"/>
      <p:bldP build="whole" bldLvl="1" animBg="1" rev="0" advAuto="0" spid="43" grpId="1"/>
      <p:bldP build="whole" bldLvl="1" animBg="1" rev="0" advAuto="0" spid="52" grpId="6"/>
      <p:bldP build="whole" bldLvl="1" animBg="1" rev="0" advAuto="0"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为什么要用Cookies池？"/>
          <p:cNvSpPr/>
          <p:nvPr/>
        </p:nvSpPr>
        <p:spPr>
          <a:xfrm>
            <a:off x="7417463" y="6184900"/>
            <a:ext cx="954907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为什么要用Cookies池？</a:t>
            </a:r>
          </a:p>
        </p:txBody>
      </p:sp>
      <p:sp>
        <p:nvSpPr>
          <p:cNvPr id="55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6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5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5"/>
      <p:bldP build="whole" bldLvl="1" animBg="1" rev="0" advAuto="0" spid="63" grpId="6"/>
      <p:bldP build="whole" bldLvl="1" animBg="1" rev="0" advAuto="0" spid="58" grpId="4"/>
      <p:bldP build="whole" bldLvl="1" animBg="1" rev="0" advAuto="0" spid="56" grpId="3"/>
      <p:bldP build="whole" bldLvl="1" animBg="1" rev="0" advAuto="0" spid="54" grpId="1"/>
      <p:bldP build="whole" bldLvl="1" animBg="1" rev="0" advAuto="0" spid="5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为什么要用Cookies池？"/>
          <p:cNvSpPr/>
          <p:nvPr/>
        </p:nvSpPr>
        <p:spPr>
          <a:xfrm>
            <a:off x="8007386" y="1782384"/>
            <a:ext cx="879931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为什么要用Cookies池？</a:t>
            </a:r>
          </a:p>
        </p:txBody>
      </p:sp>
      <p:sp>
        <p:nvSpPr>
          <p:cNvPr id="66" name="网站需要登录才可爬取，例如新浪微博"/>
          <p:cNvSpPr/>
          <p:nvPr/>
        </p:nvSpPr>
        <p:spPr>
          <a:xfrm>
            <a:off x="3058643" y="4659271"/>
            <a:ext cx="182498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网站需要登录才可爬取，例如新浪微博</a:t>
            </a:r>
          </a:p>
        </p:txBody>
      </p:sp>
      <p:sp>
        <p:nvSpPr>
          <p:cNvPr id="67" name="爬取过程中如果频率过高会导致封号"/>
          <p:cNvSpPr/>
          <p:nvPr/>
        </p:nvSpPr>
        <p:spPr>
          <a:xfrm>
            <a:off x="2852028" y="6735164"/>
            <a:ext cx="182498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爬取过程中如果频率过高会导致封号</a:t>
            </a:r>
          </a:p>
        </p:txBody>
      </p:sp>
      <p:sp>
        <p:nvSpPr>
          <p:cNvPr id="68" name="需要维护多个账号的Cookies池实现大规模爬取"/>
          <p:cNvSpPr/>
          <p:nvPr/>
        </p:nvSpPr>
        <p:spPr>
          <a:xfrm>
            <a:off x="3282115" y="8811058"/>
            <a:ext cx="1824985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需要维护多个账号的Cookies池实现大规模爬取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" grpId="4"/>
      <p:bldP build="whole" bldLvl="1" animBg="1" rev="0" advAuto="0" spid="65" grpId="1"/>
      <p:bldP build="whole" bldLvl="1" animBg="1" rev="0" advAuto="0" spid="66" grpId="2"/>
      <p:bldP build="whole" bldLvl="1" animBg="1" rev="0" advAuto="0" spid="6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okies池的要求"/>
          <p:cNvSpPr/>
          <p:nvPr/>
        </p:nvSpPr>
        <p:spPr>
          <a:xfrm>
            <a:off x="8750963" y="6184900"/>
            <a:ext cx="688207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Cookies池的要求</a:t>
            </a:r>
          </a:p>
        </p:txBody>
      </p:sp>
      <p:sp>
        <p:nvSpPr>
          <p:cNvPr id="71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79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75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4"/>
      <p:bldP build="whole" bldLvl="1" animBg="1" rev="0" advAuto="0" spid="79" grpId="6"/>
      <p:bldP build="whole" bldLvl="1" animBg="1" rev="0" advAuto="0" spid="70" grpId="1"/>
      <p:bldP build="whole" bldLvl="1" animBg="1" rev="0" advAuto="0" spid="73" grpId="5"/>
      <p:bldP build="whole" bldLvl="1" animBg="1" rev="0" advAuto="0" spid="72" grpId="3"/>
      <p:bldP build="whole" bldLvl="1" animBg="1" rev="0" advAuto="0" spid="7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ookies池的要求"/>
          <p:cNvSpPr/>
          <p:nvPr/>
        </p:nvSpPr>
        <p:spPr>
          <a:xfrm>
            <a:off x="8007386" y="2072383"/>
            <a:ext cx="879931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Cookies池的要求</a:t>
            </a:r>
          </a:p>
        </p:txBody>
      </p:sp>
      <p:sp>
        <p:nvSpPr>
          <p:cNvPr id="82" name="自动登录更新"/>
          <p:cNvSpPr/>
          <p:nvPr/>
        </p:nvSpPr>
        <p:spPr>
          <a:xfrm>
            <a:off x="3282115" y="4659271"/>
            <a:ext cx="182498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自动登录更新</a:t>
            </a:r>
          </a:p>
        </p:txBody>
      </p:sp>
      <p:sp>
        <p:nvSpPr>
          <p:cNvPr id="83" name="定时验证筛选"/>
          <p:cNvSpPr/>
          <p:nvPr/>
        </p:nvSpPr>
        <p:spPr>
          <a:xfrm>
            <a:off x="3282115" y="6735164"/>
            <a:ext cx="182498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定时验证筛选</a:t>
            </a:r>
          </a:p>
        </p:txBody>
      </p:sp>
      <p:sp>
        <p:nvSpPr>
          <p:cNvPr id="84" name="提供外部接口"/>
          <p:cNvSpPr/>
          <p:nvPr/>
        </p:nvSpPr>
        <p:spPr>
          <a:xfrm>
            <a:off x="3282115" y="8811058"/>
            <a:ext cx="1824985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提供外部接口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3"/>
      <p:bldP build="whole" bldLvl="1" animBg="1" rev="0" advAuto="0" spid="81" grpId="1"/>
      <p:bldP build="whole" bldLvl="1" animBg="1" rev="0" advAuto="0" spid="84" grpId="4"/>
      <p:bldP build="whole" bldLvl="1" animBg="1" rev="0" advAuto="0" spid="8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okies池架构"/>
          <p:cNvSpPr/>
          <p:nvPr/>
        </p:nvSpPr>
        <p:spPr>
          <a:xfrm>
            <a:off x="9195463" y="6184900"/>
            <a:ext cx="599307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Cookies池架构</a:t>
            </a:r>
          </a:p>
        </p:txBody>
      </p:sp>
      <p:sp>
        <p:nvSpPr>
          <p:cNvPr id="87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8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9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90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95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91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3"/>
      <p:bldP build="whole" bldLvl="1" animBg="1" rev="0" advAuto="0" spid="90" grpId="4"/>
      <p:bldP build="whole" bldLvl="1" animBg="1" rev="0" advAuto="0" spid="87" grpId="2"/>
      <p:bldP build="whole" bldLvl="1" animBg="1" rev="0" advAuto="0" spid="86" grpId="1"/>
      <p:bldP build="whole" bldLvl="1" animBg="1" rev="0" advAuto="0" spid="89" grpId="5"/>
      <p:bldP build="whole" bldLvl="1" animBg="1" rev="0" advAuto="0" spid="95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okies池架构"/>
          <p:cNvSpPr/>
          <p:nvPr/>
        </p:nvSpPr>
        <p:spPr>
          <a:xfrm>
            <a:off x="8291289" y="2150973"/>
            <a:ext cx="780142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Cookies池架构</a:t>
            </a:r>
          </a:p>
        </p:txBody>
      </p:sp>
      <p:grpSp>
        <p:nvGrpSpPr>
          <p:cNvPr id="112" name="成组"/>
          <p:cNvGrpSpPr/>
          <p:nvPr/>
        </p:nvGrpSpPr>
        <p:grpSpPr>
          <a:xfrm>
            <a:off x="1700713" y="5361643"/>
            <a:ext cx="21375707" cy="5535064"/>
            <a:chOff x="0" y="2122374"/>
            <a:chExt cx="21375705" cy="5535063"/>
          </a:xfrm>
        </p:grpSpPr>
        <p:sp>
          <p:nvSpPr>
            <p:cNvPr id="98" name="矩形"/>
            <p:cNvSpPr/>
            <p:nvPr/>
          </p:nvSpPr>
          <p:spPr>
            <a:xfrm>
              <a:off x="0" y="2234755"/>
              <a:ext cx="4225663" cy="2150430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账号队列"/>
            <p:cNvSpPr/>
            <p:nvPr/>
          </p:nvSpPr>
          <p:spPr>
            <a:xfrm>
              <a:off x="380963" y="2791597"/>
              <a:ext cx="3463736" cy="1036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账号队列</a:t>
              </a:r>
            </a:p>
          </p:txBody>
        </p:sp>
        <p:sp>
          <p:nvSpPr>
            <p:cNvPr id="100" name="矩形"/>
            <p:cNvSpPr/>
            <p:nvPr/>
          </p:nvSpPr>
          <p:spPr>
            <a:xfrm>
              <a:off x="5616968" y="2180069"/>
              <a:ext cx="4225664" cy="2107401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生成器"/>
            <p:cNvSpPr/>
            <p:nvPr/>
          </p:nvSpPr>
          <p:spPr>
            <a:xfrm>
              <a:off x="6529650" y="2725769"/>
              <a:ext cx="2400301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生成器</a:t>
              </a:r>
            </a:p>
          </p:txBody>
        </p:sp>
        <p:sp>
          <p:nvSpPr>
            <p:cNvPr id="102" name="矩形"/>
            <p:cNvSpPr/>
            <p:nvPr/>
          </p:nvSpPr>
          <p:spPr>
            <a:xfrm>
              <a:off x="11233938" y="2180070"/>
              <a:ext cx="4225663" cy="2107401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Cookies队列"/>
            <p:cNvSpPr/>
            <p:nvPr/>
          </p:nvSpPr>
          <p:spPr>
            <a:xfrm>
              <a:off x="11151145" y="2591873"/>
              <a:ext cx="439124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Cookies队列</a:t>
              </a:r>
            </a:p>
          </p:txBody>
        </p:sp>
        <p:sp>
          <p:nvSpPr>
            <p:cNvPr id="104" name="矩形"/>
            <p:cNvSpPr/>
            <p:nvPr/>
          </p:nvSpPr>
          <p:spPr>
            <a:xfrm>
              <a:off x="17150043" y="2122374"/>
              <a:ext cx="4225663" cy="2107400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定时检测器"/>
            <p:cNvSpPr/>
            <p:nvPr/>
          </p:nvSpPr>
          <p:spPr>
            <a:xfrm>
              <a:off x="17300725" y="2649570"/>
              <a:ext cx="3924301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定时检测器</a:t>
              </a:r>
            </a:p>
          </p:txBody>
        </p:sp>
        <p:sp>
          <p:nvSpPr>
            <p:cNvPr id="106" name="线条"/>
            <p:cNvSpPr/>
            <p:nvPr/>
          </p:nvSpPr>
          <p:spPr>
            <a:xfrm rot="16200000">
              <a:off x="10458887" y="2502896"/>
              <a:ext cx="41454" cy="1460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noFill/>
            <a:ln w="50800" cap="flat">
              <a:solidFill>
                <a:srgbClr val="55C6E1"/>
              </a:solidFill>
              <a:prstDash val="solid"/>
              <a:miter lim="400000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" name="线条"/>
            <p:cNvSpPr/>
            <p:nvPr/>
          </p:nvSpPr>
          <p:spPr>
            <a:xfrm rot="10800000">
              <a:off x="13265489" y="4127537"/>
              <a:ext cx="96529" cy="151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50800" cap="flat">
              <a:solidFill>
                <a:srgbClr val="EEC35F"/>
              </a:solidFill>
              <a:prstDash val="solid"/>
              <a:miter lim="400000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" name="线条"/>
            <p:cNvSpPr/>
            <p:nvPr/>
          </p:nvSpPr>
          <p:spPr>
            <a:xfrm rot="5400000">
              <a:off x="16268286" y="2351214"/>
              <a:ext cx="64935" cy="180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>
              <a:solidFill>
                <a:srgbClr val="62D8AD"/>
              </a:solidFill>
              <a:prstDash val="solid"/>
              <a:miter lim="400000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" name="线条"/>
            <p:cNvSpPr/>
            <p:nvPr/>
          </p:nvSpPr>
          <p:spPr>
            <a:xfrm rot="16200000">
              <a:off x="4852310" y="2351079"/>
              <a:ext cx="74944" cy="162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50800" cap="flat">
              <a:solidFill>
                <a:srgbClr val="FF607B"/>
              </a:solidFill>
              <a:prstDash val="solid"/>
              <a:miter lim="400000"/>
              <a:tailEnd type="triangle" w="med" len="sm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" name="矩形"/>
            <p:cNvSpPr/>
            <p:nvPr/>
          </p:nvSpPr>
          <p:spPr>
            <a:xfrm>
              <a:off x="11187586" y="5550037"/>
              <a:ext cx="4225664" cy="2107401"/>
            </a:xfrm>
            <a:prstGeom prst="rect">
              <a:avLst/>
            </a:prstGeom>
            <a:solidFill>
              <a:schemeClr val="accent6">
                <a:satOff val="24555"/>
                <a:lumOff val="222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API"/>
            <p:cNvSpPr/>
            <p:nvPr/>
          </p:nvSpPr>
          <p:spPr>
            <a:xfrm>
              <a:off x="12629165" y="6095738"/>
              <a:ext cx="1342505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>
                  <a:solidFill>
                    <a:srgbClr val="F6F6F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API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"/>
      <p:bldP build="whole" bldLvl="1" animBg="1" rev="0" advAuto="0" spid="11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okies池实现"/>
          <p:cNvSpPr/>
          <p:nvPr/>
        </p:nvSpPr>
        <p:spPr>
          <a:xfrm>
            <a:off x="9195463" y="6184900"/>
            <a:ext cx="599307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Cookies池实现</a:t>
            </a:r>
          </a:p>
        </p:txBody>
      </p:sp>
      <p:sp>
        <p:nvSpPr>
          <p:cNvPr id="115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6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7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8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23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19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pull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4"/>
      <p:bldP build="whole" bldLvl="1" animBg="1" rev="0" advAuto="0" spid="123" grpId="6"/>
      <p:bldP build="whole" bldLvl="1" animBg="1" rev="0" advAuto="0" spid="117" grpId="5"/>
      <p:bldP build="whole" bldLvl="1" animBg="1" rev="0" advAuto="0" spid="114" grpId="1"/>
      <p:bldP build="whole" bldLvl="1" animBg="1" rev="0" advAuto="0" spid="116" grpId="3"/>
      <p:bldP build="whole" bldLvl="1" animBg="1" rev="0" advAuto="0" spid="11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"/>
          <p:cNvSpPr/>
          <p:nvPr/>
        </p:nvSpPr>
        <p:spPr>
          <a:xfrm>
            <a:off x="11102602" y="6184900"/>
            <a:ext cx="217879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68718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谢谢</a:t>
            </a:r>
          </a:p>
        </p:txBody>
      </p:sp>
      <p:sp>
        <p:nvSpPr>
          <p:cNvPr id="126" name="正方形"/>
          <p:cNvSpPr/>
          <p:nvPr/>
        </p:nvSpPr>
        <p:spPr>
          <a:xfrm>
            <a:off x="18255831" y="7351824"/>
            <a:ext cx="418966" cy="418966"/>
          </a:xfrm>
          <a:prstGeom prst="rect">
            <a:avLst/>
          </a:prstGeom>
          <a:solidFill>
            <a:srgbClr val="FF60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正方形"/>
          <p:cNvSpPr/>
          <p:nvPr/>
        </p:nvSpPr>
        <p:spPr>
          <a:xfrm>
            <a:off x="18740029" y="7351824"/>
            <a:ext cx="418966" cy="418966"/>
          </a:xfrm>
          <a:prstGeom prst="rect">
            <a:avLst/>
          </a:prstGeom>
          <a:solidFill>
            <a:srgbClr val="55C6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正方形"/>
          <p:cNvSpPr/>
          <p:nvPr/>
        </p:nvSpPr>
        <p:spPr>
          <a:xfrm>
            <a:off x="19708424" y="7351824"/>
            <a:ext cx="418966" cy="418966"/>
          </a:xfrm>
          <a:prstGeom prst="rect">
            <a:avLst/>
          </a:prstGeom>
          <a:solidFill>
            <a:srgbClr val="62D8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9" name="正方形"/>
          <p:cNvSpPr/>
          <p:nvPr/>
        </p:nvSpPr>
        <p:spPr>
          <a:xfrm>
            <a:off x="19224226" y="7351824"/>
            <a:ext cx="418966" cy="418966"/>
          </a:xfrm>
          <a:prstGeom prst="rect">
            <a:avLst/>
          </a:prstGeom>
          <a:solidFill>
            <a:srgbClr val="EEC3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34" name="成组"/>
          <p:cNvGrpSpPr/>
          <p:nvPr/>
        </p:nvGrpSpPr>
        <p:grpSpPr>
          <a:xfrm>
            <a:off x="-1" y="8184703"/>
            <a:ext cx="24384001" cy="156619"/>
            <a:chOff x="0" y="0"/>
            <a:chExt cx="24384000" cy="156617"/>
          </a:xfrm>
        </p:grpSpPr>
        <p:sp>
          <p:nvSpPr>
            <p:cNvPr id="130" name="矩形"/>
            <p:cNvSpPr/>
            <p:nvPr/>
          </p:nvSpPr>
          <p:spPr>
            <a:xfrm>
              <a:off x="0" y="0"/>
              <a:ext cx="6134176" cy="156618"/>
            </a:xfrm>
            <a:prstGeom prst="rect">
              <a:avLst/>
            </a:prstGeom>
            <a:solidFill>
              <a:srgbClr val="FF607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矩形"/>
            <p:cNvSpPr/>
            <p:nvPr/>
          </p:nvSpPr>
          <p:spPr>
            <a:xfrm>
              <a:off x="6134097" y="0"/>
              <a:ext cx="6134177" cy="156618"/>
            </a:xfrm>
            <a:prstGeom prst="rect">
              <a:avLst/>
            </a:prstGeom>
            <a:solidFill>
              <a:srgbClr val="55C6E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矩形"/>
            <p:cNvSpPr/>
            <p:nvPr/>
          </p:nvSpPr>
          <p:spPr>
            <a:xfrm>
              <a:off x="18249824" y="0"/>
              <a:ext cx="6134176" cy="156618"/>
            </a:xfrm>
            <a:prstGeom prst="rect">
              <a:avLst/>
            </a:prstGeom>
            <a:solidFill>
              <a:srgbClr val="62D8A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矩形"/>
            <p:cNvSpPr/>
            <p:nvPr/>
          </p:nvSpPr>
          <p:spPr>
            <a:xfrm>
              <a:off x="12247154" y="0"/>
              <a:ext cx="6134177" cy="156618"/>
            </a:xfrm>
            <a:prstGeom prst="rect">
              <a:avLst/>
            </a:prstGeom>
            <a:solidFill>
              <a:srgbClr val="EEC3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5"/>
      <p:bldP build="whole" bldLvl="1" animBg="1" rev="0" advAuto="0" spid="134" grpId="6"/>
      <p:bldP build="whole" bldLvl="1" animBg="1" rev="0" advAuto="0" spid="125" grpId="1"/>
      <p:bldP build="whole" bldLvl="1" animBg="1" rev="0" advAuto="0" spid="126" grpId="2"/>
      <p:bldP build="whole" bldLvl="1" animBg="1" rev="0" advAuto="0" spid="127" grpId="3"/>
      <p:bldP build="whole" bldLvl="1" animBg="1" rev="0" advAuto="0" spid="129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6F6F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