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5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EF019-849E-9418-7283-5B21A365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3D72C-60CA-3C58-5FCC-4924551B4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ED501-850C-BF3E-A86E-6EE437A1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4DC7-0DBF-457C-9A38-D3D70F8D5162}" type="datetimeFigureOut">
              <a:rPr lang="en-US" smtClean="0"/>
              <a:t>06/17/2022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F6335-CEA7-4D65-A796-620F15000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03F9A-9D9B-1B5F-BEB4-AFC3286E7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DDD-7DEF-4C5C-A49C-55AFFC025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2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0FDE-FF59-478E-C965-1FD7C25F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B5DA4-76DC-C04F-BF8B-AB45D3313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1A019-2AEA-8300-875C-6510BC7C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4DC7-0DBF-457C-9A38-D3D70F8D5162}" type="datetimeFigureOut">
              <a:rPr lang="en-US" smtClean="0"/>
              <a:t>06/17/2022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F05C0-9DD1-5B5D-73A6-12B28E8C3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7325A-9E9C-4FD9-3611-74F68CA7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DDD-7DEF-4C5C-A49C-55AFFC025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4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00F23D-9369-4B81-13C1-AFD4B547A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0ABFD-7337-21A2-D42E-0E02CAEA5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3B4F5-A9A6-9E1F-52BC-90B13A6DE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4DC7-0DBF-457C-9A38-D3D70F8D5162}" type="datetimeFigureOut">
              <a:rPr lang="en-US" smtClean="0"/>
              <a:t>06/17/2022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51AEE-E313-8895-477C-37ABF58F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DBE25-6069-C49C-B6E8-AB30CEF6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DDD-7DEF-4C5C-A49C-55AFFC025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4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F0CF-048F-3CC5-02F0-5CEAFACB8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B3248-8AA7-FE70-82C2-D689477BB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517BC-63B3-99AD-21BF-D9C9D8D79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4DC7-0DBF-457C-9A38-D3D70F8D5162}" type="datetimeFigureOut">
              <a:rPr lang="en-US" smtClean="0"/>
              <a:t>06/17/2022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BC59C-BA03-B0CA-FE83-B703C266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64644-FC60-D3A7-366D-2E6AFFF3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DDD-7DEF-4C5C-A49C-55AFFC025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5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19E0-C7D7-DA9D-E9CF-F6F273E60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AC74-C1CB-F597-7BDF-339ECDA6D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C30A8-0BA7-BB9D-CC20-6064ACA6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4DC7-0DBF-457C-9A38-D3D70F8D5162}" type="datetimeFigureOut">
              <a:rPr lang="en-US" smtClean="0"/>
              <a:t>06/17/2022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67E22-D399-E560-AA40-5C3F01F91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61BA8-6ACE-7FF2-4254-EFCDA0FA3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DDD-7DEF-4C5C-A49C-55AFFC025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6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04484-EBFA-CE6B-E7BB-0FA7843C9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E57C9-9ADF-7109-5BA4-C26ACD3A7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75447-FE30-01CA-D902-D8A8D2599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DA0FE-15E4-061F-BDD8-BD2B8EE8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4DC7-0DBF-457C-9A38-D3D70F8D5162}" type="datetimeFigureOut">
              <a:rPr lang="en-US" smtClean="0"/>
              <a:t>06/17/2022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46E26-E174-7B41-FA70-FF9C7952F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F2E3A-B413-45E4-C916-DE8F0DFB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DDD-7DEF-4C5C-A49C-55AFFC025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5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2823-CDFF-A49F-E946-A9AC568B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0D748-0B57-7A8F-8DC6-2F5B18B5E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EF4E78-2085-F8B9-75EF-DF018DA5D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F888D9-2FC3-788F-86DE-737E1D6F5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BDE719-21CD-3B92-B3CA-F821DAF1B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5377B0-A39E-59D8-847A-D4596339C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4DC7-0DBF-457C-9A38-D3D70F8D5162}" type="datetimeFigureOut">
              <a:rPr lang="en-US" smtClean="0"/>
              <a:t>06/17/2022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68DD5A-54F7-83E7-406F-B45382B16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4EB73B-574D-ACD2-27EF-741A5FF8E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DDD-7DEF-4C5C-A49C-55AFFC025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6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EB356-4874-8D89-B2EB-D005491D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961AA-A930-28C1-41F3-23EEA7D69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4DC7-0DBF-457C-9A38-D3D70F8D5162}" type="datetimeFigureOut">
              <a:rPr lang="en-US" smtClean="0"/>
              <a:t>06/17/2022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0F482-85AC-EC3B-C7EB-A4AC1ED1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BE156-91F2-4352-EA88-7B5E78F3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DDD-7DEF-4C5C-A49C-55AFFC025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9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33E201-0581-7AE3-2203-688AAE63B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4DC7-0DBF-457C-9A38-D3D70F8D5162}" type="datetimeFigureOut">
              <a:rPr lang="en-US" smtClean="0"/>
              <a:t>06/17/2022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C3D451-1069-974B-7863-B598D056C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379DF-F404-7FA5-615F-600EF0A6E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DDD-7DEF-4C5C-A49C-55AFFC025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F23F-EAFD-0017-DCA9-EC3EE69F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79149-FA7C-4134-16F1-FDA67EA74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0DA2D-E445-79CC-5EA0-152AE9564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7A471-7FE4-7E97-D2E5-8F0D13D40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4DC7-0DBF-457C-9A38-D3D70F8D5162}" type="datetimeFigureOut">
              <a:rPr lang="en-US" smtClean="0"/>
              <a:t>06/17/2022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96B8C-6528-F1B5-5C6A-BEC2C3F90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78FE6-5924-88A1-B000-0BE350C3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DDD-7DEF-4C5C-A49C-55AFFC025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8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CB9E5-031A-E8C3-3D4D-1A2D62226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72593-BDBF-160F-4EB5-2478ACD60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59536-FD86-22BD-09C6-DBEB9EA35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29FB2-39DC-60E5-D84E-F943D2789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4DC7-0DBF-457C-9A38-D3D70F8D5162}" type="datetimeFigureOut">
              <a:rPr lang="en-US" smtClean="0"/>
              <a:t>06/17/2022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EC64B-1A3B-2028-682B-4CCD846B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49E8C-F47F-6718-B617-F81F0C4B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DDD-7DEF-4C5C-A49C-55AFFC025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4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E4175A-C749-1741-FFC9-B2E642CE1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F9E07-FA56-74C0-910E-5BB42BE8C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24943-840B-168C-A9E8-9A96D7486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E4DC7-0DBF-457C-9A38-D3D70F8D5162}" type="datetimeFigureOut">
              <a:rPr lang="en-US" smtClean="0"/>
              <a:t>06/17/2022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86F00-34BA-1E3A-1017-5EA00BAB4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63FF9-43E2-3618-5320-951F44868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E7DDD-7DEF-4C5C-A49C-55AFFC025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4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E61F-8458-D1DF-228A-D96142540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Shoe Sensor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280D00-C4E6-9B4E-3B09-160B70631A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3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-up of a person's feet&#10;&#10;Description automatically generated with low confidence">
            <a:extLst>
              <a:ext uri="{FF2B5EF4-FFF2-40B4-BE49-F238E27FC236}">
                <a16:creationId xmlns:a16="http://schemas.microsoft.com/office/drawing/2014/main" id="{81414675-B4BD-CBA3-78D8-DC096E4C3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73" y="-416267"/>
            <a:ext cx="9835407" cy="760008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017411-D224-8E6C-1B93-7DDF6E9A1A83}"/>
              </a:ext>
            </a:extLst>
          </p:cNvPr>
          <p:cNvCxnSpPr>
            <a:cxnSpLocks/>
          </p:cNvCxnSpPr>
          <p:nvPr/>
        </p:nvCxnSpPr>
        <p:spPr>
          <a:xfrm flipH="1" flipV="1">
            <a:off x="4362387" y="5205053"/>
            <a:ext cx="603751" cy="617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0A36BD-4C93-C258-79CA-D1E7D915672E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4966138" y="5640154"/>
            <a:ext cx="884079" cy="1825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C1DB6BD-4DF1-8A86-95E5-FCA4913B6229}"/>
              </a:ext>
            </a:extLst>
          </p:cNvPr>
          <p:cNvSpPr txBox="1"/>
          <p:nvPr/>
        </p:nvSpPr>
        <p:spPr>
          <a:xfrm>
            <a:off x="2925088" y="5540504"/>
            <a:ext cx="2212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 Sensitive Resistor locations on the foot (same on both feet)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B1D4526-922C-4056-9B2D-472D3E539F42}"/>
              </a:ext>
            </a:extLst>
          </p:cNvPr>
          <p:cNvSpPr/>
          <p:nvPr/>
        </p:nvSpPr>
        <p:spPr>
          <a:xfrm rot="900000">
            <a:off x="4014307" y="4849638"/>
            <a:ext cx="548640" cy="54864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6" name="Conector: curvado 5">
            <a:extLst>
              <a:ext uri="{FF2B5EF4-FFF2-40B4-BE49-F238E27FC236}">
                <a16:creationId xmlns:a16="http://schemas.microsoft.com/office/drawing/2014/main" id="{415AA464-3756-4DF7-995B-BB2313CBA736}"/>
              </a:ext>
            </a:extLst>
          </p:cNvPr>
          <p:cNvSpPr/>
          <p:nvPr/>
        </p:nvSpPr>
        <p:spPr>
          <a:xfrm rot="5400000">
            <a:off x="5517900" y="3578940"/>
            <a:ext cx="0" cy="0"/>
          </a:xfrm>
          <a:prstGeom prst="curvedConnector5">
            <a:avLst>
              <a:gd name="adj1" fmla="val -536364"/>
              <a:gd name="adj2" fmla="val -1188372"/>
              <a:gd name="adj3" fmla="val 350758"/>
            </a:avLst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6DA90CE-4F87-4506-9DC8-82744C083359}"/>
              </a:ext>
            </a:extLst>
          </p:cNvPr>
          <p:cNvSpPr/>
          <p:nvPr/>
        </p:nvSpPr>
        <p:spPr>
          <a:xfrm>
            <a:off x="5770179" y="5205053"/>
            <a:ext cx="546537" cy="509753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E71224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E93284-ADC4-DF73-4C6B-F904239C193E}"/>
              </a:ext>
            </a:extLst>
          </p:cNvPr>
          <p:cNvCxnSpPr>
            <a:cxnSpLocks/>
          </p:cNvCxnSpPr>
          <p:nvPr/>
        </p:nvCxnSpPr>
        <p:spPr>
          <a:xfrm>
            <a:off x="5297214" y="693683"/>
            <a:ext cx="845915" cy="1279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BA96424-DE30-281B-E7EB-BC535FB0CD82}"/>
              </a:ext>
            </a:extLst>
          </p:cNvPr>
          <p:cNvSpPr txBox="1"/>
          <p:nvPr/>
        </p:nvSpPr>
        <p:spPr>
          <a:xfrm>
            <a:off x="4083204" y="161984"/>
            <a:ext cx="1590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 Markers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527711-55EB-3919-8B42-8DF155244DFA}"/>
              </a:ext>
            </a:extLst>
          </p:cNvPr>
          <p:cNvCxnSpPr>
            <a:cxnSpLocks/>
          </p:cNvCxnSpPr>
          <p:nvPr/>
        </p:nvCxnSpPr>
        <p:spPr>
          <a:xfrm>
            <a:off x="5281113" y="693683"/>
            <a:ext cx="1724032" cy="940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E79747B-6DA0-713C-A2B5-726DA87E82A2}"/>
              </a:ext>
            </a:extLst>
          </p:cNvPr>
          <p:cNvCxnSpPr>
            <a:cxnSpLocks/>
          </p:cNvCxnSpPr>
          <p:nvPr/>
        </p:nvCxnSpPr>
        <p:spPr>
          <a:xfrm flipH="1" flipV="1">
            <a:off x="6658303" y="2522483"/>
            <a:ext cx="246994" cy="31923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AE4DDB0-DA92-37A4-AA48-B074ABBD236E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6905297" y="2617076"/>
            <a:ext cx="0" cy="3326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F922E95-2693-0154-7732-B746FFE28BF6}"/>
              </a:ext>
            </a:extLst>
          </p:cNvPr>
          <p:cNvSpPr txBox="1"/>
          <p:nvPr/>
        </p:nvSpPr>
        <p:spPr>
          <a:xfrm>
            <a:off x="5875888" y="5943600"/>
            <a:ext cx="2058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V2 Cameras with IR Filter Lenses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C797039-834E-7B81-B879-F580B8BD0166}"/>
              </a:ext>
            </a:extLst>
          </p:cNvPr>
          <p:cNvCxnSpPr/>
          <p:nvPr/>
        </p:nvCxnSpPr>
        <p:spPr>
          <a:xfrm flipH="1" flipV="1">
            <a:off x="8886497" y="1560786"/>
            <a:ext cx="1240220" cy="8145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D923DB5-E533-9251-3E63-A5329A4503EF}"/>
              </a:ext>
            </a:extLst>
          </p:cNvPr>
          <p:cNvSpPr txBox="1"/>
          <p:nvPr/>
        </p:nvSpPr>
        <p:spPr>
          <a:xfrm>
            <a:off x="9984828" y="2564524"/>
            <a:ext cx="2081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Zero 2 W Boards with Batteries</a:t>
            </a:r>
          </a:p>
        </p:txBody>
      </p:sp>
    </p:spTree>
    <p:extLst>
      <p:ext uri="{BB962C8B-B14F-4D97-AF65-F5344CB8AC3E}">
        <p14:creationId xmlns:p14="http://schemas.microsoft.com/office/powerpoint/2010/main" val="1731745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35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Shoe Sensor Figures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Shoe Sensor Figures</dc:title>
  <dc:creator>Francis Lu</dc:creator>
  <cp:lastModifiedBy>Francis Lu</cp:lastModifiedBy>
  <cp:revision>1</cp:revision>
  <dcterms:created xsi:type="dcterms:W3CDTF">2022-06-17T16:22:09Z</dcterms:created>
  <dcterms:modified xsi:type="dcterms:W3CDTF">2022-06-17T20:31:20Z</dcterms:modified>
</cp:coreProperties>
</file>