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0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1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50"/>
  </p:notesMasterIdLst>
  <p:sldIdLst>
    <p:sldId id="300" r:id="rId5"/>
    <p:sldId id="345" r:id="rId6"/>
    <p:sldId id="306" r:id="rId7"/>
    <p:sldId id="347" r:id="rId8"/>
    <p:sldId id="354" r:id="rId9"/>
    <p:sldId id="349" r:id="rId10"/>
    <p:sldId id="262" r:id="rId11"/>
    <p:sldId id="340" r:id="rId12"/>
    <p:sldId id="350" r:id="rId13"/>
    <p:sldId id="351" r:id="rId14"/>
    <p:sldId id="353" r:id="rId15"/>
    <p:sldId id="266" r:id="rId16"/>
    <p:sldId id="355" r:id="rId17"/>
    <p:sldId id="356" r:id="rId18"/>
    <p:sldId id="357" r:id="rId19"/>
    <p:sldId id="358" r:id="rId20"/>
    <p:sldId id="307" r:id="rId21"/>
    <p:sldId id="359" r:id="rId22"/>
    <p:sldId id="360" r:id="rId23"/>
    <p:sldId id="361" r:id="rId24"/>
    <p:sldId id="312" r:id="rId25"/>
    <p:sldId id="342" r:id="rId26"/>
    <p:sldId id="362" r:id="rId27"/>
    <p:sldId id="314" r:id="rId28"/>
    <p:sldId id="363" r:id="rId29"/>
    <p:sldId id="316" r:id="rId30"/>
    <p:sldId id="364" r:id="rId31"/>
    <p:sldId id="365" r:id="rId32"/>
    <p:sldId id="366" r:id="rId33"/>
    <p:sldId id="367" r:id="rId34"/>
    <p:sldId id="308" r:id="rId35"/>
    <p:sldId id="369" r:id="rId36"/>
    <p:sldId id="368" r:id="rId37"/>
    <p:sldId id="371" r:id="rId38"/>
    <p:sldId id="328" r:id="rId39"/>
    <p:sldId id="372" r:id="rId40"/>
    <p:sldId id="373" r:id="rId41"/>
    <p:sldId id="374" r:id="rId42"/>
    <p:sldId id="375" r:id="rId43"/>
    <p:sldId id="382" r:id="rId44"/>
    <p:sldId id="380" r:id="rId45"/>
    <p:sldId id="377" r:id="rId46"/>
    <p:sldId id="378" r:id="rId47"/>
    <p:sldId id="379" r:id="rId48"/>
    <p:sldId id="268" r:id="rId49"/>
  </p:sldIdLst>
  <p:sldSz cx="9144000" cy="5143500" type="screen16x9"/>
  <p:notesSz cx="6858000" cy="9144000"/>
  <p:embeddedFontLst>
    <p:embeddedFont>
      <p:font typeface="Arial Unicode MS" panose="020B0604020202020204" charset="-128"/>
      <p:regular r:id="rId51"/>
    </p:embeddedFont>
    <p:embeddedFont>
      <p:font typeface="Felix Titling" panose="04060505060202020A04" pitchFamily="82" charset="0"/>
      <p:regular r:id="rId52"/>
    </p:embeddedFont>
    <p:embeddedFont>
      <p:font typeface="Fira Code" panose="020B0809050000020004" pitchFamily="49" charset="0"/>
      <p:regular r:id="rId53"/>
      <p:bold r:id="rId54"/>
    </p:embeddedFon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Segoe UI" panose="020B0502040204020203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7A"/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D56B-1197-FF33-A1B7-CC901EF5211D}" v="25" dt="2025-08-13T17:12:39.276"/>
    <p1510:client id="{4E81E6DA-85F9-4E8B-972E-FE09E49D8932}" v="1755" dt="2025-08-13T22:28:10.650"/>
    <p1510:client id="{9E9AF445-657E-90F4-5448-7D211DA0F5E4}" v="21" dt="2025-08-13T19:20:45.833"/>
    <p1510:client id="{EA02A80C-8846-4226-B91D-33BDC1833C2C}" v="1938" dt="2025-08-13T19:23:01.139"/>
  </p1510:revLst>
</p1510:revInfo>
</file>

<file path=ppt/tableStyles.xml><?xml version="1.0" encoding="utf-8"?>
<a:tblStyleLst xmlns:a="http://schemas.openxmlformats.org/drawingml/2006/main" def="{6C89EF7F-B727-4F71-A934-D761A731B03D}">
  <a:tblStyle styleId="{6C89EF7F-B727-4F71-A934-D761A731B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0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hyperlink" Target="https://app--academia-flow-0f12e827.base44.app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pp--academia-flow-0f12e827.base44.ap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ADCBB-E118-49F9-A842-E1B0906959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561DE-9588-484B-9D71-A95DF659406A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e-IL" b="1">
              <a:latin typeface="Fira Code" panose="020B0809050000020004" pitchFamily="49" charset="0"/>
              <a:ea typeface="Fira Code" panose="020B0809050000020004" pitchFamily="49" charset="0"/>
            </a:rPr>
            <a:t>הגשה על ידי</a:t>
          </a:r>
          <a:endParaRPr lang="en-US" b="1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3E934A35-EC0A-433E-857B-BA857C9C4284}" type="parTrans" cxnId="{83614D9B-B6DB-44A8-A185-EA94852AAB8F}">
      <dgm:prSet/>
      <dgm:spPr/>
      <dgm:t>
        <a:bodyPr/>
        <a:lstStyle/>
        <a:p>
          <a:endParaRPr lang="en-US"/>
        </a:p>
      </dgm:t>
    </dgm:pt>
    <dgm:pt modelId="{B3123091-9DBD-4877-A174-2D3AD43E29AA}" type="sibTrans" cxnId="{83614D9B-B6DB-44A8-A185-EA94852AAB8F}">
      <dgm:prSet/>
      <dgm:spPr/>
      <dgm:t>
        <a:bodyPr/>
        <a:lstStyle/>
        <a:p>
          <a:endParaRPr lang="en-US"/>
        </a:p>
      </dgm:t>
    </dgm:pt>
    <dgm:pt modelId="{EDD7B753-0C3E-4D59-992F-CC946A6B002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pPr algn="r" rtl="1">
            <a:lnSpc>
              <a:spcPct val="150000"/>
            </a:lnSpc>
          </a:pPr>
          <a:r>
            <a:rPr lang="he-IL">
              <a:latin typeface="Fira Code" panose="020B0809050000020004" pitchFamily="49" charset="0"/>
              <a:ea typeface="Fira Code" panose="020B0809050000020004" pitchFamily="49" charset="0"/>
            </a:rPr>
            <a:t>פרנסיס עבוד</a:t>
          </a:r>
          <a:endParaRPr lang="en-US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265BF9DD-8E6C-4A2B-9620-C6872643A060}" type="parTrans" cxnId="{B46295E6-1824-46E5-88F2-2DF60B323B95}">
      <dgm:prSet/>
      <dgm:spPr/>
      <dgm:t>
        <a:bodyPr/>
        <a:lstStyle/>
        <a:p>
          <a:endParaRPr lang="en-US"/>
        </a:p>
      </dgm:t>
    </dgm:pt>
    <dgm:pt modelId="{A8F8E6A9-64A2-4104-8FA3-41B5FF9E4EB3}" type="sibTrans" cxnId="{B46295E6-1824-46E5-88F2-2DF60B323B95}">
      <dgm:prSet/>
      <dgm:spPr/>
      <dgm:t>
        <a:bodyPr/>
        <a:lstStyle/>
        <a:p>
          <a:endParaRPr lang="en-US"/>
        </a:p>
      </dgm:t>
    </dgm:pt>
    <dgm:pt modelId="{B92AE16B-34FF-481B-9A98-C63FC2F4718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pPr algn="r" rtl="1">
            <a:lnSpc>
              <a:spcPct val="90000"/>
            </a:lnSpc>
          </a:pPr>
          <a:r>
            <a:rPr lang="he-IL">
              <a:latin typeface="Fira Code" panose="020B0809050000020004" pitchFamily="49" charset="0"/>
              <a:ea typeface="Fira Code" panose="020B0809050000020004" pitchFamily="49" charset="0"/>
            </a:rPr>
            <a:t>בשארה חביב</a:t>
          </a:r>
          <a:endParaRPr lang="en-US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63DD6342-852B-435B-9249-8176807B512D}" type="parTrans" cxnId="{E36BB7D9-9AE0-4756-95D2-49E08602848E}">
      <dgm:prSet/>
      <dgm:spPr/>
      <dgm:t>
        <a:bodyPr/>
        <a:lstStyle/>
        <a:p>
          <a:endParaRPr lang="en-US"/>
        </a:p>
      </dgm:t>
    </dgm:pt>
    <dgm:pt modelId="{633120B8-82AA-45EA-894C-6AFEB4D55303}" type="sibTrans" cxnId="{E36BB7D9-9AE0-4756-95D2-49E08602848E}">
      <dgm:prSet/>
      <dgm:spPr/>
      <dgm:t>
        <a:bodyPr/>
        <a:lstStyle/>
        <a:p>
          <a:endParaRPr lang="en-US"/>
        </a:p>
      </dgm:t>
    </dgm:pt>
    <dgm:pt modelId="{00A6E38E-1565-4316-9833-8E544D36F749}" type="pres">
      <dgm:prSet presAssocID="{965ADCBB-E118-49F9-A842-E1B0906959C9}" presName="linear" presStyleCnt="0">
        <dgm:presLayoutVars>
          <dgm:dir val="rev"/>
          <dgm:animLvl val="lvl"/>
          <dgm:resizeHandles val="exact"/>
        </dgm:presLayoutVars>
      </dgm:prSet>
      <dgm:spPr/>
    </dgm:pt>
    <dgm:pt modelId="{C11ADA23-14F6-449E-813D-62784B3387AF}" type="pres">
      <dgm:prSet presAssocID="{7FB561DE-9588-484B-9D71-A95DF659406A}" presName="parentLin" presStyleCnt="0"/>
      <dgm:spPr/>
    </dgm:pt>
    <dgm:pt modelId="{AAE0A54D-8A78-4755-B484-9311A6F35544}" type="pres">
      <dgm:prSet presAssocID="{7FB561DE-9588-484B-9D71-A95DF659406A}" presName="parentLeftMargin" presStyleLbl="node1" presStyleIdx="0" presStyleCnt="1"/>
      <dgm:spPr/>
    </dgm:pt>
    <dgm:pt modelId="{870F9A06-B8DB-4214-84AB-EEA32289CF58}" type="pres">
      <dgm:prSet presAssocID="{7FB561DE-9588-484B-9D71-A95DF659406A}" presName="parentText" presStyleLbl="node1" presStyleIdx="0" presStyleCnt="1" custScaleX="59617" custScaleY="53459" custLinFactNeighborX="9449" custLinFactNeighborY="-12291">
        <dgm:presLayoutVars>
          <dgm:chMax val="0"/>
          <dgm:bulletEnabled val="1"/>
        </dgm:presLayoutVars>
      </dgm:prSet>
      <dgm:spPr/>
    </dgm:pt>
    <dgm:pt modelId="{04F8255F-9149-4265-88A5-304EF3DFABF3}" type="pres">
      <dgm:prSet presAssocID="{7FB561DE-9588-484B-9D71-A95DF659406A}" presName="negativeSpace" presStyleCnt="0"/>
      <dgm:spPr/>
    </dgm:pt>
    <dgm:pt modelId="{E5A5E16C-5D11-407B-B5AC-FC480104AD24}" type="pres">
      <dgm:prSet presAssocID="{7FB561DE-9588-484B-9D71-A95DF659406A}" presName="childText" presStyleLbl="conFgAcc1" presStyleIdx="0" presStyleCnt="1" custScaleX="55355" custScaleY="73478">
        <dgm:presLayoutVars>
          <dgm:bulletEnabled val="1"/>
        </dgm:presLayoutVars>
      </dgm:prSet>
      <dgm:spPr/>
    </dgm:pt>
  </dgm:ptLst>
  <dgm:cxnLst>
    <dgm:cxn modelId="{B4A5A000-9B84-447F-96F2-75B5E3086901}" type="presOf" srcId="{B92AE16B-34FF-481B-9A98-C63FC2F4718B}" destId="{E5A5E16C-5D11-407B-B5AC-FC480104AD24}" srcOrd="0" destOrd="1" presId="urn:microsoft.com/office/officeart/2005/8/layout/list1"/>
    <dgm:cxn modelId="{C6D68947-3388-4FC8-A99C-5E17A2FE5451}" type="presOf" srcId="{7FB561DE-9588-484B-9D71-A95DF659406A}" destId="{870F9A06-B8DB-4214-84AB-EEA32289CF58}" srcOrd="1" destOrd="0" presId="urn:microsoft.com/office/officeart/2005/8/layout/list1"/>
    <dgm:cxn modelId="{83614D9B-B6DB-44A8-A185-EA94852AAB8F}" srcId="{965ADCBB-E118-49F9-A842-E1B0906959C9}" destId="{7FB561DE-9588-484B-9D71-A95DF659406A}" srcOrd="0" destOrd="0" parTransId="{3E934A35-EC0A-433E-857B-BA857C9C4284}" sibTransId="{B3123091-9DBD-4877-A174-2D3AD43E29AA}"/>
    <dgm:cxn modelId="{25BD88A2-3D6F-425D-BCD4-0612C25BD707}" type="presOf" srcId="{965ADCBB-E118-49F9-A842-E1B0906959C9}" destId="{00A6E38E-1565-4316-9833-8E544D36F749}" srcOrd="0" destOrd="0" presId="urn:microsoft.com/office/officeart/2005/8/layout/list1"/>
    <dgm:cxn modelId="{E36BB7D9-9AE0-4756-95D2-49E08602848E}" srcId="{7FB561DE-9588-484B-9D71-A95DF659406A}" destId="{B92AE16B-34FF-481B-9A98-C63FC2F4718B}" srcOrd="1" destOrd="0" parTransId="{63DD6342-852B-435B-9249-8176807B512D}" sibTransId="{633120B8-82AA-45EA-894C-6AFEB4D55303}"/>
    <dgm:cxn modelId="{8D13E7DC-DE93-49A4-90C5-F2BEFEF4153B}" type="presOf" srcId="{EDD7B753-0C3E-4D59-992F-CC946A6B0020}" destId="{E5A5E16C-5D11-407B-B5AC-FC480104AD24}" srcOrd="0" destOrd="0" presId="urn:microsoft.com/office/officeart/2005/8/layout/list1"/>
    <dgm:cxn modelId="{B46295E6-1824-46E5-88F2-2DF60B323B95}" srcId="{7FB561DE-9588-484B-9D71-A95DF659406A}" destId="{EDD7B753-0C3E-4D59-992F-CC946A6B0020}" srcOrd="0" destOrd="0" parTransId="{265BF9DD-8E6C-4A2B-9620-C6872643A060}" sibTransId="{A8F8E6A9-64A2-4104-8FA3-41B5FF9E4EB3}"/>
    <dgm:cxn modelId="{6026D0F1-E7F6-4F7B-9CB9-94F4345EA087}" type="presOf" srcId="{7FB561DE-9588-484B-9D71-A95DF659406A}" destId="{AAE0A54D-8A78-4755-B484-9311A6F35544}" srcOrd="0" destOrd="0" presId="urn:microsoft.com/office/officeart/2005/8/layout/list1"/>
    <dgm:cxn modelId="{CF6AEA0F-D4A8-4DB0-B721-C042855E5743}" type="presParOf" srcId="{00A6E38E-1565-4316-9833-8E544D36F749}" destId="{C11ADA23-14F6-449E-813D-62784B3387AF}" srcOrd="0" destOrd="0" presId="urn:microsoft.com/office/officeart/2005/8/layout/list1"/>
    <dgm:cxn modelId="{4E0B3572-EF34-4045-8438-052C471B4DFF}" type="presParOf" srcId="{C11ADA23-14F6-449E-813D-62784B3387AF}" destId="{AAE0A54D-8A78-4755-B484-9311A6F35544}" srcOrd="0" destOrd="0" presId="urn:microsoft.com/office/officeart/2005/8/layout/list1"/>
    <dgm:cxn modelId="{8C30D3CC-2681-4013-BA92-C1ACFAB51582}" type="presParOf" srcId="{C11ADA23-14F6-449E-813D-62784B3387AF}" destId="{870F9A06-B8DB-4214-84AB-EEA32289CF58}" srcOrd="1" destOrd="0" presId="urn:microsoft.com/office/officeart/2005/8/layout/list1"/>
    <dgm:cxn modelId="{009AAD46-BC4F-4263-A802-C43BB38DA879}" type="presParOf" srcId="{00A6E38E-1565-4316-9833-8E544D36F749}" destId="{04F8255F-9149-4265-88A5-304EF3DFABF3}" srcOrd="1" destOrd="0" presId="urn:microsoft.com/office/officeart/2005/8/layout/list1"/>
    <dgm:cxn modelId="{9A3FB374-1388-488F-8F8E-EC754345CBA7}" type="presParOf" srcId="{00A6E38E-1565-4316-9833-8E544D36F749}" destId="{E5A5E16C-5D11-407B-B5AC-FC480104A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מהלך העבודה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אפיון דרישות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חילוק משימות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הרחבת המודל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קבצי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r>
            <a:rPr kumimoji="0" lang="en-US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בחירת מבני נתונים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פונקציות לעבודה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CSV</a:t>
          </a:r>
          <a:r>
            <a:rPr lang="en-US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פונקציות בדיקה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7F2071F9-F9EE-48C7-A172-4B986F1BB4F1}">
      <dgm:prSet custT="1"/>
      <dgm:spPr/>
      <dgm:t>
        <a:bodyPr/>
        <a:lstStyle/>
        <a:p>
          <a:pPr algn="r" rtl="1">
            <a:buClrTx/>
            <a:buSzTx/>
            <a:buFont typeface="Arial" panose="020B0604020202020204" pitchFamily="34" charset="0"/>
            <a:buChar char="•"/>
          </a:pPr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בניית</a:t>
          </a:r>
          <a:r>
            <a:rPr lang="en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CLI </a:t>
          </a:r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מלא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E427EEE-27A8-4A93-AE4A-6849B43A5823}" type="parTrans" cxnId="{FAE44F05-4F67-4769-92C9-20162236465F}">
      <dgm:prSet/>
      <dgm:spPr/>
      <dgm:t>
        <a:bodyPr/>
        <a:lstStyle/>
        <a:p>
          <a:endParaRPr lang="en-US"/>
        </a:p>
      </dgm:t>
    </dgm:pt>
    <dgm:pt modelId="{129789E1-9831-4F49-860B-512370F916AF}" type="sibTrans" cxnId="{FAE44F05-4F67-4769-92C9-20162236465F}">
      <dgm:prSet/>
      <dgm:spPr/>
      <dgm:t>
        <a:bodyPr/>
        <a:lstStyle/>
        <a:p>
          <a:endParaRPr lang="en-US"/>
        </a:p>
      </dgm:t>
    </dgm:pt>
    <dgm:pt modelId="{7B4F8FFC-5B41-4BEF-8D30-3C44EFCDA563}">
      <dgm:prSet custT="1"/>
      <dgm:spPr/>
      <dgm:t>
        <a:bodyPr/>
        <a:lstStyle/>
        <a:p>
          <a:pPr algn="r" rtl="1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שלוש פעולות מקוריות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DC50BB5F-61D5-4E59-B448-0FA8309034F2}" type="parTrans" cxnId="{FB9C81B7-91F9-4FD7-B4D0-D6D99CC79A5A}">
      <dgm:prSet/>
      <dgm:spPr/>
      <dgm:t>
        <a:bodyPr/>
        <a:lstStyle/>
        <a:p>
          <a:endParaRPr lang="en-US"/>
        </a:p>
      </dgm:t>
    </dgm:pt>
    <dgm:pt modelId="{496A012E-84C0-46F1-BDC8-F5AE632A8E7E}" type="sibTrans" cxnId="{FB9C81B7-91F9-4FD7-B4D0-D6D99CC79A5A}">
      <dgm:prSet/>
      <dgm:spPr/>
      <dgm:t>
        <a:bodyPr/>
        <a:lstStyle/>
        <a:p>
          <a:endParaRPr lang="en-US"/>
        </a:p>
      </dgm:t>
    </dgm:pt>
    <dgm:pt modelId="{03271716-980A-4BB3-B30B-8E1A1D336342}">
      <dgm:prSet custT="1"/>
      <dgm:spPr/>
      <dgm:t>
        <a:bodyPr/>
        <a:lstStyle/>
        <a:p>
          <a:pPr algn="r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אינטגרציה</a:t>
          </a:r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ותיעוד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8CEC028-DD5C-4002-B303-51B9EBBCD503}" type="parTrans" cxnId="{55D7CF0A-CE6C-4F3F-B989-D855CFC3D469}">
      <dgm:prSet/>
      <dgm:spPr/>
      <dgm:t>
        <a:bodyPr/>
        <a:lstStyle/>
        <a:p>
          <a:endParaRPr lang="en-US"/>
        </a:p>
      </dgm:t>
    </dgm:pt>
    <dgm:pt modelId="{7E438B68-F5C0-4313-820A-05E6D60DE2C7}" type="sibTrans" cxnId="{55D7CF0A-CE6C-4F3F-B989-D855CFC3D469}">
      <dgm:prSet/>
      <dgm:spPr/>
      <dgm:t>
        <a:bodyPr/>
        <a:lstStyle/>
        <a:p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מימוש פונקציות בסיסיות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12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1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2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11" custLinFactX="1200000" custLinFactNeighborX="1226083" custLinFactNeighborY="26516"/>
      <dgm:spPr/>
    </dgm:pt>
    <dgm:pt modelId="{5AB19888-8525-4864-BC26-A947A928083D}" type="pres">
      <dgm:prSet presAssocID="{04F01815-38C5-43FB-81C7-5A57EEB77A59}" presName="Child" presStyleLbl="revTx" presStyleIdx="2" presStyleCnt="12" custScaleX="191410" custLinFactX="48833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11" custLinFactX="1100000" custLinFactNeighborX="1158818" custLinFactNeighborY="26516"/>
      <dgm:spPr/>
    </dgm:pt>
    <dgm:pt modelId="{A1C6BB67-93E4-4FBC-B1F1-57938E782A5E}" type="pres">
      <dgm:prSet presAssocID="{DEF819BB-C0F6-4678-9C3F-9B1A29DEA3D6}" presName="Child" presStyleLbl="revTx" presStyleIdx="3" presStyleCnt="12" custScaleX="164985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11" custLinFactX="1055737" custLinFactNeighborX="1100000" custLinFactNeighborY="26516"/>
      <dgm:spPr/>
    </dgm:pt>
    <dgm:pt modelId="{F3FC6548-23F3-4D7F-9E94-6B6CD7B7B2BA}" type="pres">
      <dgm:prSet presAssocID="{09BD7EC3-8337-4176-A2F4-3D155BE4A755}" presName="Child" presStyleLbl="revTx" presStyleIdx="4" presStyleCnt="12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11" custLinFactX="1100000" custLinFactNeighborX="1121820" custLinFactNeighborY="26516"/>
      <dgm:spPr/>
    </dgm:pt>
    <dgm:pt modelId="{76D2B524-AA9B-4053-BDB0-0A34959E4E46}" type="pres">
      <dgm:prSet presAssocID="{B4086FD6-DD0C-4CB3-A59D-F32EBAA0EEE7}" presName="Child" presStyleLbl="revTx" presStyleIdx="5" presStyleCnt="12" custScaleX="15914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11" custLinFactX="1090172" custLinFactNeighborX="1100000" custLinFactNeighborY="21597"/>
      <dgm:spPr/>
    </dgm:pt>
    <dgm:pt modelId="{3F90793D-9FA6-4B5C-BE55-FBD5A134BA2C}" type="pres">
      <dgm:prSet presAssocID="{85411F62-60B3-45D0-A13B-D0DCA7813ABD}" presName="Child" presStyleLbl="revTx" presStyleIdx="6" presStyleCnt="12" custScaleX="276220" custLinFactNeighborX="91317" custLinFactNeighborY="6314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11" custLinFactX="1200000" custLinFactNeighborX="1218222" custLinFactNeighborY="26516"/>
      <dgm:spPr/>
    </dgm:pt>
    <dgm:pt modelId="{B54FEE12-B483-4A71-BF75-C6AB844F4E2A}" type="pres">
      <dgm:prSet presAssocID="{792D8CB9-6E92-4C33-AF11-3FA5A0077713}" presName="Child" presStyleLbl="revTx" presStyleIdx="7" presStyleCnt="12" custScaleX="190168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11" custLinFactX="1055737" custLinFactNeighborX="1100000" custLinFactNeighborY="26516"/>
      <dgm:spPr/>
    </dgm:pt>
    <dgm:pt modelId="{7E7B743F-716D-4761-AD08-B063EAF3CE58}" type="pres">
      <dgm:prSet presAssocID="{84CE0DFF-4D09-4C37-B6AF-5AA77844674B}" presName="Child" presStyleLbl="revTx" presStyleIdx="8" presStyleCnt="12" custScaleX="210348" custLinFactX="48833" custLinFactNeighborX="100000" custLinFactNeighborY="3842">
        <dgm:presLayoutVars>
          <dgm:chMax val="0"/>
          <dgm:chPref val="0"/>
          <dgm:bulletEnabled val="1"/>
        </dgm:presLayoutVars>
      </dgm:prSet>
      <dgm:spPr/>
    </dgm:pt>
    <dgm:pt modelId="{EF46A6E9-B234-4DEE-BA2C-BB5763517CAE}" type="pres">
      <dgm:prSet presAssocID="{7B4F8FFC-5B41-4BEF-8D30-3C44EFCDA563}" presName="childComposite" presStyleCnt="0">
        <dgm:presLayoutVars>
          <dgm:chMax val="0"/>
          <dgm:chPref val="0"/>
        </dgm:presLayoutVars>
      </dgm:prSet>
      <dgm:spPr/>
    </dgm:pt>
    <dgm:pt modelId="{2B5D6E4C-8750-49AC-8AD2-810BFF60B16D}" type="pres">
      <dgm:prSet presAssocID="{7B4F8FFC-5B41-4BEF-8D30-3C44EFCDA563}" presName="ChildAccent" presStyleLbl="solidFgAcc1" presStyleIdx="8" presStyleCnt="11" custLinFactX="1083093" custLinFactNeighborX="1100000" custLinFactNeighborY="-16384"/>
      <dgm:spPr/>
    </dgm:pt>
    <dgm:pt modelId="{9A385502-A45C-4AB7-9599-FCBAC65D6FCB}" type="pres">
      <dgm:prSet presAssocID="{7B4F8FFC-5B41-4BEF-8D30-3C44EFCDA563}" presName="Child" presStyleLbl="revTx" presStyleIdx="9" presStyleCnt="12" custScaleX="281175" custLinFactNeighborX="87170" custLinFactNeighborY="770">
        <dgm:presLayoutVars>
          <dgm:chMax val="0"/>
          <dgm:chPref val="0"/>
          <dgm:bulletEnabled val="1"/>
        </dgm:presLayoutVars>
      </dgm:prSet>
      <dgm:spPr/>
    </dgm:pt>
    <dgm:pt modelId="{EAF0B1A0-08D7-4527-B8CD-1CCB1E556FE5}" type="pres">
      <dgm:prSet presAssocID="{7F2071F9-F9EE-48C7-A172-4B986F1BB4F1}" presName="childComposite" presStyleCnt="0">
        <dgm:presLayoutVars>
          <dgm:chMax val="0"/>
          <dgm:chPref val="0"/>
        </dgm:presLayoutVars>
      </dgm:prSet>
      <dgm:spPr/>
    </dgm:pt>
    <dgm:pt modelId="{45F625EE-C0AC-4184-AF11-13E9AE5CB667}" type="pres">
      <dgm:prSet presAssocID="{7F2071F9-F9EE-48C7-A172-4B986F1BB4F1}" presName="ChildAccent" presStyleLbl="solidFgAcc1" presStyleIdx="9" presStyleCnt="11" custLinFactX="1063416" custLinFactNeighborX="1100000" custLinFactNeighborY="-16384"/>
      <dgm:spPr/>
    </dgm:pt>
    <dgm:pt modelId="{0BC6C72B-9E00-46D8-9E78-FB1FA5A3B7AF}" type="pres">
      <dgm:prSet presAssocID="{7F2071F9-F9EE-48C7-A172-4B986F1BB4F1}" presName="Child" presStyleLbl="revTx" presStyleIdx="10" presStyleCnt="12" custScaleX="153399" custLinFactX="48777" custLinFactNeighborX="100000" custLinFactNeighborY="-6259">
        <dgm:presLayoutVars>
          <dgm:chMax val="0"/>
          <dgm:chPref val="0"/>
          <dgm:bulletEnabled val="1"/>
        </dgm:presLayoutVars>
      </dgm:prSet>
      <dgm:spPr/>
    </dgm:pt>
    <dgm:pt modelId="{5061A78F-6510-495B-831D-1A4E77256A56}" type="pres">
      <dgm:prSet presAssocID="{03271716-980A-4BB3-B30B-8E1A1D336342}" presName="childComposite" presStyleCnt="0">
        <dgm:presLayoutVars>
          <dgm:chMax val="0"/>
          <dgm:chPref val="0"/>
        </dgm:presLayoutVars>
      </dgm:prSet>
      <dgm:spPr/>
    </dgm:pt>
    <dgm:pt modelId="{6F0B34B6-BABD-4F86-9EDB-18466323C3D9}" type="pres">
      <dgm:prSet presAssocID="{03271716-980A-4BB3-B30B-8E1A1D336342}" presName="ChildAccent" presStyleLbl="solidFgAcc1" presStyleIdx="10" presStyleCnt="11" custLinFactX="1049727" custLinFactNeighborX="1100000" custLinFactNeighborY="-63288"/>
      <dgm:spPr/>
    </dgm:pt>
    <dgm:pt modelId="{BEA3DB07-B4C4-4169-84D6-D2F877915A2D}" type="pres">
      <dgm:prSet presAssocID="{03271716-980A-4BB3-B30B-8E1A1D336342}" presName="Child" presStyleLbl="revTx" presStyleIdx="11" presStyleCnt="12" custScaleX="150026" custLinFactX="50769" custLinFactNeighborX="100000" custLinFactNeighborY="-25242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FAE44F05-4F67-4769-92C9-20162236465F}" srcId="{007D65EB-13AB-4EE3-9DAC-37219F7D549B}" destId="{7F2071F9-F9EE-48C7-A172-4B986F1BB4F1}" srcOrd="9" destOrd="0" parTransId="{BE427EEE-27A8-4A93-AE4A-6849B43A5823}" sibTransId="{129789E1-9831-4F49-860B-512370F916AF}"/>
    <dgm:cxn modelId="{55D7CF0A-CE6C-4F3F-B989-D855CFC3D469}" srcId="{007D65EB-13AB-4EE3-9DAC-37219F7D549B}" destId="{03271716-980A-4BB3-B30B-8E1A1D336342}" srcOrd="10" destOrd="0" parTransId="{38CEC028-DD5C-4002-B303-51B9EBBCD503}" sibTransId="{7E438B68-F5C0-4313-820A-05E6D60DE2C7}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C74D202C-B3D1-4812-BE45-8F7F079ED511}" type="presOf" srcId="{03271716-980A-4BB3-B30B-8E1A1D336342}" destId="{BEA3DB07-B4C4-4169-84D6-D2F877915A2D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96992B83-3A3D-48ED-BA6D-731A23001ADD}" type="presOf" srcId="{7B4F8FFC-5B41-4BEF-8D30-3C44EFCDA563}" destId="{9A385502-A45C-4AB7-9599-FCBAC65D6FCB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FB9C81B7-91F9-4FD7-B4D0-D6D99CC79A5A}" srcId="{007D65EB-13AB-4EE3-9DAC-37219F7D549B}" destId="{7B4F8FFC-5B41-4BEF-8D30-3C44EFCDA563}" srcOrd="8" destOrd="0" parTransId="{DC50BB5F-61D5-4E59-B448-0FA8309034F2}" sibTransId="{496A012E-84C0-46F1-BDC8-F5AE632A8E7E}"/>
    <dgm:cxn modelId="{C37432CA-C51B-449A-8B68-49B3209910FE}" type="presOf" srcId="{7F2071F9-F9EE-48C7-A172-4B986F1BB4F1}" destId="{0BC6C72B-9E00-46D8-9E78-FB1FA5A3B7AF}" srcOrd="0" destOrd="0" presId="urn:microsoft.com/office/officeart/2008/layout/SquareAccentList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  <dgm:cxn modelId="{C621A698-2D68-4F0B-A544-880EABE25AEA}" type="presParOf" srcId="{7C405A48-D505-4564-B6A9-2BA9B8F517A0}" destId="{EF46A6E9-B234-4DEE-BA2C-BB5763517CAE}" srcOrd="8" destOrd="0" presId="urn:microsoft.com/office/officeart/2008/layout/SquareAccentList"/>
    <dgm:cxn modelId="{2197B2F9-1C86-4CC0-A38D-3C7B62FF690C}" type="presParOf" srcId="{EF46A6E9-B234-4DEE-BA2C-BB5763517CAE}" destId="{2B5D6E4C-8750-49AC-8AD2-810BFF60B16D}" srcOrd="0" destOrd="0" presId="urn:microsoft.com/office/officeart/2008/layout/SquareAccentList"/>
    <dgm:cxn modelId="{0229FF17-826C-4BD3-A656-4A8EF0EFD4CC}" type="presParOf" srcId="{EF46A6E9-B234-4DEE-BA2C-BB5763517CAE}" destId="{9A385502-A45C-4AB7-9599-FCBAC65D6FCB}" srcOrd="1" destOrd="0" presId="urn:microsoft.com/office/officeart/2008/layout/SquareAccentList"/>
    <dgm:cxn modelId="{1631A130-3C94-4F5A-BDF3-67FA124B54EC}" type="presParOf" srcId="{7C405A48-D505-4564-B6A9-2BA9B8F517A0}" destId="{EAF0B1A0-08D7-4527-B8CD-1CCB1E556FE5}" srcOrd="9" destOrd="0" presId="urn:microsoft.com/office/officeart/2008/layout/SquareAccentList"/>
    <dgm:cxn modelId="{B4B4AD86-9B85-4B7B-977E-F6F8CE82C3FC}" type="presParOf" srcId="{EAF0B1A0-08D7-4527-B8CD-1CCB1E556FE5}" destId="{45F625EE-C0AC-4184-AF11-13E9AE5CB667}" srcOrd="0" destOrd="0" presId="urn:microsoft.com/office/officeart/2008/layout/SquareAccentList"/>
    <dgm:cxn modelId="{DB7BAABD-33F9-4538-BE69-936A8C9E05BF}" type="presParOf" srcId="{EAF0B1A0-08D7-4527-B8CD-1CCB1E556FE5}" destId="{0BC6C72B-9E00-46D8-9E78-FB1FA5A3B7AF}" srcOrd="1" destOrd="0" presId="urn:microsoft.com/office/officeart/2008/layout/SquareAccentList"/>
    <dgm:cxn modelId="{7D353688-5AF0-4D1D-B4D3-D8AA2C2FFFAD}" type="presParOf" srcId="{7C405A48-D505-4564-B6A9-2BA9B8F517A0}" destId="{5061A78F-6510-495B-831D-1A4E77256A56}" srcOrd="10" destOrd="0" presId="urn:microsoft.com/office/officeart/2008/layout/SquareAccentList"/>
    <dgm:cxn modelId="{20137BA7-A62B-4AB6-91EB-7DB3F9E873F3}" type="presParOf" srcId="{5061A78F-6510-495B-831D-1A4E77256A56}" destId="{6F0B34B6-BABD-4F86-9EDB-18466323C3D9}" srcOrd="0" destOrd="0" presId="urn:microsoft.com/office/officeart/2008/layout/SquareAccentList"/>
    <dgm:cxn modelId="{8BA4D5A8-296E-45DB-AB09-D882FB621601}" type="presParOf" srcId="{5061A78F-6510-495B-831D-1A4E77256A56}" destId="{BEA3DB07-B4C4-4169-84D6-D2F877915A2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איכות הקוד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תכנות מונחה עצמים עקבי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FF010AC-3FE2-44D4-87D1-8784AA21A391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שימוש מושכל בירושה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F53357AE-DF65-4278-B167-5DD12D8066E6}" type="parTrans" cxnId="{07BB4BB3-2729-4D9F-8732-E53367280030}">
      <dgm:prSet/>
      <dgm:spPr/>
      <dgm:t>
        <a:bodyPr/>
        <a:lstStyle/>
        <a:p>
          <a:endParaRPr lang="en-US"/>
        </a:p>
      </dgm:t>
    </dgm:pt>
    <dgm:pt modelId="{CFA34C5B-2E90-4C5F-B7F7-BF9D8598CEB9}" type="sibTrans" cxnId="{07BB4BB3-2729-4D9F-8732-E53367280030}">
      <dgm:prSet/>
      <dgm:spPr/>
      <dgm:t>
        <a:bodyPr/>
        <a:lstStyle/>
        <a:p>
          <a:endParaRPr lang="en-US"/>
        </a:p>
      </dgm:t>
    </dgm:pt>
    <dgm:pt modelId="{53504C88-8E25-436F-8D68-CB35E162B4BE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מבני נתונים מותאמים מטרה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FF48A6F2-1988-44D2-A4A4-240AEDC8CF48}" type="parTrans" cxnId="{997B2CE9-2756-4C9E-9248-5D1859540FB1}">
      <dgm:prSet/>
      <dgm:spPr/>
      <dgm:t>
        <a:bodyPr/>
        <a:lstStyle/>
        <a:p>
          <a:endParaRPr lang="en-US"/>
        </a:p>
      </dgm:t>
    </dgm:pt>
    <dgm:pt modelId="{C2BCA3AB-9348-47DE-8853-0055E68515DA}" type="sibTrans" cxnId="{997B2CE9-2756-4C9E-9248-5D1859540FB1}">
      <dgm:prSet/>
      <dgm:spPr/>
      <dgm:t>
        <a:bodyPr/>
        <a:lstStyle/>
        <a:p>
          <a:endParaRPr lang="en-US"/>
        </a:p>
      </dgm:t>
    </dgm:pt>
    <dgm:pt modelId="{FBC729D1-8131-4DC5-AE23-45F2852C4236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העברת אובייקטים ב־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B45E1FD-933B-4121-916E-296D60671F8B}" type="parTrans" cxnId="{1EF815A7-93F5-48B6-AAF0-F92A2FEEDA0E}">
      <dgm:prSet/>
      <dgm:spPr/>
      <dgm:t>
        <a:bodyPr/>
        <a:lstStyle/>
        <a:p>
          <a:endParaRPr lang="en-US"/>
        </a:p>
      </dgm:t>
    </dgm:pt>
    <dgm:pt modelId="{95779165-87E9-4190-B413-858FB165E2B0}" type="sibTrans" cxnId="{1EF815A7-93F5-48B6-AAF0-F92A2FEEDA0E}">
      <dgm:prSet/>
      <dgm:spPr/>
      <dgm:t>
        <a:bodyPr/>
        <a:lstStyle/>
        <a:p>
          <a:endParaRPr lang="en-US"/>
        </a:p>
      </dgm:t>
    </dgm:pt>
    <dgm:pt modelId="{21361C36-3319-46BC-A77A-5018F8802F79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משאבים אחראי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6465253-8D94-42D7-8738-3EB05F069135}" type="parTrans" cxnId="{272E76FE-4708-4A67-883D-7FCED69EC0DA}">
      <dgm:prSet/>
      <dgm:spPr/>
      <dgm:t>
        <a:bodyPr/>
        <a:lstStyle/>
        <a:p>
          <a:endParaRPr lang="en-US"/>
        </a:p>
      </dgm:t>
    </dgm:pt>
    <dgm:pt modelId="{99310355-7B29-4EC4-B287-7CB3914C8723}" type="sibTrans" cxnId="{272E76FE-4708-4A67-883D-7FCED69EC0DA}">
      <dgm:prSet/>
      <dgm:spPr/>
      <dgm:t>
        <a:bodyPr/>
        <a:lstStyle/>
        <a:p>
          <a:endParaRPr lang="en-US"/>
        </a:p>
      </dgm:t>
    </dgm:pt>
    <dgm:pt modelId="{8302D1D1-D6AE-4495-B06D-0F742E7782A5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אלגוריתמים ממוטבים לביצועים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2BCF023-B087-4948-9895-C5ED62B531EE}" type="parTrans" cxnId="{CE2D34A6-24C0-4D47-84F4-294DBEF92E19}">
      <dgm:prSet/>
      <dgm:spPr/>
      <dgm:t>
        <a:bodyPr/>
        <a:lstStyle/>
        <a:p>
          <a:endParaRPr lang="en-US"/>
        </a:p>
      </dgm:t>
    </dgm:pt>
    <dgm:pt modelId="{18314B1E-5D73-43B1-8263-628036029B3A}" type="sibTrans" cxnId="{CE2D34A6-24C0-4D47-84F4-294DBEF92E19}">
      <dgm:prSet/>
      <dgm:spPr/>
      <dgm:t>
        <a:bodyPr/>
        <a:lstStyle/>
        <a:p>
          <a:endParaRPr lang="en-US"/>
        </a:p>
      </dgm:t>
    </dgm:pt>
    <dgm:pt modelId="{EBAD4047-2C8A-474D-B771-B9445E6D2674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אחסון נתונים חכם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963F10F-11D0-437A-BD92-41F5E50724DF}" type="parTrans" cxnId="{C0D009CF-C9FB-4A7F-97D4-7782066959B2}">
      <dgm:prSet/>
      <dgm:spPr/>
      <dgm:t>
        <a:bodyPr/>
        <a:lstStyle/>
        <a:p>
          <a:endParaRPr lang="en-US"/>
        </a:p>
      </dgm:t>
    </dgm:pt>
    <dgm:pt modelId="{4EAC96DC-A09F-46AD-AC03-D0EAE1090719}" type="sibTrans" cxnId="{C0D009CF-C9FB-4A7F-97D4-7782066959B2}">
      <dgm:prSet/>
      <dgm:spPr/>
      <dgm:t>
        <a:bodyPr/>
        <a:lstStyle/>
        <a:p>
          <a:endParaRPr lang="en-US"/>
        </a:p>
      </dgm:t>
    </dgm:pt>
    <dgm:pt modelId="{61B9A12B-E5F1-477B-A333-A395400A7947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חריגות נרחב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CF14099-78F6-4EF8-B24B-B9176D5D01EE}" type="parTrans" cxnId="{6785B842-1F4B-4092-A56C-77F09E3FBCAF}">
      <dgm:prSet/>
      <dgm:spPr/>
      <dgm:t>
        <a:bodyPr/>
        <a:lstStyle/>
        <a:p>
          <a:endParaRPr lang="en-US"/>
        </a:p>
      </dgm:t>
    </dgm:pt>
    <dgm:pt modelId="{F0395328-AF99-445F-ADFA-3803CBE1A22F}" type="sibTrans" cxnId="{6785B842-1F4B-4092-A56C-77F09E3FBCAF}">
      <dgm:prSet/>
      <dgm:spPr/>
      <dgm:t>
        <a:bodyPr/>
        <a:lstStyle/>
        <a:p>
          <a:endParaRPr lang="en-US"/>
        </a:p>
      </dgm:t>
    </dgm:pt>
    <dgm:pt modelId="{0BEAC012-075A-471B-AB7C-B5B166447C0C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ברור באנגלית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718D8ED9-387E-4BAE-9C77-BC3183F203DF}" type="parTrans" cxnId="{AB510BEA-5A1F-437B-A96E-9A3DBD33DE04}">
      <dgm:prSet/>
      <dgm:spPr/>
      <dgm:t>
        <a:bodyPr/>
        <a:lstStyle/>
        <a:p>
          <a:endParaRPr lang="en-US"/>
        </a:p>
      </dgm:t>
    </dgm:pt>
    <dgm:pt modelId="{766F8A96-FBE2-4750-B5AE-ACA0DEB01BA3}" type="sibTrans" cxnId="{AB510BEA-5A1F-437B-A96E-9A3DBD33DE04}">
      <dgm:prSet/>
      <dgm:spPr/>
      <dgm:t>
        <a:bodyPr/>
        <a:lstStyle/>
        <a:p>
          <a:endParaRPr lang="en-US"/>
        </a:p>
      </dgm:t>
    </dgm:pt>
    <dgm:pt modelId="{FC6FE1B3-6A68-418F-B39D-F50FD2D3987D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מבנה פרויקט מאורגן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5C45C6B5-3D2A-4640-9737-8D4518E4FE5D}" type="parTrans" cxnId="{1FD8150A-0EC9-4600-B126-B5D8837B71DF}">
      <dgm:prSet/>
      <dgm:spPr/>
      <dgm:t>
        <a:bodyPr/>
        <a:lstStyle/>
        <a:p>
          <a:endParaRPr lang="en-US"/>
        </a:p>
      </dgm:t>
    </dgm:pt>
    <dgm:pt modelId="{A9BD6B79-ED15-40C4-B048-3F2D2D5681BA}" type="sibTrans" cxnId="{1FD8150A-0EC9-4600-B126-B5D8837B71DF}">
      <dgm:prSet/>
      <dgm:spPr/>
      <dgm:t>
        <a:bodyPr/>
        <a:lstStyle/>
        <a:p>
          <a:endParaRPr lang="en-US"/>
        </a:p>
      </dgm:t>
    </dgm:pt>
    <dgm:pt modelId="{428DA273-6D1D-4E21-A8FC-99C4801D09A2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פלט טבלאי מובנה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4B576020-756F-4E9D-8B18-3CAFDA79BBCA}" type="parTrans" cxnId="{7575A62F-B214-47BA-8B99-9CC9B3E11656}">
      <dgm:prSet/>
      <dgm:spPr/>
      <dgm:t>
        <a:bodyPr/>
        <a:lstStyle/>
        <a:p>
          <a:endParaRPr lang="en-US"/>
        </a:p>
      </dgm:t>
    </dgm:pt>
    <dgm:pt modelId="{2CF05153-19A1-4BF9-B50D-DA97C96A661E}" type="sibTrans" cxnId="{7575A62F-B214-47BA-8B99-9CC9B3E11656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2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1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2" custScaleX="390912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65E99A6-FBD4-407A-BDC5-B604EC3E765B}" type="pres">
      <dgm:prSet presAssocID="{0FF010AC-3FE2-44D4-87D1-8784AA21A391}" presName="childComposite" presStyleCnt="0">
        <dgm:presLayoutVars>
          <dgm:chMax val="0"/>
          <dgm:chPref val="0"/>
        </dgm:presLayoutVars>
      </dgm:prSet>
      <dgm:spPr/>
    </dgm:pt>
    <dgm:pt modelId="{DB850D5E-E87B-4769-BAD1-A2E36250D266}" type="pres">
      <dgm:prSet presAssocID="{0FF010AC-3FE2-44D4-87D1-8784AA21A391}" presName="ChildAccent" presStyleLbl="solidFgAcc1" presStyleIdx="1" presStyleCnt="11" custLinFactX="864068" custLinFactNeighborX="900000" custLinFactNeighborY="9855"/>
      <dgm:spPr/>
    </dgm:pt>
    <dgm:pt modelId="{A53C0D8A-FFBB-472D-BFC9-150ED54C72D9}" type="pres">
      <dgm:prSet presAssocID="{0FF010AC-3FE2-44D4-87D1-8784AA21A391}" presName="Child" presStyleLbl="revTx" presStyleIdx="2" presStyleCnt="12" custScaleX="390912" custLinFactNeighborX="389" custLinFactNeighborY="4228">
        <dgm:presLayoutVars>
          <dgm:chMax val="0"/>
          <dgm:chPref val="0"/>
          <dgm:bulletEnabled val="1"/>
        </dgm:presLayoutVars>
      </dgm:prSet>
      <dgm:spPr/>
    </dgm:pt>
    <dgm:pt modelId="{3F289241-43A6-46F3-A404-0CD734C365E6}" type="pres">
      <dgm:prSet presAssocID="{53504C88-8E25-436F-8D68-CB35E162B4BE}" presName="childComposite" presStyleCnt="0">
        <dgm:presLayoutVars>
          <dgm:chMax val="0"/>
          <dgm:chPref val="0"/>
        </dgm:presLayoutVars>
      </dgm:prSet>
      <dgm:spPr/>
    </dgm:pt>
    <dgm:pt modelId="{5A4B0273-F608-4E01-871F-41770D266C44}" type="pres">
      <dgm:prSet presAssocID="{53504C88-8E25-436F-8D68-CB35E162B4BE}" presName="ChildAccent" presStyleLbl="solidFgAcc1" presStyleIdx="2" presStyleCnt="11" custLinFactX="850296" custLinFactNeighborX="900000" custLinFactNeighborY="19711"/>
      <dgm:spPr/>
    </dgm:pt>
    <dgm:pt modelId="{4D4BADC2-A8C2-4847-A423-86344CD4E104}" type="pres">
      <dgm:prSet presAssocID="{53504C88-8E25-436F-8D68-CB35E162B4BE}" presName="Child" presStyleLbl="revTx" presStyleIdx="3" presStyleCnt="12" custScaleX="390912" custLinFactNeighborX="718" custLinFactNeighborY="6342">
        <dgm:presLayoutVars>
          <dgm:chMax val="0"/>
          <dgm:chPref val="0"/>
          <dgm:bulletEnabled val="1"/>
        </dgm:presLayoutVars>
      </dgm:prSet>
      <dgm:spPr/>
    </dgm:pt>
    <dgm:pt modelId="{61E56D24-11D4-4A21-9DC7-4733FA5C5704}" type="pres">
      <dgm:prSet presAssocID="{FBC729D1-8131-4DC5-AE23-45F2852C4236}" presName="childComposite" presStyleCnt="0">
        <dgm:presLayoutVars>
          <dgm:chMax val="0"/>
          <dgm:chPref val="0"/>
        </dgm:presLayoutVars>
      </dgm:prSet>
      <dgm:spPr/>
    </dgm:pt>
    <dgm:pt modelId="{9456F6B2-DA55-42AE-B60E-721E839D9710}" type="pres">
      <dgm:prSet presAssocID="{FBC729D1-8131-4DC5-AE23-45F2852C4236}" presName="ChildAccent" presStyleLbl="solidFgAcc1" presStyleIdx="3" presStyleCnt="11" custLinFactX="844358" custLinFactNeighborX="900000" custLinFactNeighborY="14783"/>
      <dgm:spPr/>
    </dgm:pt>
    <dgm:pt modelId="{23B79B21-6D93-4398-875E-7F445C5FFE28}" type="pres">
      <dgm:prSet presAssocID="{FBC729D1-8131-4DC5-AE23-45F2852C4236}" presName="Child" presStyleLbl="revTx" presStyleIdx="4" presStyleCnt="12" custScaleX="390912" custLinFactNeighborX="718" custLinFactNeighborY="4227">
        <dgm:presLayoutVars>
          <dgm:chMax val="0"/>
          <dgm:chPref val="0"/>
          <dgm:bulletEnabled val="1"/>
        </dgm:presLayoutVars>
      </dgm:prSet>
      <dgm:spPr/>
    </dgm:pt>
    <dgm:pt modelId="{A1DEDB2F-FC28-4447-BDD3-81CBC80EC235}" type="pres">
      <dgm:prSet presAssocID="{21361C36-3319-46BC-A77A-5018F8802F79}" presName="childComposite" presStyleCnt="0">
        <dgm:presLayoutVars>
          <dgm:chMax val="0"/>
          <dgm:chPref val="0"/>
        </dgm:presLayoutVars>
      </dgm:prSet>
      <dgm:spPr/>
    </dgm:pt>
    <dgm:pt modelId="{195E4E7F-2FBB-46F0-90AB-CF2FE6531E7B}" type="pres">
      <dgm:prSet presAssocID="{21361C36-3319-46BC-A77A-5018F8802F79}" presName="ChildAccent" presStyleLbl="solidFgAcc1" presStyleIdx="4" presStyleCnt="11" custLinFactX="868996" custLinFactNeighborX="900000" custLinFactNeighborY="25833"/>
      <dgm:spPr/>
    </dgm:pt>
    <dgm:pt modelId="{703BF95C-3F93-4214-9766-B9CAC4FD1036}" type="pres">
      <dgm:prSet presAssocID="{21361C36-3319-46BC-A77A-5018F8802F79}" presName="Child" presStyleLbl="revTx" presStyleIdx="5" presStyleCnt="12" custScaleX="390912">
        <dgm:presLayoutVars>
          <dgm:chMax val="0"/>
          <dgm:chPref val="0"/>
          <dgm:bulletEnabled val="1"/>
        </dgm:presLayoutVars>
      </dgm:prSet>
      <dgm:spPr/>
    </dgm:pt>
    <dgm:pt modelId="{1D759887-B154-4214-B68E-5302D71A889A}" type="pres">
      <dgm:prSet presAssocID="{8302D1D1-D6AE-4495-B06D-0F742E7782A5}" presName="childComposite" presStyleCnt="0">
        <dgm:presLayoutVars>
          <dgm:chMax val="0"/>
          <dgm:chPref val="0"/>
        </dgm:presLayoutVars>
      </dgm:prSet>
      <dgm:spPr/>
    </dgm:pt>
    <dgm:pt modelId="{4A80968B-EC13-4C57-B04D-77BC448BA539}" type="pres">
      <dgm:prSet presAssocID="{8302D1D1-D6AE-4495-B06D-0F742E7782A5}" presName="ChildAccent" presStyleLbl="solidFgAcc1" presStyleIdx="5" presStyleCnt="11" custLinFactX="844358" custLinFactNeighborX="900000" custLinFactNeighborY="29565"/>
      <dgm:spPr/>
    </dgm:pt>
    <dgm:pt modelId="{FA2AC356-669C-455A-B110-7457821B1A2F}" type="pres">
      <dgm:prSet presAssocID="{8302D1D1-D6AE-4495-B06D-0F742E7782A5}" presName="Child" presStyleLbl="revTx" presStyleIdx="6" presStyleCnt="12" custScaleX="390912" custLinFactNeighborX="-3526" custLinFactNeighborY="7538">
        <dgm:presLayoutVars>
          <dgm:chMax val="0"/>
          <dgm:chPref val="0"/>
          <dgm:bulletEnabled val="1"/>
        </dgm:presLayoutVars>
      </dgm:prSet>
      <dgm:spPr/>
    </dgm:pt>
    <dgm:pt modelId="{BC39D085-B4CA-4992-99E1-EF559DDA4985}" type="pres">
      <dgm:prSet presAssocID="{EBAD4047-2C8A-474D-B771-B9445E6D2674}" presName="childComposite" presStyleCnt="0">
        <dgm:presLayoutVars>
          <dgm:chMax val="0"/>
          <dgm:chPref val="0"/>
        </dgm:presLayoutVars>
      </dgm:prSet>
      <dgm:spPr/>
    </dgm:pt>
    <dgm:pt modelId="{5A6DB938-9A9C-4864-A68F-CF4ACB4E1494}" type="pres">
      <dgm:prSet presAssocID="{EBAD4047-2C8A-474D-B771-B9445E6D2674}" presName="ChildAccent" presStyleLbl="solidFgAcc1" presStyleIdx="6" presStyleCnt="11" custLinFactX="868996" custLinFactNeighborX="900000" custLinFactNeighborY="25833"/>
      <dgm:spPr/>
    </dgm:pt>
    <dgm:pt modelId="{A95F381B-3EB4-493E-A6E4-B45CC41A7753}" type="pres">
      <dgm:prSet presAssocID="{EBAD4047-2C8A-474D-B771-B9445E6D2674}" presName="Child" presStyleLbl="revTx" presStyleIdx="7" presStyleCnt="12" custScaleX="390912">
        <dgm:presLayoutVars>
          <dgm:chMax val="0"/>
          <dgm:chPref val="0"/>
          <dgm:bulletEnabled val="1"/>
        </dgm:presLayoutVars>
      </dgm:prSet>
      <dgm:spPr/>
    </dgm:pt>
    <dgm:pt modelId="{C2B8A532-E0FA-4DBE-9407-6CDE73D42671}" type="pres">
      <dgm:prSet presAssocID="{61B9A12B-E5F1-477B-A333-A395400A7947}" presName="childComposite" presStyleCnt="0">
        <dgm:presLayoutVars>
          <dgm:chMax val="0"/>
          <dgm:chPref val="0"/>
        </dgm:presLayoutVars>
      </dgm:prSet>
      <dgm:spPr/>
    </dgm:pt>
    <dgm:pt modelId="{59B36785-92D2-4F64-9069-A884B91C6547}" type="pres">
      <dgm:prSet presAssocID="{61B9A12B-E5F1-477B-A333-A395400A7947}" presName="ChildAccent" presStyleLbl="solidFgAcc1" presStyleIdx="7" presStyleCnt="11" custLinFactX="868996" custLinFactNeighborX="900000" custLinFactNeighborY="25833"/>
      <dgm:spPr/>
    </dgm:pt>
    <dgm:pt modelId="{E7CAA219-1468-4CA6-A7A9-5C8DAFEE87CB}" type="pres">
      <dgm:prSet presAssocID="{61B9A12B-E5F1-477B-A333-A395400A7947}" presName="Child" presStyleLbl="revTx" presStyleIdx="8" presStyleCnt="12" custScaleX="390912">
        <dgm:presLayoutVars>
          <dgm:chMax val="0"/>
          <dgm:chPref val="0"/>
          <dgm:bulletEnabled val="1"/>
        </dgm:presLayoutVars>
      </dgm:prSet>
      <dgm:spPr/>
    </dgm:pt>
    <dgm:pt modelId="{3A851925-DCF1-4B82-AA36-E8B5B2DC6CD4}" type="pres">
      <dgm:prSet presAssocID="{0BEAC012-075A-471B-AB7C-B5B166447C0C}" presName="childComposite" presStyleCnt="0">
        <dgm:presLayoutVars>
          <dgm:chMax val="0"/>
          <dgm:chPref val="0"/>
        </dgm:presLayoutVars>
      </dgm:prSet>
      <dgm:spPr/>
    </dgm:pt>
    <dgm:pt modelId="{B0CE87FC-233D-43D5-916A-B27EE1AA7465}" type="pres">
      <dgm:prSet presAssocID="{0BEAC012-075A-471B-AB7C-B5B166447C0C}" presName="ChildAccent" presStyleLbl="solidFgAcc1" presStyleIdx="8" presStyleCnt="11" custLinFactX="868996" custLinFactNeighborX="900000" custLinFactNeighborY="25833"/>
      <dgm:spPr/>
    </dgm:pt>
    <dgm:pt modelId="{5A13DF65-5D3D-4E6F-9201-A702BDC12FE7}" type="pres">
      <dgm:prSet presAssocID="{0BEAC012-075A-471B-AB7C-B5B166447C0C}" presName="Child" presStyleLbl="revTx" presStyleIdx="9" presStyleCnt="12" custScaleX="390912">
        <dgm:presLayoutVars>
          <dgm:chMax val="0"/>
          <dgm:chPref val="0"/>
          <dgm:bulletEnabled val="1"/>
        </dgm:presLayoutVars>
      </dgm:prSet>
      <dgm:spPr/>
    </dgm:pt>
    <dgm:pt modelId="{D1B4CC35-77FA-4885-AEC8-366B760DCC7E}" type="pres">
      <dgm:prSet presAssocID="{FC6FE1B3-6A68-418F-B39D-F50FD2D3987D}" presName="childComposite" presStyleCnt="0">
        <dgm:presLayoutVars>
          <dgm:chMax val="0"/>
          <dgm:chPref val="0"/>
        </dgm:presLayoutVars>
      </dgm:prSet>
      <dgm:spPr/>
    </dgm:pt>
    <dgm:pt modelId="{E45DB607-F132-434A-AAE7-787157F91CE3}" type="pres">
      <dgm:prSet presAssocID="{FC6FE1B3-6A68-418F-B39D-F50FD2D3987D}" presName="ChildAccent" presStyleLbl="solidFgAcc1" presStyleIdx="9" presStyleCnt="11" custLinFactX="868996" custLinFactNeighborX="900000" custLinFactNeighborY="25833"/>
      <dgm:spPr/>
    </dgm:pt>
    <dgm:pt modelId="{5709D0F8-6E6B-4DB4-BFB6-9B6E41F460A9}" type="pres">
      <dgm:prSet presAssocID="{FC6FE1B3-6A68-418F-B39D-F50FD2D3987D}" presName="Child" presStyleLbl="revTx" presStyleIdx="10" presStyleCnt="12" custScaleX="390912">
        <dgm:presLayoutVars>
          <dgm:chMax val="0"/>
          <dgm:chPref val="0"/>
          <dgm:bulletEnabled val="1"/>
        </dgm:presLayoutVars>
      </dgm:prSet>
      <dgm:spPr/>
    </dgm:pt>
    <dgm:pt modelId="{F5B80C5D-633B-43E0-ACD3-D254562EA0AD}" type="pres">
      <dgm:prSet presAssocID="{428DA273-6D1D-4E21-A8FC-99C4801D09A2}" presName="childComposite" presStyleCnt="0">
        <dgm:presLayoutVars>
          <dgm:chMax val="0"/>
          <dgm:chPref val="0"/>
        </dgm:presLayoutVars>
      </dgm:prSet>
      <dgm:spPr/>
    </dgm:pt>
    <dgm:pt modelId="{E9F7291D-BCF9-468D-B50E-5CD36EE5D76F}" type="pres">
      <dgm:prSet presAssocID="{428DA273-6D1D-4E21-A8FC-99C4801D09A2}" presName="ChildAccent" presStyleLbl="solidFgAcc1" presStyleIdx="10" presStyleCnt="11" custLinFactX="868996" custLinFactNeighborX="900000" custLinFactNeighborY="25833"/>
      <dgm:spPr/>
    </dgm:pt>
    <dgm:pt modelId="{9A780903-3668-449B-BC72-F778CEFC336C}" type="pres">
      <dgm:prSet presAssocID="{428DA273-6D1D-4E21-A8FC-99C4801D09A2}" presName="Child" presStyleLbl="revTx" presStyleIdx="11" presStyleCnt="12" custScaleX="390912">
        <dgm:presLayoutVars>
          <dgm:chMax val="0"/>
          <dgm:chPref val="0"/>
          <dgm:bulletEnabled val="1"/>
        </dgm:presLayoutVars>
      </dgm:prSet>
      <dgm:spPr/>
    </dgm:pt>
  </dgm:ptLst>
  <dgm:cxnLst>
    <dgm:cxn modelId="{8783E806-B95A-4883-9EFA-3B446F29AEE2}" type="presOf" srcId="{FBC729D1-8131-4DC5-AE23-45F2852C4236}" destId="{23B79B21-6D93-4398-875E-7F445C5FFE28}" srcOrd="0" destOrd="0" presId="urn:microsoft.com/office/officeart/2008/layout/SquareAccentList"/>
    <dgm:cxn modelId="{1FD8150A-0EC9-4600-B126-B5D8837B71DF}" srcId="{007D65EB-13AB-4EE3-9DAC-37219F7D549B}" destId="{FC6FE1B3-6A68-418F-B39D-F50FD2D3987D}" srcOrd="9" destOrd="0" parTransId="{5C45C6B5-3D2A-4640-9737-8D4518E4FE5D}" sibTransId="{A9BD6B79-ED15-40C4-B048-3F2D2D5681BA}"/>
    <dgm:cxn modelId="{7904A113-3291-422D-B62F-FBAAD83BA8FB}" type="presOf" srcId="{61B9A12B-E5F1-477B-A333-A395400A7947}" destId="{E7CAA219-1468-4CA6-A7A9-5C8DAFEE87CB}" srcOrd="0" destOrd="0" presId="urn:microsoft.com/office/officeart/2008/layout/SquareAccentList"/>
    <dgm:cxn modelId="{01597E1B-1CBC-4D6B-A1D1-98E8E9C27037}" type="presOf" srcId="{53504C88-8E25-436F-8D68-CB35E162B4BE}" destId="{4D4BADC2-A8C2-4847-A423-86344CD4E104}" srcOrd="0" destOrd="0" presId="urn:microsoft.com/office/officeart/2008/layout/SquareAccentList"/>
    <dgm:cxn modelId="{5AFC5922-5398-4797-B668-1854BA221EF8}" type="presOf" srcId="{21361C36-3319-46BC-A77A-5018F8802F79}" destId="{703BF95C-3F93-4214-9766-B9CAC4FD1036}" srcOrd="0" destOrd="0" presId="urn:microsoft.com/office/officeart/2008/layout/SquareAccentList"/>
    <dgm:cxn modelId="{AA597C2E-6189-47BB-B028-F52473F14131}" type="presOf" srcId="{8302D1D1-D6AE-4495-B06D-0F742E7782A5}" destId="{FA2AC356-669C-455A-B110-7457821B1A2F}" srcOrd="0" destOrd="0" presId="urn:microsoft.com/office/officeart/2008/layout/SquareAccentList"/>
    <dgm:cxn modelId="{7575A62F-B214-47BA-8B99-9CC9B3E11656}" srcId="{007D65EB-13AB-4EE3-9DAC-37219F7D549B}" destId="{428DA273-6D1D-4E21-A8FC-99C4801D09A2}" srcOrd="10" destOrd="0" parTransId="{4B576020-756F-4E9D-8B18-3CAFDA79BBCA}" sibTransId="{2CF05153-19A1-4BF9-B50D-DA97C96A661E}"/>
    <dgm:cxn modelId="{68C0223A-5B76-45A6-8F83-EEAC86660FF8}" type="presOf" srcId="{FC6FE1B3-6A68-418F-B39D-F50FD2D3987D}" destId="{5709D0F8-6E6B-4DB4-BFB6-9B6E41F460A9}" srcOrd="0" destOrd="0" presId="urn:microsoft.com/office/officeart/2008/layout/SquareAccentList"/>
    <dgm:cxn modelId="{6785B842-1F4B-4092-A56C-77F09E3FBCAF}" srcId="{007D65EB-13AB-4EE3-9DAC-37219F7D549B}" destId="{61B9A12B-E5F1-477B-A333-A395400A7947}" srcOrd="7" destOrd="0" parTransId="{ACF14099-78F6-4EF8-B24B-B9176D5D01EE}" sibTransId="{F0395328-AF99-445F-ADFA-3803CBE1A22F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D527A37B-5110-4959-888C-E1424E38E90A}" type="presOf" srcId="{0BEAC012-075A-471B-AB7C-B5B166447C0C}" destId="{5A13DF65-5D3D-4E6F-9201-A702BDC12FE7}" srcOrd="0" destOrd="0" presId="urn:microsoft.com/office/officeart/2008/layout/SquareAccentList"/>
    <dgm:cxn modelId="{D910E585-4D63-4ECD-B920-A50ED0C79D50}" type="presOf" srcId="{EBAD4047-2C8A-474D-B771-B9445E6D2674}" destId="{A95F381B-3EB4-493E-A6E4-B45CC41A7753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1635A29D-20ED-48C1-870D-4CA86D06ED5C}" type="presOf" srcId="{0FF010AC-3FE2-44D4-87D1-8784AA21A391}" destId="{A53C0D8A-FFBB-472D-BFC9-150ED54C72D9}" srcOrd="0" destOrd="0" presId="urn:microsoft.com/office/officeart/2008/layout/SquareAccentList"/>
    <dgm:cxn modelId="{CE2D34A6-24C0-4D47-84F4-294DBEF92E19}" srcId="{007D65EB-13AB-4EE3-9DAC-37219F7D549B}" destId="{8302D1D1-D6AE-4495-B06D-0F742E7782A5}" srcOrd="5" destOrd="0" parTransId="{02BCF023-B087-4948-9895-C5ED62B531EE}" sibTransId="{18314B1E-5D73-43B1-8263-628036029B3A}"/>
    <dgm:cxn modelId="{1EF815A7-93F5-48B6-AAF0-F92A2FEEDA0E}" srcId="{007D65EB-13AB-4EE3-9DAC-37219F7D549B}" destId="{FBC729D1-8131-4DC5-AE23-45F2852C4236}" srcOrd="3" destOrd="0" parTransId="{0B45E1FD-933B-4121-916E-296D60671F8B}" sibTransId="{95779165-87E9-4190-B413-858FB165E2B0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07BB4BB3-2729-4D9F-8732-E53367280030}" srcId="{007D65EB-13AB-4EE3-9DAC-37219F7D549B}" destId="{0FF010AC-3FE2-44D4-87D1-8784AA21A391}" srcOrd="1" destOrd="0" parTransId="{F53357AE-DF65-4278-B167-5DD12D8066E6}" sibTransId="{CFA34C5B-2E90-4C5F-B7F7-BF9D8598CEB9}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2CE3D4C0-65C0-455A-B53E-2593A93B4815}" type="presOf" srcId="{428DA273-6D1D-4E21-A8FC-99C4801D09A2}" destId="{9A780903-3668-449B-BC72-F778CEFC336C}" srcOrd="0" destOrd="0" presId="urn:microsoft.com/office/officeart/2008/layout/SquareAccentList"/>
    <dgm:cxn modelId="{C0D009CF-C9FB-4A7F-97D4-7782066959B2}" srcId="{007D65EB-13AB-4EE3-9DAC-37219F7D549B}" destId="{EBAD4047-2C8A-474D-B771-B9445E6D2674}" srcOrd="6" destOrd="0" parTransId="{0963F10F-11D0-437A-BD92-41F5E50724DF}" sibTransId="{4EAC96DC-A09F-46AD-AC03-D0EAE1090719}"/>
    <dgm:cxn modelId="{997B2CE9-2756-4C9E-9248-5D1859540FB1}" srcId="{007D65EB-13AB-4EE3-9DAC-37219F7D549B}" destId="{53504C88-8E25-436F-8D68-CB35E162B4BE}" srcOrd="2" destOrd="0" parTransId="{FF48A6F2-1988-44D2-A4A4-240AEDC8CF48}" sibTransId="{C2BCA3AB-9348-47DE-8853-0055E68515DA}"/>
    <dgm:cxn modelId="{AB510BEA-5A1F-437B-A96E-9A3DBD33DE04}" srcId="{007D65EB-13AB-4EE3-9DAC-37219F7D549B}" destId="{0BEAC012-075A-471B-AB7C-B5B166447C0C}" srcOrd="8" destOrd="0" parTransId="{718D8ED9-387E-4BAE-9C77-BC3183F203DF}" sibTransId="{766F8A96-FBE2-4750-B5AE-ACA0DEB01BA3}"/>
    <dgm:cxn modelId="{272E76FE-4708-4A67-883D-7FCED69EC0DA}" srcId="{007D65EB-13AB-4EE3-9DAC-37219F7D549B}" destId="{21361C36-3319-46BC-A77A-5018F8802F79}" srcOrd="4" destOrd="0" parTransId="{A6465253-8D94-42D7-8738-3EB05F069135}" sibTransId="{99310355-7B29-4EC4-B287-7CB3914C8723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15277595-1093-45C1-8ED2-9D282DFB82D4}" type="presParOf" srcId="{7C405A48-D505-4564-B6A9-2BA9B8F517A0}" destId="{B65E99A6-FBD4-407A-BDC5-B604EC3E765B}" srcOrd="1" destOrd="0" presId="urn:microsoft.com/office/officeart/2008/layout/SquareAccentList"/>
    <dgm:cxn modelId="{D6BD05FA-40DF-4BCC-BF62-7F08F8FFACA0}" type="presParOf" srcId="{B65E99A6-FBD4-407A-BDC5-B604EC3E765B}" destId="{DB850D5E-E87B-4769-BAD1-A2E36250D266}" srcOrd="0" destOrd="0" presId="urn:microsoft.com/office/officeart/2008/layout/SquareAccentList"/>
    <dgm:cxn modelId="{4B2EF73B-B784-4DC7-B358-811BF4BB93DE}" type="presParOf" srcId="{B65E99A6-FBD4-407A-BDC5-B604EC3E765B}" destId="{A53C0D8A-FFBB-472D-BFC9-150ED54C72D9}" srcOrd="1" destOrd="0" presId="urn:microsoft.com/office/officeart/2008/layout/SquareAccentList"/>
    <dgm:cxn modelId="{DD0B8061-05F6-465E-8B19-A26044139BFD}" type="presParOf" srcId="{7C405A48-D505-4564-B6A9-2BA9B8F517A0}" destId="{3F289241-43A6-46F3-A404-0CD734C365E6}" srcOrd="2" destOrd="0" presId="urn:microsoft.com/office/officeart/2008/layout/SquareAccentList"/>
    <dgm:cxn modelId="{A0585757-C974-465C-8362-DEC3733007F4}" type="presParOf" srcId="{3F289241-43A6-46F3-A404-0CD734C365E6}" destId="{5A4B0273-F608-4E01-871F-41770D266C44}" srcOrd="0" destOrd="0" presId="urn:microsoft.com/office/officeart/2008/layout/SquareAccentList"/>
    <dgm:cxn modelId="{0F34458A-ABD1-4458-8723-7A408D8C144E}" type="presParOf" srcId="{3F289241-43A6-46F3-A404-0CD734C365E6}" destId="{4D4BADC2-A8C2-4847-A423-86344CD4E104}" srcOrd="1" destOrd="0" presId="urn:microsoft.com/office/officeart/2008/layout/SquareAccentList"/>
    <dgm:cxn modelId="{25B2701F-F2D3-4F0E-A8FC-E8CF55E086FB}" type="presParOf" srcId="{7C405A48-D505-4564-B6A9-2BA9B8F517A0}" destId="{61E56D24-11D4-4A21-9DC7-4733FA5C5704}" srcOrd="3" destOrd="0" presId="urn:microsoft.com/office/officeart/2008/layout/SquareAccentList"/>
    <dgm:cxn modelId="{A5D75C52-ADE9-4D7A-BF40-80F26D808F8A}" type="presParOf" srcId="{61E56D24-11D4-4A21-9DC7-4733FA5C5704}" destId="{9456F6B2-DA55-42AE-B60E-721E839D9710}" srcOrd="0" destOrd="0" presId="urn:microsoft.com/office/officeart/2008/layout/SquareAccentList"/>
    <dgm:cxn modelId="{E89147E6-688A-41BF-826C-CFDA1E7A3287}" type="presParOf" srcId="{61E56D24-11D4-4A21-9DC7-4733FA5C5704}" destId="{23B79B21-6D93-4398-875E-7F445C5FFE28}" srcOrd="1" destOrd="0" presId="urn:microsoft.com/office/officeart/2008/layout/SquareAccentList"/>
    <dgm:cxn modelId="{16B4DF0F-571A-4ED3-BA5A-D64989CC94AE}" type="presParOf" srcId="{7C405A48-D505-4564-B6A9-2BA9B8F517A0}" destId="{A1DEDB2F-FC28-4447-BDD3-81CBC80EC235}" srcOrd="4" destOrd="0" presId="urn:microsoft.com/office/officeart/2008/layout/SquareAccentList"/>
    <dgm:cxn modelId="{97896EEC-1518-4BBE-9A50-3148B25FACB4}" type="presParOf" srcId="{A1DEDB2F-FC28-4447-BDD3-81CBC80EC235}" destId="{195E4E7F-2FBB-46F0-90AB-CF2FE6531E7B}" srcOrd="0" destOrd="0" presId="urn:microsoft.com/office/officeart/2008/layout/SquareAccentList"/>
    <dgm:cxn modelId="{3ABB6320-8654-433A-B604-9BC92722C6E3}" type="presParOf" srcId="{A1DEDB2F-FC28-4447-BDD3-81CBC80EC235}" destId="{703BF95C-3F93-4214-9766-B9CAC4FD1036}" srcOrd="1" destOrd="0" presId="urn:microsoft.com/office/officeart/2008/layout/SquareAccentList"/>
    <dgm:cxn modelId="{74BB3676-EB84-46FB-A799-EB67D9798974}" type="presParOf" srcId="{7C405A48-D505-4564-B6A9-2BA9B8F517A0}" destId="{1D759887-B154-4214-B68E-5302D71A889A}" srcOrd="5" destOrd="0" presId="urn:microsoft.com/office/officeart/2008/layout/SquareAccentList"/>
    <dgm:cxn modelId="{6455C155-F486-40C0-B4B7-440A7FAB3606}" type="presParOf" srcId="{1D759887-B154-4214-B68E-5302D71A889A}" destId="{4A80968B-EC13-4C57-B04D-77BC448BA539}" srcOrd="0" destOrd="0" presId="urn:microsoft.com/office/officeart/2008/layout/SquareAccentList"/>
    <dgm:cxn modelId="{43D62F24-9608-4FCA-AF86-9388A49001E3}" type="presParOf" srcId="{1D759887-B154-4214-B68E-5302D71A889A}" destId="{FA2AC356-669C-455A-B110-7457821B1A2F}" srcOrd="1" destOrd="0" presId="urn:microsoft.com/office/officeart/2008/layout/SquareAccentList"/>
    <dgm:cxn modelId="{AFDC5A41-3107-4318-8DCB-2DD86236AF61}" type="presParOf" srcId="{7C405A48-D505-4564-B6A9-2BA9B8F517A0}" destId="{BC39D085-B4CA-4992-99E1-EF559DDA4985}" srcOrd="6" destOrd="0" presId="urn:microsoft.com/office/officeart/2008/layout/SquareAccentList"/>
    <dgm:cxn modelId="{C43365EB-D83F-4E1D-B734-296D05D5200A}" type="presParOf" srcId="{BC39D085-B4CA-4992-99E1-EF559DDA4985}" destId="{5A6DB938-9A9C-4864-A68F-CF4ACB4E1494}" srcOrd="0" destOrd="0" presId="urn:microsoft.com/office/officeart/2008/layout/SquareAccentList"/>
    <dgm:cxn modelId="{97C2EA12-4270-407B-B06A-61FF8158E58C}" type="presParOf" srcId="{BC39D085-B4CA-4992-99E1-EF559DDA4985}" destId="{A95F381B-3EB4-493E-A6E4-B45CC41A7753}" srcOrd="1" destOrd="0" presId="urn:microsoft.com/office/officeart/2008/layout/SquareAccentList"/>
    <dgm:cxn modelId="{D71BD2A2-23D0-405F-B9D4-3E143AA64776}" type="presParOf" srcId="{7C405A48-D505-4564-B6A9-2BA9B8F517A0}" destId="{C2B8A532-E0FA-4DBE-9407-6CDE73D42671}" srcOrd="7" destOrd="0" presId="urn:microsoft.com/office/officeart/2008/layout/SquareAccentList"/>
    <dgm:cxn modelId="{E2DD7C8E-A214-4BCE-B895-3F0518374EED}" type="presParOf" srcId="{C2B8A532-E0FA-4DBE-9407-6CDE73D42671}" destId="{59B36785-92D2-4F64-9069-A884B91C6547}" srcOrd="0" destOrd="0" presId="urn:microsoft.com/office/officeart/2008/layout/SquareAccentList"/>
    <dgm:cxn modelId="{B28FBCF7-DA86-475A-A48F-C640E9F11849}" type="presParOf" srcId="{C2B8A532-E0FA-4DBE-9407-6CDE73D42671}" destId="{E7CAA219-1468-4CA6-A7A9-5C8DAFEE87CB}" srcOrd="1" destOrd="0" presId="urn:microsoft.com/office/officeart/2008/layout/SquareAccentList"/>
    <dgm:cxn modelId="{1EE8F75E-3538-46AE-9B0D-5072AF95C6D8}" type="presParOf" srcId="{7C405A48-D505-4564-B6A9-2BA9B8F517A0}" destId="{3A851925-DCF1-4B82-AA36-E8B5B2DC6CD4}" srcOrd="8" destOrd="0" presId="urn:microsoft.com/office/officeart/2008/layout/SquareAccentList"/>
    <dgm:cxn modelId="{D8BFC869-D870-4CC3-84B5-E30F0F3C545C}" type="presParOf" srcId="{3A851925-DCF1-4B82-AA36-E8B5B2DC6CD4}" destId="{B0CE87FC-233D-43D5-916A-B27EE1AA7465}" srcOrd="0" destOrd="0" presId="urn:microsoft.com/office/officeart/2008/layout/SquareAccentList"/>
    <dgm:cxn modelId="{74044351-9194-4048-B808-8CF026AB6A42}" type="presParOf" srcId="{3A851925-DCF1-4B82-AA36-E8B5B2DC6CD4}" destId="{5A13DF65-5D3D-4E6F-9201-A702BDC12FE7}" srcOrd="1" destOrd="0" presId="urn:microsoft.com/office/officeart/2008/layout/SquareAccentList"/>
    <dgm:cxn modelId="{6F33A6ED-B288-4B11-B82A-17E9AC761F5F}" type="presParOf" srcId="{7C405A48-D505-4564-B6A9-2BA9B8F517A0}" destId="{D1B4CC35-77FA-4885-AEC8-366B760DCC7E}" srcOrd="9" destOrd="0" presId="urn:microsoft.com/office/officeart/2008/layout/SquareAccentList"/>
    <dgm:cxn modelId="{3FBBA399-2C86-48AD-A1F9-10A5C624FD75}" type="presParOf" srcId="{D1B4CC35-77FA-4885-AEC8-366B760DCC7E}" destId="{E45DB607-F132-434A-AAE7-787157F91CE3}" srcOrd="0" destOrd="0" presId="urn:microsoft.com/office/officeart/2008/layout/SquareAccentList"/>
    <dgm:cxn modelId="{CBEDB5BB-C793-4F00-A43F-21FB407D7B41}" type="presParOf" srcId="{D1B4CC35-77FA-4885-AEC8-366B760DCC7E}" destId="{5709D0F8-6E6B-4DB4-BFB6-9B6E41F460A9}" srcOrd="1" destOrd="0" presId="urn:microsoft.com/office/officeart/2008/layout/SquareAccentList"/>
    <dgm:cxn modelId="{FBC58A8E-8028-4325-86D2-581F31AF034B}" type="presParOf" srcId="{7C405A48-D505-4564-B6A9-2BA9B8F517A0}" destId="{F5B80C5D-633B-43E0-ACD3-D254562EA0AD}" srcOrd="10" destOrd="0" presId="urn:microsoft.com/office/officeart/2008/layout/SquareAccentList"/>
    <dgm:cxn modelId="{D83A3688-AA19-4754-A145-3E3B412B6D2C}" type="presParOf" srcId="{F5B80C5D-633B-43E0-ACD3-D254562EA0AD}" destId="{E9F7291D-BCF9-468D-B50E-5CD36EE5D76F}" srcOrd="0" destOrd="0" presId="urn:microsoft.com/office/officeart/2008/layout/SquareAccentList"/>
    <dgm:cxn modelId="{B01EEB23-4849-4FB8-B8C0-C313ECBA17D3}" type="presParOf" srcId="{F5B80C5D-633B-43E0-ACD3-D254562EA0AD}" destId="{9A780903-3668-449B-BC72-F778CEFC336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מאמץ וזמן השקעה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השקעה מתונה ביחס לחלופה ידנית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6CD9A1D6-64E2-4016-9BF2-CE684A05C9BB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ניכר בזמן עבודה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C1C1D40C-A892-4861-842A-0B720F37D063}" type="parTrans" cxnId="{296456F5-F706-4397-BB2B-20A245399F32}">
      <dgm:prSet/>
      <dgm:spPr/>
      <dgm:t>
        <a:bodyPr/>
        <a:lstStyle/>
        <a:p>
          <a:endParaRPr lang="en-US"/>
        </a:p>
      </dgm:t>
    </dgm:pt>
    <dgm:pt modelId="{DC6E2FE6-6F12-4165-8A93-178E6BF8C4FB}" type="sibTrans" cxnId="{296456F5-F706-4397-BB2B-20A245399F32}">
      <dgm:prSet/>
      <dgm:spPr/>
      <dgm:t>
        <a:bodyPr/>
        <a:lstStyle/>
        <a:p>
          <a:endParaRPr lang="en-US"/>
        </a:p>
      </dgm:t>
    </dgm:pt>
    <dgm:pt modelId="{BF8BE1C8-8A91-49E0-BDB2-25AE895D5DB0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דורש הבנה אך מקצר תהליך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9924D15E-217A-45B2-AF28-5569BFEE4638}" type="parTrans" cxnId="{96F298A1-2A1E-492E-91C6-15B16574E78D}">
      <dgm:prSet/>
      <dgm:spPr/>
      <dgm:t>
        <a:bodyPr/>
        <a:lstStyle/>
        <a:p>
          <a:endParaRPr lang="en-US"/>
        </a:p>
      </dgm:t>
    </dgm:pt>
    <dgm:pt modelId="{913D951E-D0EB-4E95-BF8D-1BE55BB5AC78}" type="sibTrans" cxnId="{96F298A1-2A1E-492E-91C6-15B16574E78D}">
      <dgm:prSet/>
      <dgm:spPr/>
      <dgm:t>
        <a:bodyPr/>
        <a:lstStyle/>
        <a:p>
          <a:endParaRPr lang="en-US"/>
        </a:p>
      </dgm:t>
    </dgm:pt>
    <dgm:pt modelId="{4983951E-2E66-41E3-8537-CECD852BA4C5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מאמץ ממוקד במקום עבודת כפיים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2CE61C9-85CC-4B92-BF27-CFB96C6A0635}" type="parTrans" cxnId="{47DB3726-8A44-45AA-ADC1-395EB282FF18}">
      <dgm:prSet/>
      <dgm:spPr/>
      <dgm:t>
        <a:bodyPr/>
        <a:lstStyle/>
        <a:p>
          <a:endParaRPr lang="en-US"/>
        </a:p>
      </dgm:t>
    </dgm:pt>
    <dgm:pt modelId="{F74E7D60-8642-476F-914E-A03D92AFDB01}" type="sibTrans" cxnId="{47DB3726-8A44-45AA-ADC1-395EB282FF18}">
      <dgm:prSet/>
      <dgm:spPr/>
      <dgm:t>
        <a:bodyPr/>
        <a:lstStyle/>
        <a:p>
          <a:endParaRPr lang="en-US"/>
        </a:p>
      </dgm:t>
    </dgm:pt>
    <dgm:pt modelId="{F86300DE-BEC9-4668-B68F-8D96CE7CD914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מהירות גבוהה עם פיקוח אנושי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53B65FE3-541E-4124-8709-1E6753D3A144}" type="parTrans" cxnId="{863D84BA-F256-4FA2-A518-B16D91989848}">
      <dgm:prSet/>
      <dgm:spPr/>
      <dgm:t>
        <a:bodyPr/>
        <a:lstStyle/>
        <a:p>
          <a:endParaRPr lang="en-US"/>
        </a:p>
      </dgm:t>
    </dgm:pt>
    <dgm:pt modelId="{D973A783-E786-411C-B214-E3772AA046C6}" type="sibTrans" cxnId="{863D84BA-F256-4FA2-A518-B16D91989848}">
      <dgm:prSet/>
      <dgm:spPr/>
      <dgm:t>
        <a:bodyPr/>
        <a:lstStyle/>
        <a:p>
          <a:endParaRPr lang="en-US"/>
        </a:p>
      </dgm:t>
    </dgm:pt>
    <dgm:pt modelId="{B2632F03-42FA-49BE-BC79-BFCC3F138DB2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פחות שלבים ידניים בתהליך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FA26B7A7-3E5B-4461-BE5C-76E9F3515669}" type="parTrans" cxnId="{3496DC1E-363B-41C5-8FA0-87FA9C6E2F9F}">
      <dgm:prSet/>
      <dgm:spPr/>
      <dgm:t>
        <a:bodyPr/>
        <a:lstStyle/>
        <a:p>
          <a:endParaRPr lang="en-US"/>
        </a:p>
      </dgm:t>
    </dgm:pt>
    <dgm:pt modelId="{94E6809F-7F37-4210-BC9D-CC056E09730C}" type="sibTrans" cxnId="{3496DC1E-363B-41C5-8FA0-87FA9C6E2F9F}">
      <dgm:prSet/>
      <dgm:spPr/>
      <dgm:t>
        <a:bodyPr/>
        <a:lstStyle/>
        <a:p>
          <a:endParaRPr lang="en-US"/>
        </a:p>
      </dgm:t>
    </dgm:pt>
    <dgm:pt modelId="{AE4E7462-11DC-4102-99EF-84E3935C9879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יעילות גבוהה ביחס להשקעה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76FFC70-5A28-428F-A253-24B48682FFAF}" type="parTrans" cxnId="{29A76400-BF4A-4476-9F5D-B1D8BEB12716}">
      <dgm:prSet/>
      <dgm:spPr/>
      <dgm:t>
        <a:bodyPr/>
        <a:lstStyle/>
        <a:p>
          <a:endParaRPr lang="en-US"/>
        </a:p>
      </dgm:t>
    </dgm:pt>
    <dgm:pt modelId="{C0F8DFBB-0000-4A02-8ECB-5BA984E0B266}" type="sibTrans" cxnId="{29A76400-BF4A-4476-9F5D-B1D8BEB12716}">
      <dgm:prSet/>
      <dgm:spPr/>
      <dgm:t>
        <a:bodyPr/>
        <a:lstStyle/>
        <a:p>
          <a:endParaRPr lang="en-US"/>
        </a:p>
      </dgm:t>
    </dgm:pt>
    <dgm:pt modelId="{DD675AC3-5778-4615-9C24-E157E5797693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מסביר חלקים לא ברורים מידית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B3497DF-B8C0-405E-96E6-4C2E9E2C3D34}" type="parTrans" cxnId="{2288CFF2-C08B-457D-9FB4-6582CCFA89A7}">
      <dgm:prSet/>
      <dgm:spPr/>
      <dgm:t>
        <a:bodyPr/>
        <a:lstStyle/>
        <a:p>
          <a:endParaRPr lang="en-US"/>
        </a:p>
      </dgm:t>
    </dgm:pt>
    <dgm:pt modelId="{2208AAD3-D46A-48F6-AA65-84BB1D87192C}" type="sibTrans" cxnId="{2288CFF2-C08B-457D-9FB4-6582CCFA89A7}">
      <dgm:prSet/>
      <dgm:spPr/>
      <dgm:t>
        <a:bodyPr/>
        <a:lstStyle/>
        <a:p>
          <a:endParaRPr lang="en-US"/>
        </a:p>
      </dgm:t>
    </dgm:pt>
    <dgm:pt modelId="{9AD95747-B3EB-4707-BF46-BC64C7642A57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ללא צורך בחיפוש חיצוני</a:t>
          </a:r>
        </a:p>
      </dgm:t>
    </dgm:pt>
    <dgm:pt modelId="{16EB3875-96A3-461E-B498-3E1A8DC7901B}" type="parTrans" cxnId="{62AFFDDE-DA54-448C-AC81-E4B936ADC2C1}">
      <dgm:prSet/>
      <dgm:spPr/>
      <dgm:t>
        <a:bodyPr/>
        <a:lstStyle/>
        <a:p>
          <a:endParaRPr lang="en-US"/>
        </a:p>
      </dgm:t>
    </dgm:pt>
    <dgm:pt modelId="{7B8DCCA8-17FD-414A-BFE1-CDA3E59BDA9A}" type="sibTrans" cxnId="{62AFFDDE-DA54-448C-AC81-E4B936ADC2C1}">
      <dgm:prSet/>
      <dgm:spPr/>
      <dgm:t>
        <a:bodyPr/>
        <a:lstStyle/>
        <a:p>
          <a:endParaRPr lang="en-US"/>
        </a:p>
      </dgm:t>
    </dgm:pt>
    <dgm:pt modelId="{CCD600B5-7D85-4B2F-80CF-44BB11DB4F27}">
      <dgm:prSet custT="1"/>
      <dgm:spPr/>
      <dgm:t>
        <a:bodyPr/>
        <a:lstStyle/>
        <a:p>
          <a:pPr algn="r" rtl="1"/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מקל עלינו עבודה שחורה 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45EC8361-C9C6-42CD-86F5-D3C0BB6C3951}" type="parTrans" cxnId="{7C7BEA68-C92E-4060-88A1-CC112788042D}">
      <dgm:prSet/>
      <dgm:spPr/>
      <dgm:t>
        <a:bodyPr/>
        <a:lstStyle/>
        <a:p>
          <a:endParaRPr lang="en-US"/>
        </a:p>
      </dgm:t>
    </dgm:pt>
    <dgm:pt modelId="{498151D1-3103-4384-AD70-EF1C4CF353CF}" type="sibTrans" cxnId="{7C7BEA68-C92E-4060-88A1-CC112788042D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1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0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1" custScaleX="39157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A7361CB9-AC64-42DD-A2DF-1A1E7B34FB95}" type="pres">
      <dgm:prSet presAssocID="{6CD9A1D6-64E2-4016-9BF2-CE684A05C9BB}" presName="childComposite" presStyleCnt="0">
        <dgm:presLayoutVars>
          <dgm:chMax val="0"/>
          <dgm:chPref val="0"/>
        </dgm:presLayoutVars>
      </dgm:prSet>
      <dgm:spPr/>
    </dgm:pt>
    <dgm:pt modelId="{11992688-43EA-428F-B55E-88155FD24D6B}" type="pres">
      <dgm:prSet presAssocID="{6CD9A1D6-64E2-4016-9BF2-CE684A05C9BB}" presName="ChildAccent" presStyleLbl="solidFgAcc1" presStyleIdx="1" presStyleCnt="10" custLinFactX="374932" custLinFactNeighborX="400000" custLinFactNeighborY="-9872"/>
      <dgm:spPr/>
    </dgm:pt>
    <dgm:pt modelId="{271B4CA6-D961-4F74-A310-30BCE3FFD231}" type="pres">
      <dgm:prSet presAssocID="{6CD9A1D6-64E2-4016-9BF2-CE684A05C9BB}" presName="Child" presStyleLbl="revTx" presStyleIdx="2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ACF2F9EF-B8C3-44CE-A731-6948109412C8}" type="pres">
      <dgm:prSet presAssocID="{BF8BE1C8-8A91-49E0-BDB2-25AE895D5DB0}" presName="childComposite" presStyleCnt="0">
        <dgm:presLayoutVars>
          <dgm:chMax val="0"/>
          <dgm:chPref val="0"/>
        </dgm:presLayoutVars>
      </dgm:prSet>
      <dgm:spPr/>
    </dgm:pt>
    <dgm:pt modelId="{ACD48A13-BF31-41DB-A350-0F70978614D7}" type="pres">
      <dgm:prSet presAssocID="{BF8BE1C8-8A91-49E0-BDB2-25AE895D5DB0}" presName="ChildAccent" presStyleLbl="solidFgAcc1" presStyleIdx="2" presStyleCnt="10" custLinFactX="374932" custLinFactNeighborX="400000" custLinFactNeighborY="-9872"/>
      <dgm:spPr/>
    </dgm:pt>
    <dgm:pt modelId="{3BF89418-F5D3-480F-B93E-05CDDDEBBE60}" type="pres">
      <dgm:prSet presAssocID="{BF8BE1C8-8A91-49E0-BDB2-25AE895D5DB0}" presName="Child" presStyleLbl="revTx" presStyleIdx="3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D61C5B5B-90DE-49D1-A262-9C6D067F328D}" type="pres">
      <dgm:prSet presAssocID="{4983951E-2E66-41E3-8537-CECD852BA4C5}" presName="childComposite" presStyleCnt="0">
        <dgm:presLayoutVars>
          <dgm:chMax val="0"/>
          <dgm:chPref val="0"/>
        </dgm:presLayoutVars>
      </dgm:prSet>
      <dgm:spPr/>
    </dgm:pt>
    <dgm:pt modelId="{C3BFE605-C09D-43D3-8851-09ABF198D7AE}" type="pres">
      <dgm:prSet presAssocID="{4983951E-2E66-41E3-8537-CECD852BA4C5}" presName="ChildAccent" presStyleLbl="solidFgAcc1" presStyleIdx="3" presStyleCnt="10" custLinFactX="374932" custLinFactNeighborX="400000" custLinFactNeighborY="-9872"/>
      <dgm:spPr/>
    </dgm:pt>
    <dgm:pt modelId="{526EECC5-6896-4BE2-91BE-8AEB32265435}" type="pres">
      <dgm:prSet presAssocID="{4983951E-2E66-41E3-8537-CECD852BA4C5}" presName="Child" presStyleLbl="revTx" presStyleIdx="4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086CAB6E-F929-432D-B5FB-D3FC18240E4F}" type="pres">
      <dgm:prSet presAssocID="{F86300DE-BEC9-4668-B68F-8D96CE7CD914}" presName="childComposite" presStyleCnt="0">
        <dgm:presLayoutVars>
          <dgm:chMax val="0"/>
          <dgm:chPref val="0"/>
        </dgm:presLayoutVars>
      </dgm:prSet>
      <dgm:spPr/>
    </dgm:pt>
    <dgm:pt modelId="{5229C424-5AC0-4FA7-ABAC-F1ED6339F077}" type="pres">
      <dgm:prSet presAssocID="{F86300DE-BEC9-4668-B68F-8D96CE7CD914}" presName="ChildAccent" presStyleLbl="solidFgAcc1" presStyleIdx="4" presStyleCnt="10" custLinFactX="374932" custLinFactNeighborX="400000" custLinFactNeighborY="-9872"/>
      <dgm:spPr/>
    </dgm:pt>
    <dgm:pt modelId="{0E1C650C-8D17-4BD3-B101-29A76C8D2B1C}" type="pres">
      <dgm:prSet presAssocID="{F86300DE-BEC9-4668-B68F-8D96CE7CD914}" presName="Child" presStyleLbl="revTx" presStyleIdx="5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40EFAC68-CF71-4957-9A73-5DF179BE7463}" type="pres">
      <dgm:prSet presAssocID="{B2632F03-42FA-49BE-BC79-BFCC3F138DB2}" presName="childComposite" presStyleCnt="0">
        <dgm:presLayoutVars>
          <dgm:chMax val="0"/>
          <dgm:chPref val="0"/>
        </dgm:presLayoutVars>
      </dgm:prSet>
      <dgm:spPr/>
    </dgm:pt>
    <dgm:pt modelId="{19F7FDBE-F219-4E14-B562-B95B8A43A6ED}" type="pres">
      <dgm:prSet presAssocID="{B2632F03-42FA-49BE-BC79-BFCC3F138DB2}" presName="ChildAccent" presStyleLbl="solidFgAcc1" presStyleIdx="5" presStyleCnt="10" custLinFactX="374932" custLinFactNeighborX="400000" custLinFactNeighborY="-9872"/>
      <dgm:spPr/>
    </dgm:pt>
    <dgm:pt modelId="{4748E549-BF21-4AD6-8ABE-4A4A1A58011E}" type="pres">
      <dgm:prSet presAssocID="{B2632F03-42FA-49BE-BC79-BFCC3F138DB2}" presName="Child" presStyleLbl="revTx" presStyleIdx="6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905BF823-18C7-4BC4-88F0-1DE4EA0421C8}" type="pres">
      <dgm:prSet presAssocID="{AE4E7462-11DC-4102-99EF-84E3935C9879}" presName="childComposite" presStyleCnt="0">
        <dgm:presLayoutVars>
          <dgm:chMax val="0"/>
          <dgm:chPref val="0"/>
        </dgm:presLayoutVars>
      </dgm:prSet>
      <dgm:spPr/>
    </dgm:pt>
    <dgm:pt modelId="{11CADE35-21BF-4D0F-87B6-EC497F236576}" type="pres">
      <dgm:prSet presAssocID="{AE4E7462-11DC-4102-99EF-84E3935C9879}" presName="ChildAccent" presStyleLbl="solidFgAcc1" presStyleIdx="6" presStyleCnt="10" custLinFactX="374932" custLinFactNeighborX="400000" custLinFactNeighborY="-9872"/>
      <dgm:spPr/>
    </dgm:pt>
    <dgm:pt modelId="{A952DC44-4E2E-4F76-97F6-5978D8204141}" type="pres">
      <dgm:prSet presAssocID="{AE4E7462-11DC-4102-99EF-84E3935C9879}" presName="Child" presStyleLbl="revTx" presStyleIdx="7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780D99DA-39B6-4E9F-AFD2-F69CEB3DBA6A}" type="pres">
      <dgm:prSet presAssocID="{DD675AC3-5778-4615-9C24-E157E5797693}" presName="childComposite" presStyleCnt="0">
        <dgm:presLayoutVars>
          <dgm:chMax val="0"/>
          <dgm:chPref val="0"/>
        </dgm:presLayoutVars>
      </dgm:prSet>
      <dgm:spPr/>
    </dgm:pt>
    <dgm:pt modelId="{6EC52F37-8ACF-46AC-A446-CE5E1F7B3658}" type="pres">
      <dgm:prSet presAssocID="{DD675AC3-5778-4615-9C24-E157E5797693}" presName="ChildAccent" presStyleLbl="solidFgAcc1" presStyleIdx="7" presStyleCnt="10" custLinFactX="374932" custLinFactNeighborX="400000" custLinFactNeighborY="-9872"/>
      <dgm:spPr/>
    </dgm:pt>
    <dgm:pt modelId="{17856709-62A6-4CBA-A334-D6A8D430376D}" type="pres">
      <dgm:prSet presAssocID="{DD675AC3-5778-4615-9C24-E157E5797693}" presName="Child" presStyleLbl="revTx" presStyleIdx="8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BC62E8B3-EFE3-490D-86EC-8D5B309ADC7D}" type="pres">
      <dgm:prSet presAssocID="{9AD95747-B3EB-4707-BF46-BC64C7642A57}" presName="childComposite" presStyleCnt="0">
        <dgm:presLayoutVars>
          <dgm:chMax val="0"/>
          <dgm:chPref val="0"/>
        </dgm:presLayoutVars>
      </dgm:prSet>
      <dgm:spPr/>
    </dgm:pt>
    <dgm:pt modelId="{EF076D9C-1DB9-41E3-81F3-55C2C6F20EA3}" type="pres">
      <dgm:prSet presAssocID="{9AD95747-B3EB-4707-BF46-BC64C7642A57}" presName="ChildAccent" presStyleLbl="solidFgAcc1" presStyleIdx="8" presStyleCnt="10" custLinFactX="374932" custLinFactNeighborX="400000" custLinFactNeighborY="-9872"/>
      <dgm:spPr/>
    </dgm:pt>
    <dgm:pt modelId="{62DC72C1-7BCC-45E1-8811-275526F46515}" type="pres">
      <dgm:prSet presAssocID="{9AD95747-B3EB-4707-BF46-BC64C7642A57}" presName="Child" presStyleLbl="revTx" presStyleIdx="9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  <dgm:pt modelId="{B4246C75-A18E-470E-8748-0DFF2C7B6745}" type="pres">
      <dgm:prSet presAssocID="{CCD600B5-7D85-4B2F-80CF-44BB11DB4F27}" presName="childComposite" presStyleCnt="0">
        <dgm:presLayoutVars>
          <dgm:chMax val="0"/>
          <dgm:chPref val="0"/>
        </dgm:presLayoutVars>
      </dgm:prSet>
      <dgm:spPr/>
    </dgm:pt>
    <dgm:pt modelId="{A901DF07-C13A-4BCE-8137-29410717E453}" type="pres">
      <dgm:prSet presAssocID="{CCD600B5-7D85-4B2F-80CF-44BB11DB4F27}" presName="ChildAccent" presStyleLbl="solidFgAcc1" presStyleIdx="9" presStyleCnt="10" custLinFactX="374932" custLinFactNeighborX="400000" custLinFactNeighborY="-9872"/>
      <dgm:spPr/>
    </dgm:pt>
    <dgm:pt modelId="{9917330D-D002-44ED-AE6D-C31A01607A4A}" type="pres">
      <dgm:prSet presAssocID="{CCD600B5-7D85-4B2F-80CF-44BB11DB4F27}" presName="Child" presStyleLbl="revTx" presStyleIdx="10" presStyleCnt="11" custScaleX="235614" custLinFactNeighborX="59" custLinFactNeighborY="-4236">
        <dgm:presLayoutVars>
          <dgm:chMax val="0"/>
          <dgm:chPref val="0"/>
          <dgm:bulletEnabled val="1"/>
        </dgm:presLayoutVars>
      </dgm:prSet>
      <dgm:spPr/>
    </dgm:pt>
  </dgm:ptLst>
  <dgm:cxnLst>
    <dgm:cxn modelId="{29A76400-BF4A-4476-9F5D-B1D8BEB12716}" srcId="{007D65EB-13AB-4EE3-9DAC-37219F7D549B}" destId="{AE4E7462-11DC-4102-99EF-84E3935C9879}" srcOrd="6" destOrd="0" parTransId="{076FFC70-5A28-428F-A253-24B48682FFAF}" sibTransId="{C0F8DFBB-0000-4A02-8ECB-5BA984E0B266}"/>
    <dgm:cxn modelId="{74CE9C06-F846-4858-8631-18365780C784}" type="presOf" srcId="{AE4E7462-11DC-4102-99EF-84E3935C9879}" destId="{A952DC44-4E2E-4F76-97F6-5978D8204141}" srcOrd="0" destOrd="0" presId="urn:microsoft.com/office/officeart/2008/layout/SquareAccentList"/>
    <dgm:cxn modelId="{8B2A081D-8DE1-4C70-82C4-DD993A2F944E}" type="presOf" srcId="{DD675AC3-5778-4615-9C24-E157E5797693}" destId="{17856709-62A6-4CBA-A334-D6A8D430376D}" srcOrd="0" destOrd="0" presId="urn:microsoft.com/office/officeart/2008/layout/SquareAccentList"/>
    <dgm:cxn modelId="{3496DC1E-363B-41C5-8FA0-87FA9C6E2F9F}" srcId="{007D65EB-13AB-4EE3-9DAC-37219F7D549B}" destId="{B2632F03-42FA-49BE-BC79-BFCC3F138DB2}" srcOrd="5" destOrd="0" parTransId="{FA26B7A7-3E5B-4461-BE5C-76E9F3515669}" sibTransId="{94E6809F-7F37-4210-BC9D-CC056E09730C}"/>
    <dgm:cxn modelId="{47DB3726-8A44-45AA-ADC1-395EB282FF18}" srcId="{007D65EB-13AB-4EE3-9DAC-37219F7D549B}" destId="{4983951E-2E66-41E3-8537-CECD852BA4C5}" srcOrd="3" destOrd="0" parTransId="{02CE61C9-85CC-4B92-BF27-CFB96C6A0635}" sibTransId="{F74E7D60-8642-476F-914E-A03D92AFDB01}"/>
    <dgm:cxn modelId="{584A6F2D-9560-4974-8376-9B5B528B3A26}" type="presOf" srcId="{6CD9A1D6-64E2-4016-9BF2-CE684A05C9BB}" destId="{271B4CA6-D961-4F74-A310-30BCE3FFD231}" srcOrd="0" destOrd="0" presId="urn:microsoft.com/office/officeart/2008/layout/SquareAccentList"/>
    <dgm:cxn modelId="{C84AC734-B7CA-4D18-B2FD-8AF33F35F5AC}" type="presOf" srcId="{BF8BE1C8-8A91-49E0-BDB2-25AE895D5DB0}" destId="{3BF89418-F5D3-480F-B93E-05CDDDEBBE60}" srcOrd="0" destOrd="0" presId="urn:microsoft.com/office/officeart/2008/layout/SquareAccentList"/>
    <dgm:cxn modelId="{56C4A13B-AC4F-4F12-B48F-CAEC6C4A91C5}" type="presOf" srcId="{4983951E-2E66-41E3-8537-CECD852BA4C5}" destId="{526EECC5-6896-4BE2-91BE-8AEB32265435}" srcOrd="0" destOrd="0" presId="urn:microsoft.com/office/officeart/2008/layout/SquareAccentList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7C7BEA68-C92E-4060-88A1-CC112788042D}" srcId="{007D65EB-13AB-4EE3-9DAC-37219F7D549B}" destId="{CCD600B5-7D85-4B2F-80CF-44BB11DB4F27}" srcOrd="9" destOrd="0" parTransId="{45EC8361-C9C6-42CD-86F5-D3C0BB6C3951}" sibTransId="{498151D1-3103-4384-AD70-EF1C4CF353CF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96F298A1-2A1E-492E-91C6-15B16574E78D}" srcId="{007D65EB-13AB-4EE3-9DAC-37219F7D549B}" destId="{BF8BE1C8-8A91-49E0-BDB2-25AE895D5DB0}" srcOrd="2" destOrd="0" parTransId="{9924D15E-217A-45B2-AF28-5569BFEE4638}" sibTransId="{913D951E-D0EB-4E95-BF8D-1BE55BB5AC78}"/>
    <dgm:cxn modelId="{BDF68EA2-9860-4902-839F-84ABB729E469}" type="presOf" srcId="{F86300DE-BEC9-4668-B68F-8D96CE7CD914}" destId="{0E1C650C-8D17-4BD3-B101-29A76C8D2B1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863D84BA-F256-4FA2-A518-B16D91989848}" srcId="{007D65EB-13AB-4EE3-9DAC-37219F7D549B}" destId="{F86300DE-BEC9-4668-B68F-8D96CE7CD914}" srcOrd="4" destOrd="0" parTransId="{53B65FE3-541E-4124-8709-1E6753D3A144}" sibTransId="{D973A783-E786-411C-B214-E3772AA046C6}"/>
    <dgm:cxn modelId="{E5E3F3D0-24C8-4A43-8CD0-F4602192EE52}" type="presOf" srcId="{CCD600B5-7D85-4B2F-80CF-44BB11DB4F27}" destId="{9917330D-D002-44ED-AE6D-C31A01607A4A}" srcOrd="0" destOrd="0" presId="urn:microsoft.com/office/officeart/2008/layout/SquareAccentList"/>
    <dgm:cxn modelId="{62AFFDDE-DA54-448C-AC81-E4B936ADC2C1}" srcId="{007D65EB-13AB-4EE3-9DAC-37219F7D549B}" destId="{9AD95747-B3EB-4707-BF46-BC64C7642A57}" srcOrd="8" destOrd="0" parTransId="{16EB3875-96A3-461E-B498-3E1A8DC7901B}" sibTransId="{7B8DCCA8-17FD-414A-BFE1-CDA3E59BDA9A}"/>
    <dgm:cxn modelId="{2288CFF2-C08B-457D-9FB4-6582CCFA89A7}" srcId="{007D65EB-13AB-4EE3-9DAC-37219F7D549B}" destId="{DD675AC3-5778-4615-9C24-E157E5797693}" srcOrd="7" destOrd="0" parTransId="{8B3497DF-B8C0-405E-96E6-4C2E9E2C3D34}" sibTransId="{2208AAD3-D46A-48F6-AA65-84BB1D87192C}"/>
    <dgm:cxn modelId="{296456F5-F706-4397-BB2B-20A245399F32}" srcId="{007D65EB-13AB-4EE3-9DAC-37219F7D549B}" destId="{6CD9A1D6-64E2-4016-9BF2-CE684A05C9BB}" srcOrd="1" destOrd="0" parTransId="{C1C1D40C-A892-4861-842A-0B720F37D063}" sibTransId="{DC6E2FE6-6F12-4165-8A93-178E6BF8C4FB}"/>
    <dgm:cxn modelId="{7FC9C8F8-EF2E-4D60-8CDB-410941F4EE9F}" type="presOf" srcId="{B2632F03-42FA-49BE-BC79-BFCC3F138DB2}" destId="{4748E549-BF21-4AD6-8ABE-4A4A1A58011E}" srcOrd="0" destOrd="0" presId="urn:microsoft.com/office/officeart/2008/layout/SquareAccentList"/>
    <dgm:cxn modelId="{D18331FC-0BAA-432F-AF22-B9A63FFC1476}" type="presOf" srcId="{9AD95747-B3EB-4707-BF46-BC64C7642A57}" destId="{62DC72C1-7BCC-45E1-8811-275526F46515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472263E4-BE11-4625-AFF3-F0809C90DA08}" type="presParOf" srcId="{7C405A48-D505-4564-B6A9-2BA9B8F517A0}" destId="{A7361CB9-AC64-42DD-A2DF-1A1E7B34FB95}" srcOrd="1" destOrd="0" presId="urn:microsoft.com/office/officeart/2008/layout/SquareAccentList"/>
    <dgm:cxn modelId="{E8066127-18A2-4C5C-89D9-02B7B14530E7}" type="presParOf" srcId="{A7361CB9-AC64-42DD-A2DF-1A1E7B34FB95}" destId="{11992688-43EA-428F-B55E-88155FD24D6B}" srcOrd="0" destOrd="0" presId="urn:microsoft.com/office/officeart/2008/layout/SquareAccentList"/>
    <dgm:cxn modelId="{F45AE5E1-27CD-4C8A-A1EC-58D878A214C8}" type="presParOf" srcId="{A7361CB9-AC64-42DD-A2DF-1A1E7B34FB95}" destId="{271B4CA6-D961-4F74-A310-30BCE3FFD231}" srcOrd="1" destOrd="0" presId="urn:microsoft.com/office/officeart/2008/layout/SquareAccentList"/>
    <dgm:cxn modelId="{62EF719F-D33E-4878-BF21-34DA8FDD303F}" type="presParOf" srcId="{7C405A48-D505-4564-B6A9-2BA9B8F517A0}" destId="{ACF2F9EF-B8C3-44CE-A731-6948109412C8}" srcOrd="2" destOrd="0" presId="urn:microsoft.com/office/officeart/2008/layout/SquareAccentList"/>
    <dgm:cxn modelId="{2F1A0CFC-E5ED-4D56-90EA-3D90C05013A0}" type="presParOf" srcId="{ACF2F9EF-B8C3-44CE-A731-6948109412C8}" destId="{ACD48A13-BF31-41DB-A350-0F70978614D7}" srcOrd="0" destOrd="0" presId="urn:microsoft.com/office/officeart/2008/layout/SquareAccentList"/>
    <dgm:cxn modelId="{D54E4178-E76F-4F38-BEDD-B8DC35DA3A9B}" type="presParOf" srcId="{ACF2F9EF-B8C3-44CE-A731-6948109412C8}" destId="{3BF89418-F5D3-480F-B93E-05CDDDEBBE60}" srcOrd="1" destOrd="0" presId="urn:microsoft.com/office/officeart/2008/layout/SquareAccentList"/>
    <dgm:cxn modelId="{527F836D-63CC-4C85-98F3-469569C0B43D}" type="presParOf" srcId="{7C405A48-D505-4564-B6A9-2BA9B8F517A0}" destId="{D61C5B5B-90DE-49D1-A262-9C6D067F328D}" srcOrd="3" destOrd="0" presId="urn:microsoft.com/office/officeart/2008/layout/SquareAccentList"/>
    <dgm:cxn modelId="{11CB2BDB-ACAD-45DC-8A88-0807DD39F8DF}" type="presParOf" srcId="{D61C5B5B-90DE-49D1-A262-9C6D067F328D}" destId="{C3BFE605-C09D-43D3-8851-09ABF198D7AE}" srcOrd="0" destOrd="0" presId="urn:microsoft.com/office/officeart/2008/layout/SquareAccentList"/>
    <dgm:cxn modelId="{3ACE85E2-CC88-45C3-AB0D-598C13F9C9FF}" type="presParOf" srcId="{D61C5B5B-90DE-49D1-A262-9C6D067F328D}" destId="{526EECC5-6896-4BE2-91BE-8AEB32265435}" srcOrd="1" destOrd="0" presId="urn:microsoft.com/office/officeart/2008/layout/SquareAccentList"/>
    <dgm:cxn modelId="{9916DA5E-9B7B-4FCE-9E50-59869AEAEEE2}" type="presParOf" srcId="{7C405A48-D505-4564-B6A9-2BA9B8F517A0}" destId="{086CAB6E-F929-432D-B5FB-D3FC18240E4F}" srcOrd="4" destOrd="0" presId="urn:microsoft.com/office/officeart/2008/layout/SquareAccentList"/>
    <dgm:cxn modelId="{65412CF4-BCE8-44A7-9641-1E2EC72210F5}" type="presParOf" srcId="{086CAB6E-F929-432D-B5FB-D3FC18240E4F}" destId="{5229C424-5AC0-4FA7-ABAC-F1ED6339F077}" srcOrd="0" destOrd="0" presId="urn:microsoft.com/office/officeart/2008/layout/SquareAccentList"/>
    <dgm:cxn modelId="{9935DB50-E47B-477E-88E1-C6899872C6E7}" type="presParOf" srcId="{086CAB6E-F929-432D-B5FB-D3FC18240E4F}" destId="{0E1C650C-8D17-4BD3-B101-29A76C8D2B1C}" srcOrd="1" destOrd="0" presId="urn:microsoft.com/office/officeart/2008/layout/SquareAccentList"/>
    <dgm:cxn modelId="{6E77EE7E-74BE-425C-92CA-CCE6C94BE907}" type="presParOf" srcId="{7C405A48-D505-4564-B6A9-2BA9B8F517A0}" destId="{40EFAC68-CF71-4957-9A73-5DF179BE7463}" srcOrd="5" destOrd="0" presId="urn:microsoft.com/office/officeart/2008/layout/SquareAccentList"/>
    <dgm:cxn modelId="{750AC173-7673-4AA9-B2BA-BF660AD2B558}" type="presParOf" srcId="{40EFAC68-CF71-4957-9A73-5DF179BE7463}" destId="{19F7FDBE-F219-4E14-B562-B95B8A43A6ED}" srcOrd="0" destOrd="0" presId="urn:microsoft.com/office/officeart/2008/layout/SquareAccentList"/>
    <dgm:cxn modelId="{E6B05AFA-9931-4C29-AEC7-53F698885C1E}" type="presParOf" srcId="{40EFAC68-CF71-4957-9A73-5DF179BE7463}" destId="{4748E549-BF21-4AD6-8ABE-4A4A1A58011E}" srcOrd="1" destOrd="0" presId="urn:microsoft.com/office/officeart/2008/layout/SquareAccentList"/>
    <dgm:cxn modelId="{A2052B15-F48C-4BC0-A3E2-8A3A75F61A6A}" type="presParOf" srcId="{7C405A48-D505-4564-B6A9-2BA9B8F517A0}" destId="{905BF823-18C7-4BC4-88F0-1DE4EA0421C8}" srcOrd="6" destOrd="0" presId="urn:microsoft.com/office/officeart/2008/layout/SquareAccentList"/>
    <dgm:cxn modelId="{AA292829-C292-49F1-BC7E-576921AC8240}" type="presParOf" srcId="{905BF823-18C7-4BC4-88F0-1DE4EA0421C8}" destId="{11CADE35-21BF-4D0F-87B6-EC497F236576}" srcOrd="0" destOrd="0" presId="urn:microsoft.com/office/officeart/2008/layout/SquareAccentList"/>
    <dgm:cxn modelId="{5ECEA6DC-A136-44DF-9048-6E8F86B1643B}" type="presParOf" srcId="{905BF823-18C7-4BC4-88F0-1DE4EA0421C8}" destId="{A952DC44-4E2E-4F76-97F6-5978D8204141}" srcOrd="1" destOrd="0" presId="urn:microsoft.com/office/officeart/2008/layout/SquareAccentList"/>
    <dgm:cxn modelId="{A44FCA38-95A5-495D-82CC-B3947190E033}" type="presParOf" srcId="{7C405A48-D505-4564-B6A9-2BA9B8F517A0}" destId="{780D99DA-39B6-4E9F-AFD2-F69CEB3DBA6A}" srcOrd="7" destOrd="0" presId="urn:microsoft.com/office/officeart/2008/layout/SquareAccentList"/>
    <dgm:cxn modelId="{C3356193-B2DD-4C4A-8085-DE5C0E20A019}" type="presParOf" srcId="{780D99DA-39B6-4E9F-AFD2-F69CEB3DBA6A}" destId="{6EC52F37-8ACF-46AC-A446-CE5E1F7B3658}" srcOrd="0" destOrd="0" presId="urn:microsoft.com/office/officeart/2008/layout/SquareAccentList"/>
    <dgm:cxn modelId="{475A9007-7350-4E05-B2F6-F6603AD53F3E}" type="presParOf" srcId="{780D99DA-39B6-4E9F-AFD2-F69CEB3DBA6A}" destId="{17856709-62A6-4CBA-A334-D6A8D430376D}" srcOrd="1" destOrd="0" presId="urn:microsoft.com/office/officeart/2008/layout/SquareAccentList"/>
    <dgm:cxn modelId="{D204077A-68B6-49EE-AC9D-FE8305212734}" type="presParOf" srcId="{7C405A48-D505-4564-B6A9-2BA9B8F517A0}" destId="{BC62E8B3-EFE3-490D-86EC-8D5B309ADC7D}" srcOrd="8" destOrd="0" presId="urn:microsoft.com/office/officeart/2008/layout/SquareAccentList"/>
    <dgm:cxn modelId="{79F74331-7044-4895-BC7E-CB00B9A8E334}" type="presParOf" srcId="{BC62E8B3-EFE3-490D-86EC-8D5B309ADC7D}" destId="{EF076D9C-1DB9-41E3-81F3-55C2C6F20EA3}" srcOrd="0" destOrd="0" presId="urn:microsoft.com/office/officeart/2008/layout/SquareAccentList"/>
    <dgm:cxn modelId="{4591538A-AF47-45A4-97FA-18B16C47DF32}" type="presParOf" srcId="{BC62E8B3-EFE3-490D-86EC-8D5B309ADC7D}" destId="{62DC72C1-7BCC-45E1-8811-275526F46515}" srcOrd="1" destOrd="0" presId="urn:microsoft.com/office/officeart/2008/layout/SquareAccentList"/>
    <dgm:cxn modelId="{39AF9083-22AB-4B92-BDCE-C84D4D2B3414}" type="presParOf" srcId="{7C405A48-D505-4564-B6A9-2BA9B8F517A0}" destId="{B4246C75-A18E-470E-8748-0DFF2C7B6745}" srcOrd="9" destOrd="0" presId="urn:microsoft.com/office/officeart/2008/layout/SquareAccentList"/>
    <dgm:cxn modelId="{6D6F22AC-B19A-4679-AB26-C0369271CC6A}" type="presParOf" srcId="{B4246C75-A18E-470E-8748-0DFF2C7B6745}" destId="{A901DF07-C13A-4BCE-8137-29410717E453}" srcOrd="0" destOrd="0" presId="urn:microsoft.com/office/officeart/2008/layout/SquareAccentList"/>
    <dgm:cxn modelId="{847FE2D3-2D76-42FB-9148-E36895CFEA3D}" type="presParOf" srcId="{B4246C75-A18E-470E-8748-0DFF2C7B6745}" destId="{9917330D-D002-44ED-AE6D-C31A01607A4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הכישורים שדרשנו לפיתוח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הגדרת מטרות ברורות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FCED86DC-F7A4-42F2-AFE5-FB8757FD938F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פירוק למשימות קטנות</a:t>
          </a:r>
        </a:p>
      </dgm:t>
    </dgm:pt>
    <dgm:pt modelId="{A18C0460-2FD3-441A-B6D8-06DF86B663F2}" type="parTrans" cxnId="{98BA9B61-11E0-47B6-80B0-12A1EF234F9B}">
      <dgm:prSet/>
      <dgm:spPr/>
      <dgm:t>
        <a:bodyPr/>
        <a:lstStyle/>
        <a:p>
          <a:endParaRPr lang="en-US"/>
        </a:p>
      </dgm:t>
    </dgm:pt>
    <dgm:pt modelId="{2F74AEE8-0B43-4508-A8FB-4BC2DF51E584}" type="sibTrans" cxnId="{98BA9B61-11E0-47B6-80B0-12A1EF234F9B}">
      <dgm:prSet/>
      <dgm:spPr/>
      <dgm:t>
        <a:bodyPr/>
        <a:lstStyle/>
        <a:p>
          <a:endParaRPr lang="en-US"/>
        </a:p>
      </dgm:t>
    </dgm:pt>
    <dgm:pt modelId="{1E21364B-7544-4568-BEF1-D1E528C59DB7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אפיון קלט/פלט נדרש</a:t>
          </a:r>
        </a:p>
      </dgm:t>
    </dgm:pt>
    <dgm:pt modelId="{7A674848-8ECC-4764-BFBF-3D6B09B43C98}" type="parTrans" cxnId="{44BAD164-0A00-44D0-B9C4-E075FC2D76B0}">
      <dgm:prSet/>
      <dgm:spPr/>
      <dgm:t>
        <a:bodyPr/>
        <a:lstStyle/>
        <a:p>
          <a:endParaRPr lang="en-US"/>
        </a:p>
      </dgm:t>
    </dgm:pt>
    <dgm:pt modelId="{99442981-8A8D-45CF-908D-080CF7F01593}" type="sibTrans" cxnId="{44BAD164-0A00-44D0-B9C4-E075FC2D76B0}">
      <dgm:prSet/>
      <dgm:spPr/>
      <dgm:t>
        <a:bodyPr/>
        <a:lstStyle/>
        <a:p>
          <a:endParaRPr lang="en-US"/>
        </a:p>
      </dgm:t>
    </dgm:pt>
    <dgm:pt modelId="{4F3AF488-030E-4546-9C61-B66655F6D9B2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זיהוי מגבלות ומקרי קצה</a:t>
          </a:r>
        </a:p>
      </dgm:t>
    </dgm:pt>
    <dgm:pt modelId="{607F0A3D-41EB-4ADB-8696-5D5783A1EEB3}" type="parTrans" cxnId="{35DE5942-D77D-49CD-9672-22613F7DE584}">
      <dgm:prSet/>
      <dgm:spPr/>
      <dgm:t>
        <a:bodyPr/>
        <a:lstStyle/>
        <a:p>
          <a:endParaRPr lang="en-US"/>
        </a:p>
      </dgm:t>
    </dgm:pt>
    <dgm:pt modelId="{8560FB74-713E-44F2-89FF-951478EA4EEE}" type="sibTrans" cxnId="{35DE5942-D77D-49CD-9672-22613F7DE584}">
      <dgm:prSet/>
      <dgm:spPr/>
      <dgm:t>
        <a:bodyPr/>
        <a:lstStyle/>
        <a:p>
          <a:endParaRPr lang="en-US"/>
        </a:p>
      </dgm:t>
    </dgm:pt>
    <dgm:pt modelId="{79ADC4AA-A40E-4891-A78E-EA91E36944A2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בחירת אלגוריתם מתאים</a:t>
          </a:r>
        </a:p>
      </dgm:t>
    </dgm:pt>
    <dgm:pt modelId="{15656D3E-B8C7-4440-B3E7-01CF20990AEE}" type="parTrans" cxnId="{14104B6C-2D3B-40FF-A45E-287E0BE31911}">
      <dgm:prSet/>
      <dgm:spPr/>
      <dgm:t>
        <a:bodyPr/>
        <a:lstStyle/>
        <a:p>
          <a:endParaRPr lang="en-US"/>
        </a:p>
      </dgm:t>
    </dgm:pt>
    <dgm:pt modelId="{7B94EB34-8667-4317-A1C7-DF02CD92F8DF}" type="sibTrans" cxnId="{14104B6C-2D3B-40FF-A45E-287E0BE31911}">
      <dgm:prSet/>
      <dgm:spPr/>
      <dgm:t>
        <a:bodyPr/>
        <a:lstStyle/>
        <a:p>
          <a:endParaRPr lang="en-US"/>
        </a:p>
      </dgm:t>
    </dgm:pt>
    <dgm:pt modelId="{B8AB0B71-F8B1-4E9C-AEB6-9D5D365E4FB7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ידע במבני נתונים</a:t>
          </a:r>
        </a:p>
      </dgm:t>
    </dgm:pt>
    <dgm:pt modelId="{2E16379E-3563-451D-9AF5-08D787C6A676}" type="parTrans" cxnId="{0550822A-2AAE-4DBE-BA8A-505906DFDB31}">
      <dgm:prSet/>
      <dgm:spPr/>
      <dgm:t>
        <a:bodyPr/>
        <a:lstStyle/>
        <a:p>
          <a:endParaRPr lang="en-US"/>
        </a:p>
      </dgm:t>
    </dgm:pt>
    <dgm:pt modelId="{83422D4F-1D2E-4587-8BD0-52E417B16AE1}" type="sibTrans" cxnId="{0550822A-2AAE-4DBE-BA8A-505906DFDB31}">
      <dgm:prSet/>
      <dgm:spPr/>
      <dgm:t>
        <a:bodyPr/>
        <a:lstStyle/>
        <a:p>
          <a:endParaRPr lang="en-US"/>
        </a:p>
      </dgm:t>
    </dgm:pt>
    <dgm:pt modelId="{7C530C4C-4D4E-4594-A512-6CCDCD968E6A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ידע בתכונות ה </a:t>
          </a:r>
          <a:r>
            <a:rPr lang="en-US" sz="2400" dirty="0">
              <a:solidFill>
                <a:schemeClr val="accent6"/>
              </a:solidFill>
            </a:rPr>
            <a:t>AI</a:t>
          </a:r>
          <a:endParaRPr lang="he-IL" sz="2400" dirty="0">
            <a:solidFill>
              <a:schemeClr val="accent6"/>
            </a:solidFill>
          </a:endParaRPr>
        </a:p>
      </dgm:t>
    </dgm:pt>
    <dgm:pt modelId="{13093F18-CFA0-45D8-B9FA-9010648AAAA4}" type="parTrans" cxnId="{51A33CC7-7CC8-4F5A-9518-28A8817E1C41}">
      <dgm:prSet/>
      <dgm:spPr/>
      <dgm:t>
        <a:bodyPr/>
        <a:lstStyle/>
        <a:p>
          <a:endParaRPr lang="en-US"/>
        </a:p>
      </dgm:t>
    </dgm:pt>
    <dgm:pt modelId="{DBDBA0FA-1560-4BCB-9A8F-300189B004B5}" type="sibTrans" cxnId="{51A33CC7-7CC8-4F5A-9518-28A8817E1C41}">
      <dgm:prSet/>
      <dgm:spPr/>
      <dgm:t>
        <a:bodyPr/>
        <a:lstStyle/>
        <a:p>
          <a:endParaRPr lang="en-US"/>
        </a:p>
      </dgm:t>
    </dgm:pt>
    <dgm:pt modelId="{0E7CCF99-6E6D-4EE0-BBDB-F0A3C231EC57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עקביות וסדרתיות </a:t>
          </a:r>
        </a:p>
      </dgm:t>
    </dgm:pt>
    <dgm:pt modelId="{E7087877-9690-4D5D-9155-E10D9A5D1C79}" type="parTrans" cxnId="{D982AC39-BB06-485E-B476-C40151D72FCB}">
      <dgm:prSet/>
      <dgm:spPr/>
      <dgm:t>
        <a:bodyPr/>
        <a:lstStyle/>
        <a:p>
          <a:endParaRPr lang="en-US"/>
        </a:p>
      </dgm:t>
    </dgm:pt>
    <dgm:pt modelId="{A4BE1384-C928-4A2B-BC8E-FB511CC58AEF}" type="sibTrans" cxnId="{D982AC39-BB06-485E-B476-C40151D72FCB}">
      <dgm:prSet/>
      <dgm:spPr/>
      <dgm:t>
        <a:bodyPr/>
        <a:lstStyle/>
        <a:p>
          <a:endParaRPr lang="en-US"/>
        </a:p>
      </dgm:t>
    </dgm:pt>
    <dgm:pt modelId="{E75708F9-C2A6-47F8-8B62-ABCB5BD0916D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תכנון מראש</a:t>
          </a:r>
        </a:p>
      </dgm:t>
    </dgm:pt>
    <dgm:pt modelId="{45DCB8C0-4033-4BAC-837F-F215125C81BE}" type="parTrans" cxnId="{F4DDFB9A-65CB-486E-B59E-2B66EFC5D872}">
      <dgm:prSet/>
      <dgm:spPr/>
      <dgm:t>
        <a:bodyPr/>
        <a:lstStyle/>
        <a:p>
          <a:endParaRPr lang="en-US"/>
        </a:p>
      </dgm:t>
    </dgm:pt>
    <dgm:pt modelId="{2FFD23B2-B885-4F22-BB4B-1442C0955292}" type="sibTrans" cxnId="{F4DDFB9A-65CB-486E-B59E-2B66EFC5D872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0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9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0" custScaleX="39157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E98E5D0-1214-4AD7-8D25-B691CF345C15}" type="pres">
      <dgm:prSet presAssocID="{FCED86DC-F7A4-42F2-AFE5-FB8757FD938F}" presName="childComposite" presStyleCnt="0">
        <dgm:presLayoutVars>
          <dgm:chMax val="0"/>
          <dgm:chPref val="0"/>
        </dgm:presLayoutVars>
      </dgm:prSet>
      <dgm:spPr/>
    </dgm:pt>
    <dgm:pt modelId="{365DC4B0-8A0F-4916-885C-B1FED0CC8D90}" type="pres">
      <dgm:prSet presAssocID="{FCED86DC-F7A4-42F2-AFE5-FB8757FD938F}" presName="ChildAccent" presStyleLbl="solidFgAcc1" presStyleIdx="1" presStyleCnt="9" custLinFactX="400000" custLinFactNeighborX="448971"/>
      <dgm:spPr/>
    </dgm:pt>
    <dgm:pt modelId="{149B19C7-34E7-4026-8E01-5D98C917064F}" type="pres">
      <dgm:prSet presAssocID="{FCED86DC-F7A4-42F2-AFE5-FB8757FD938F}" presName="Child" presStyleLbl="revTx" presStyleIdx="2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E313D627-EE84-4FB4-B76D-6BA631499C20}" type="pres">
      <dgm:prSet presAssocID="{1E21364B-7544-4568-BEF1-D1E528C59DB7}" presName="childComposite" presStyleCnt="0">
        <dgm:presLayoutVars>
          <dgm:chMax val="0"/>
          <dgm:chPref val="0"/>
        </dgm:presLayoutVars>
      </dgm:prSet>
      <dgm:spPr/>
    </dgm:pt>
    <dgm:pt modelId="{CF3B30A1-CF79-4D6B-BE45-AE84E142017C}" type="pres">
      <dgm:prSet presAssocID="{1E21364B-7544-4568-BEF1-D1E528C59DB7}" presName="ChildAccent" presStyleLbl="solidFgAcc1" presStyleIdx="2" presStyleCnt="9" custLinFactX="400000" custLinFactNeighborX="448971"/>
      <dgm:spPr/>
    </dgm:pt>
    <dgm:pt modelId="{5A17A3C6-1333-48A0-BF3F-581D60F55C79}" type="pres">
      <dgm:prSet presAssocID="{1E21364B-7544-4568-BEF1-D1E528C59DB7}" presName="Child" presStyleLbl="revTx" presStyleIdx="3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BF7A4A7C-FB24-4DED-B865-C9EA710C5EA2}" type="pres">
      <dgm:prSet presAssocID="{4F3AF488-030E-4546-9C61-B66655F6D9B2}" presName="childComposite" presStyleCnt="0">
        <dgm:presLayoutVars>
          <dgm:chMax val="0"/>
          <dgm:chPref val="0"/>
        </dgm:presLayoutVars>
      </dgm:prSet>
      <dgm:spPr/>
    </dgm:pt>
    <dgm:pt modelId="{BDB16366-2779-4B82-99B9-84912CEDAFCC}" type="pres">
      <dgm:prSet presAssocID="{4F3AF488-030E-4546-9C61-B66655F6D9B2}" presName="ChildAccent" presStyleLbl="solidFgAcc1" presStyleIdx="3" presStyleCnt="9" custLinFactX="400000" custLinFactNeighborX="448971"/>
      <dgm:spPr/>
    </dgm:pt>
    <dgm:pt modelId="{5582A69C-E854-45AC-AC5A-369CB141FFDF}" type="pres">
      <dgm:prSet presAssocID="{4F3AF488-030E-4546-9C61-B66655F6D9B2}" presName="Child" presStyleLbl="revTx" presStyleIdx="4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5B82EF09-07EE-4994-BE10-59A7179CAB48}" type="pres">
      <dgm:prSet presAssocID="{79ADC4AA-A40E-4891-A78E-EA91E36944A2}" presName="childComposite" presStyleCnt="0">
        <dgm:presLayoutVars>
          <dgm:chMax val="0"/>
          <dgm:chPref val="0"/>
        </dgm:presLayoutVars>
      </dgm:prSet>
      <dgm:spPr/>
    </dgm:pt>
    <dgm:pt modelId="{E249649E-638C-46B7-9DD3-34222E9FA002}" type="pres">
      <dgm:prSet presAssocID="{79ADC4AA-A40E-4891-A78E-EA91E36944A2}" presName="ChildAccent" presStyleLbl="solidFgAcc1" presStyleIdx="4" presStyleCnt="9" custLinFactX="400000" custLinFactNeighborX="448971"/>
      <dgm:spPr/>
    </dgm:pt>
    <dgm:pt modelId="{30A537F8-DAB2-4684-AA30-0722BC9795CD}" type="pres">
      <dgm:prSet presAssocID="{79ADC4AA-A40E-4891-A78E-EA91E36944A2}" presName="Child" presStyleLbl="revTx" presStyleIdx="5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45BFC231-2CC1-49EC-BD73-9F4DCE834F00}" type="pres">
      <dgm:prSet presAssocID="{B8AB0B71-F8B1-4E9C-AEB6-9D5D365E4FB7}" presName="childComposite" presStyleCnt="0">
        <dgm:presLayoutVars>
          <dgm:chMax val="0"/>
          <dgm:chPref val="0"/>
        </dgm:presLayoutVars>
      </dgm:prSet>
      <dgm:spPr/>
    </dgm:pt>
    <dgm:pt modelId="{D27219BB-FEE6-4945-B043-1A2169EF9294}" type="pres">
      <dgm:prSet presAssocID="{B8AB0B71-F8B1-4E9C-AEB6-9D5D365E4FB7}" presName="ChildAccent" presStyleLbl="solidFgAcc1" presStyleIdx="5" presStyleCnt="9" custLinFactX="400000" custLinFactNeighborX="448971"/>
      <dgm:spPr/>
    </dgm:pt>
    <dgm:pt modelId="{890AA0A6-A816-47E0-A33D-137CB2FD1615}" type="pres">
      <dgm:prSet presAssocID="{B8AB0B71-F8B1-4E9C-AEB6-9D5D365E4FB7}" presName="Child" presStyleLbl="revTx" presStyleIdx="6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3C58A0CD-B9A2-4E14-B134-44EB78492189}" type="pres">
      <dgm:prSet presAssocID="{7C530C4C-4D4E-4594-A512-6CCDCD968E6A}" presName="childComposite" presStyleCnt="0">
        <dgm:presLayoutVars>
          <dgm:chMax val="0"/>
          <dgm:chPref val="0"/>
        </dgm:presLayoutVars>
      </dgm:prSet>
      <dgm:spPr/>
    </dgm:pt>
    <dgm:pt modelId="{272B6C24-FA09-4652-B3BD-401766CF9E06}" type="pres">
      <dgm:prSet presAssocID="{7C530C4C-4D4E-4594-A512-6CCDCD968E6A}" presName="ChildAccent" presStyleLbl="solidFgAcc1" presStyleIdx="6" presStyleCnt="9" custLinFactX="400000" custLinFactNeighborX="448971"/>
      <dgm:spPr/>
    </dgm:pt>
    <dgm:pt modelId="{BA19C5CD-FB53-4909-BBBA-1DE83B7681A1}" type="pres">
      <dgm:prSet presAssocID="{7C530C4C-4D4E-4594-A512-6CCDCD968E6A}" presName="Child" presStyleLbl="revTx" presStyleIdx="7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2EF7ECBE-7373-4202-8816-AB3A96661799}" type="pres">
      <dgm:prSet presAssocID="{0E7CCF99-6E6D-4EE0-BBDB-F0A3C231EC57}" presName="childComposite" presStyleCnt="0">
        <dgm:presLayoutVars>
          <dgm:chMax val="0"/>
          <dgm:chPref val="0"/>
        </dgm:presLayoutVars>
      </dgm:prSet>
      <dgm:spPr/>
    </dgm:pt>
    <dgm:pt modelId="{E0748FC9-535B-4D72-83E2-48E748825F74}" type="pres">
      <dgm:prSet presAssocID="{0E7CCF99-6E6D-4EE0-BBDB-F0A3C231EC57}" presName="ChildAccent" presStyleLbl="solidFgAcc1" presStyleIdx="7" presStyleCnt="9" custLinFactX="400000" custLinFactNeighborX="448971"/>
      <dgm:spPr/>
    </dgm:pt>
    <dgm:pt modelId="{D7313F51-3A4F-4941-AE6D-E1C33766B3D4}" type="pres">
      <dgm:prSet presAssocID="{0E7CCF99-6E6D-4EE0-BBDB-F0A3C231EC57}" presName="Child" presStyleLbl="revTx" presStyleIdx="8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  <dgm:pt modelId="{35E00DCC-E09E-4A9D-B21F-8E7A391288D3}" type="pres">
      <dgm:prSet presAssocID="{E75708F9-C2A6-47F8-8B62-ABCB5BD0916D}" presName="childComposite" presStyleCnt="0">
        <dgm:presLayoutVars>
          <dgm:chMax val="0"/>
          <dgm:chPref val="0"/>
        </dgm:presLayoutVars>
      </dgm:prSet>
      <dgm:spPr/>
    </dgm:pt>
    <dgm:pt modelId="{71146265-3240-4976-80C6-C5D301F83545}" type="pres">
      <dgm:prSet presAssocID="{E75708F9-C2A6-47F8-8B62-ABCB5BD0916D}" presName="ChildAccent" presStyleLbl="solidFgAcc1" presStyleIdx="8" presStyleCnt="9" custLinFactX="400000" custLinFactNeighborX="448971"/>
      <dgm:spPr/>
    </dgm:pt>
    <dgm:pt modelId="{DE692BF5-F101-46E8-B734-09A4E2F5CC55}" type="pres">
      <dgm:prSet presAssocID="{E75708F9-C2A6-47F8-8B62-ABCB5BD0916D}" presName="Child" presStyleLbl="revTx" presStyleIdx="9" presStyleCnt="10" custScaleX="249224" custLinFactNeighborX="-1950">
        <dgm:presLayoutVars>
          <dgm:chMax val="0"/>
          <dgm:chPref val="0"/>
          <dgm:bulletEnabled val="1"/>
        </dgm:presLayoutVars>
      </dgm:prSet>
      <dgm:spPr/>
    </dgm:pt>
  </dgm:ptLst>
  <dgm:cxnLst>
    <dgm:cxn modelId="{0DD0E809-5E62-4182-B654-729A05021723}" type="presOf" srcId="{B8AB0B71-F8B1-4E9C-AEB6-9D5D365E4FB7}" destId="{890AA0A6-A816-47E0-A33D-137CB2FD1615}" srcOrd="0" destOrd="0" presId="urn:microsoft.com/office/officeart/2008/layout/SquareAccentList"/>
    <dgm:cxn modelId="{7A386228-5DF3-4C2F-BD0E-7299EAEE6B95}" type="presOf" srcId="{E75708F9-C2A6-47F8-8B62-ABCB5BD0916D}" destId="{DE692BF5-F101-46E8-B734-09A4E2F5CC55}" srcOrd="0" destOrd="0" presId="urn:microsoft.com/office/officeart/2008/layout/SquareAccentList"/>
    <dgm:cxn modelId="{423D102A-97D0-4AF6-96FD-07FE3B3FCF4F}" type="presOf" srcId="{4F3AF488-030E-4546-9C61-B66655F6D9B2}" destId="{5582A69C-E854-45AC-AC5A-369CB141FFDF}" srcOrd="0" destOrd="0" presId="urn:microsoft.com/office/officeart/2008/layout/SquareAccentList"/>
    <dgm:cxn modelId="{0550822A-2AAE-4DBE-BA8A-505906DFDB31}" srcId="{007D65EB-13AB-4EE3-9DAC-37219F7D549B}" destId="{B8AB0B71-F8B1-4E9C-AEB6-9D5D365E4FB7}" srcOrd="5" destOrd="0" parTransId="{2E16379E-3563-451D-9AF5-08D787C6A676}" sibTransId="{83422D4F-1D2E-4587-8BD0-52E417B16AE1}"/>
    <dgm:cxn modelId="{D982AC39-BB06-485E-B476-C40151D72FCB}" srcId="{007D65EB-13AB-4EE3-9DAC-37219F7D549B}" destId="{0E7CCF99-6E6D-4EE0-BBDB-F0A3C231EC57}" srcOrd="7" destOrd="0" parTransId="{E7087877-9690-4D5D-9155-E10D9A5D1C79}" sibTransId="{A4BE1384-C928-4A2B-BC8E-FB511CC58AEF}"/>
    <dgm:cxn modelId="{98BA9B61-11E0-47B6-80B0-12A1EF234F9B}" srcId="{007D65EB-13AB-4EE3-9DAC-37219F7D549B}" destId="{FCED86DC-F7A4-42F2-AFE5-FB8757FD938F}" srcOrd="1" destOrd="0" parTransId="{A18C0460-2FD3-441A-B6D8-06DF86B663F2}" sibTransId="{2F74AEE8-0B43-4508-A8FB-4BC2DF51E584}"/>
    <dgm:cxn modelId="{35DE5942-D77D-49CD-9672-22613F7DE584}" srcId="{007D65EB-13AB-4EE3-9DAC-37219F7D549B}" destId="{4F3AF488-030E-4546-9C61-B66655F6D9B2}" srcOrd="3" destOrd="0" parTransId="{607F0A3D-41EB-4ADB-8696-5D5783A1EEB3}" sibTransId="{8560FB74-713E-44F2-89FF-951478EA4EEE}"/>
    <dgm:cxn modelId="{44BAD164-0A00-44D0-B9C4-E075FC2D76B0}" srcId="{007D65EB-13AB-4EE3-9DAC-37219F7D549B}" destId="{1E21364B-7544-4568-BEF1-D1E528C59DB7}" srcOrd="2" destOrd="0" parTransId="{7A674848-8ECC-4764-BFBF-3D6B09B43C98}" sibTransId="{99442981-8A8D-45CF-908D-080CF7F01593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3F482A4A-1601-484F-A81E-C65D2E42FC88}" type="presOf" srcId="{1E21364B-7544-4568-BEF1-D1E528C59DB7}" destId="{5A17A3C6-1333-48A0-BF3F-581D60F55C79}" srcOrd="0" destOrd="0" presId="urn:microsoft.com/office/officeart/2008/layout/SquareAccentList"/>
    <dgm:cxn modelId="{14104B6C-2D3B-40FF-A45E-287E0BE31911}" srcId="{007D65EB-13AB-4EE3-9DAC-37219F7D549B}" destId="{79ADC4AA-A40E-4891-A78E-EA91E36944A2}" srcOrd="4" destOrd="0" parTransId="{15656D3E-B8C7-4440-B3E7-01CF20990AEE}" sibTransId="{7B94EB34-8667-4317-A1C7-DF02CD92F8DF}"/>
    <dgm:cxn modelId="{F4DDFB9A-65CB-486E-B59E-2B66EFC5D872}" srcId="{007D65EB-13AB-4EE3-9DAC-37219F7D549B}" destId="{E75708F9-C2A6-47F8-8B62-ABCB5BD0916D}" srcOrd="8" destOrd="0" parTransId="{45DCB8C0-4033-4BAC-837F-F215125C81BE}" sibTransId="{2FFD23B2-B885-4F22-BB4B-1442C0955292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B26509BA-4F8F-49DD-B010-3AAF10151BCC}" type="presOf" srcId="{0E7CCF99-6E6D-4EE0-BBDB-F0A3C231EC57}" destId="{D7313F51-3A4F-4941-AE6D-E1C33766B3D4}" srcOrd="0" destOrd="0" presId="urn:microsoft.com/office/officeart/2008/layout/SquareAccentList"/>
    <dgm:cxn modelId="{9DD53FC3-98AC-4321-8210-F51BF2463287}" type="presOf" srcId="{79ADC4AA-A40E-4891-A78E-EA91E36944A2}" destId="{30A537F8-DAB2-4684-AA30-0722BC9795CD}" srcOrd="0" destOrd="0" presId="urn:microsoft.com/office/officeart/2008/layout/SquareAccentList"/>
    <dgm:cxn modelId="{51A33CC7-7CC8-4F5A-9518-28A8817E1C41}" srcId="{007D65EB-13AB-4EE3-9DAC-37219F7D549B}" destId="{7C530C4C-4D4E-4594-A512-6CCDCD968E6A}" srcOrd="6" destOrd="0" parTransId="{13093F18-CFA0-45D8-B9FA-9010648AAAA4}" sibTransId="{DBDBA0FA-1560-4BCB-9A8F-300189B004B5}"/>
    <dgm:cxn modelId="{18B86EE0-D53C-45D3-A197-478EE49E5EA7}" type="presOf" srcId="{7C530C4C-4D4E-4594-A512-6CCDCD968E6A}" destId="{BA19C5CD-FB53-4909-BBBA-1DE83B7681A1}" srcOrd="0" destOrd="0" presId="urn:microsoft.com/office/officeart/2008/layout/SquareAccentList"/>
    <dgm:cxn modelId="{DF522AF4-D86E-4BD3-A31A-56AAFA449777}" type="presOf" srcId="{FCED86DC-F7A4-42F2-AFE5-FB8757FD938F}" destId="{149B19C7-34E7-4026-8E01-5D98C917064F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8B617F2E-A0DD-4EA1-B2B5-CEC464C0CE40}" type="presParOf" srcId="{7C405A48-D505-4564-B6A9-2BA9B8F517A0}" destId="{DE98E5D0-1214-4AD7-8D25-B691CF345C15}" srcOrd="1" destOrd="0" presId="urn:microsoft.com/office/officeart/2008/layout/SquareAccentList"/>
    <dgm:cxn modelId="{C5B2E5AC-527F-4694-A8CE-06B27D4C7475}" type="presParOf" srcId="{DE98E5D0-1214-4AD7-8D25-B691CF345C15}" destId="{365DC4B0-8A0F-4916-885C-B1FED0CC8D90}" srcOrd="0" destOrd="0" presId="urn:microsoft.com/office/officeart/2008/layout/SquareAccentList"/>
    <dgm:cxn modelId="{33FFD29A-F8EC-479A-8BF7-1D3F3C201A72}" type="presParOf" srcId="{DE98E5D0-1214-4AD7-8D25-B691CF345C15}" destId="{149B19C7-34E7-4026-8E01-5D98C917064F}" srcOrd="1" destOrd="0" presId="urn:microsoft.com/office/officeart/2008/layout/SquareAccentList"/>
    <dgm:cxn modelId="{A8CB3BA0-69C9-4FE2-9749-26F7B14E1B32}" type="presParOf" srcId="{7C405A48-D505-4564-B6A9-2BA9B8F517A0}" destId="{E313D627-EE84-4FB4-B76D-6BA631499C20}" srcOrd="2" destOrd="0" presId="urn:microsoft.com/office/officeart/2008/layout/SquareAccentList"/>
    <dgm:cxn modelId="{5DD805B1-D405-466B-BC24-78A57B72E200}" type="presParOf" srcId="{E313D627-EE84-4FB4-B76D-6BA631499C20}" destId="{CF3B30A1-CF79-4D6B-BE45-AE84E142017C}" srcOrd="0" destOrd="0" presId="urn:microsoft.com/office/officeart/2008/layout/SquareAccentList"/>
    <dgm:cxn modelId="{CD3F3927-B25A-4ADF-B084-7C4EE4E1AF4D}" type="presParOf" srcId="{E313D627-EE84-4FB4-B76D-6BA631499C20}" destId="{5A17A3C6-1333-48A0-BF3F-581D60F55C79}" srcOrd="1" destOrd="0" presId="urn:microsoft.com/office/officeart/2008/layout/SquareAccentList"/>
    <dgm:cxn modelId="{2DD09FB3-C5C4-437B-83AD-A26AB68BEE66}" type="presParOf" srcId="{7C405A48-D505-4564-B6A9-2BA9B8F517A0}" destId="{BF7A4A7C-FB24-4DED-B865-C9EA710C5EA2}" srcOrd="3" destOrd="0" presId="urn:microsoft.com/office/officeart/2008/layout/SquareAccentList"/>
    <dgm:cxn modelId="{734F1F99-39DB-4BF6-9B9D-91B07FA58158}" type="presParOf" srcId="{BF7A4A7C-FB24-4DED-B865-C9EA710C5EA2}" destId="{BDB16366-2779-4B82-99B9-84912CEDAFCC}" srcOrd="0" destOrd="0" presId="urn:microsoft.com/office/officeart/2008/layout/SquareAccentList"/>
    <dgm:cxn modelId="{04596402-C8BC-4DC9-9B33-E18419C09C13}" type="presParOf" srcId="{BF7A4A7C-FB24-4DED-B865-C9EA710C5EA2}" destId="{5582A69C-E854-45AC-AC5A-369CB141FFDF}" srcOrd="1" destOrd="0" presId="urn:microsoft.com/office/officeart/2008/layout/SquareAccentList"/>
    <dgm:cxn modelId="{B038E8CD-E1D0-4A82-AC76-65B89E4C893B}" type="presParOf" srcId="{7C405A48-D505-4564-B6A9-2BA9B8F517A0}" destId="{5B82EF09-07EE-4994-BE10-59A7179CAB48}" srcOrd="4" destOrd="0" presId="urn:microsoft.com/office/officeart/2008/layout/SquareAccentList"/>
    <dgm:cxn modelId="{DF0ED519-C661-496B-9EBF-960E771F1F21}" type="presParOf" srcId="{5B82EF09-07EE-4994-BE10-59A7179CAB48}" destId="{E249649E-638C-46B7-9DD3-34222E9FA002}" srcOrd="0" destOrd="0" presId="urn:microsoft.com/office/officeart/2008/layout/SquareAccentList"/>
    <dgm:cxn modelId="{AB81AE0F-B1DC-422F-B7E8-9DEE59049ABE}" type="presParOf" srcId="{5B82EF09-07EE-4994-BE10-59A7179CAB48}" destId="{30A537F8-DAB2-4684-AA30-0722BC9795CD}" srcOrd="1" destOrd="0" presId="urn:microsoft.com/office/officeart/2008/layout/SquareAccentList"/>
    <dgm:cxn modelId="{3B674E3E-D87D-4653-944B-8DC70E65C622}" type="presParOf" srcId="{7C405A48-D505-4564-B6A9-2BA9B8F517A0}" destId="{45BFC231-2CC1-49EC-BD73-9F4DCE834F00}" srcOrd="5" destOrd="0" presId="urn:microsoft.com/office/officeart/2008/layout/SquareAccentList"/>
    <dgm:cxn modelId="{B0AC4D45-FF46-438A-912E-825920343E4A}" type="presParOf" srcId="{45BFC231-2CC1-49EC-BD73-9F4DCE834F00}" destId="{D27219BB-FEE6-4945-B043-1A2169EF9294}" srcOrd="0" destOrd="0" presId="urn:microsoft.com/office/officeart/2008/layout/SquareAccentList"/>
    <dgm:cxn modelId="{2AD25B81-D4C3-408B-8818-BACEE379D750}" type="presParOf" srcId="{45BFC231-2CC1-49EC-BD73-9F4DCE834F00}" destId="{890AA0A6-A816-47E0-A33D-137CB2FD1615}" srcOrd="1" destOrd="0" presId="urn:microsoft.com/office/officeart/2008/layout/SquareAccentList"/>
    <dgm:cxn modelId="{AB3C6C7B-B867-4278-B358-5A0CF6AD2C2D}" type="presParOf" srcId="{7C405A48-D505-4564-B6A9-2BA9B8F517A0}" destId="{3C58A0CD-B9A2-4E14-B134-44EB78492189}" srcOrd="6" destOrd="0" presId="urn:microsoft.com/office/officeart/2008/layout/SquareAccentList"/>
    <dgm:cxn modelId="{00A744F0-0C20-4945-A0E5-D55BD2A6B7C8}" type="presParOf" srcId="{3C58A0CD-B9A2-4E14-B134-44EB78492189}" destId="{272B6C24-FA09-4652-B3BD-401766CF9E06}" srcOrd="0" destOrd="0" presId="urn:microsoft.com/office/officeart/2008/layout/SquareAccentList"/>
    <dgm:cxn modelId="{ABBBC8E0-D5AA-4ABF-861E-940227A11712}" type="presParOf" srcId="{3C58A0CD-B9A2-4E14-B134-44EB78492189}" destId="{BA19C5CD-FB53-4909-BBBA-1DE83B7681A1}" srcOrd="1" destOrd="0" presId="urn:microsoft.com/office/officeart/2008/layout/SquareAccentList"/>
    <dgm:cxn modelId="{0630E6C9-B480-4319-BCB2-7CACB5BDC8BB}" type="presParOf" srcId="{7C405A48-D505-4564-B6A9-2BA9B8F517A0}" destId="{2EF7ECBE-7373-4202-8816-AB3A96661799}" srcOrd="7" destOrd="0" presId="urn:microsoft.com/office/officeart/2008/layout/SquareAccentList"/>
    <dgm:cxn modelId="{55461009-DAEF-4BCA-B336-B8DF3898F56C}" type="presParOf" srcId="{2EF7ECBE-7373-4202-8816-AB3A96661799}" destId="{E0748FC9-535B-4D72-83E2-48E748825F74}" srcOrd="0" destOrd="0" presId="urn:microsoft.com/office/officeart/2008/layout/SquareAccentList"/>
    <dgm:cxn modelId="{DF3D4CED-3CB9-44CF-B013-0AA420311A95}" type="presParOf" srcId="{2EF7ECBE-7373-4202-8816-AB3A96661799}" destId="{D7313F51-3A4F-4941-AE6D-E1C33766B3D4}" srcOrd="1" destOrd="0" presId="urn:microsoft.com/office/officeart/2008/layout/SquareAccentList"/>
    <dgm:cxn modelId="{F8D03EC9-35EE-4678-9FD4-281176EE387D}" type="presParOf" srcId="{7C405A48-D505-4564-B6A9-2BA9B8F517A0}" destId="{35E00DCC-E09E-4A9D-B21F-8E7A391288D3}" srcOrd="8" destOrd="0" presId="urn:microsoft.com/office/officeart/2008/layout/SquareAccentList"/>
    <dgm:cxn modelId="{7B150FFE-9BFE-4804-85CB-0E59684F31F2}" type="presParOf" srcId="{35E00DCC-E09E-4A9D-B21F-8E7A391288D3}" destId="{71146265-3240-4976-80C6-C5D301F83545}" srcOrd="0" destOrd="0" presId="urn:microsoft.com/office/officeart/2008/layout/SquareAccentList"/>
    <dgm:cxn modelId="{AB54CC1F-8B86-42F6-AE17-92D87D284DF6}" type="presParOf" srcId="{35E00DCC-E09E-4A9D-B21F-8E7A391288D3}" destId="{DE692BF5-F101-46E8-B734-09A4E2F5CC5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dirty="0">
              <a:solidFill>
                <a:schemeClr val="bg1"/>
              </a:solidFill>
            </a:rPr>
            <a:t>הבנה של התוצר ושליטה בו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ניתוח תוצאות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D5FFBF9C-3261-4B24-8C40-FEB85059235D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שליטה ברוב</a:t>
          </a:r>
        </a:p>
      </dgm:t>
    </dgm:pt>
    <dgm:pt modelId="{5B5943CD-9D15-4315-B61D-9BA47F89A2E3}" type="parTrans" cxnId="{B1242265-B6DF-4933-9052-C96417CBF589}">
      <dgm:prSet/>
      <dgm:spPr/>
      <dgm:t>
        <a:bodyPr/>
        <a:lstStyle/>
        <a:p>
          <a:endParaRPr lang="en-US"/>
        </a:p>
      </dgm:t>
    </dgm:pt>
    <dgm:pt modelId="{34B74269-2119-4975-B67A-0D2397080656}" type="sibTrans" cxnId="{B1242265-B6DF-4933-9052-C96417CBF589}">
      <dgm:prSet/>
      <dgm:spPr/>
      <dgm:t>
        <a:bodyPr/>
        <a:lstStyle/>
        <a:p>
          <a:endParaRPr lang="en-US"/>
        </a:p>
      </dgm:t>
    </dgm:pt>
    <dgm:pt modelId="{616632A5-6DDB-4931-A263-302568BFABDF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הבנה מלאה</a:t>
          </a:r>
        </a:p>
      </dgm:t>
    </dgm:pt>
    <dgm:pt modelId="{9B12BB42-F75B-4D64-9534-040AD1C428BB}" type="parTrans" cxnId="{4C5C9164-47F2-4B00-8DD7-236BF26EFAAE}">
      <dgm:prSet/>
      <dgm:spPr/>
      <dgm:t>
        <a:bodyPr/>
        <a:lstStyle/>
        <a:p>
          <a:endParaRPr lang="en-US"/>
        </a:p>
      </dgm:t>
    </dgm:pt>
    <dgm:pt modelId="{514B6C51-9C40-4DBF-8F77-A3BCE1E7BD40}" type="sibTrans" cxnId="{4C5C9164-47F2-4B00-8DD7-236BF26EFAAE}">
      <dgm:prSet/>
      <dgm:spPr/>
      <dgm:t>
        <a:bodyPr/>
        <a:lstStyle/>
        <a:p>
          <a:endParaRPr lang="en-US"/>
        </a:p>
      </dgm:t>
    </dgm:pt>
    <dgm:pt modelId="{4244F658-7FEC-4C90-80A7-EF02D45BAC1B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בינה מסבירה</a:t>
          </a:r>
        </a:p>
      </dgm:t>
    </dgm:pt>
    <dgm:pt modelId="{02D1AB94-779D-47FB-9BF4-923F0296F00C}" type="parTrans" cxnId="{456F378A-16CE-4256-A10A-C646994A6430}">
      <dgm:prSet/>
      <dgm:spPr/>
      <dgm:t>
        <a:bodyPr/>
        <a:lstStyle/>
        <a:p>
          <a:endParaRPr lang="en-US"/>
        </a:p>
      </dgm:t>
    </dgm:pt>
    <dgm:pt modelId="{57B66397-8C82-4AAD-A464-9007546CA6F9}" type="sibTrans" cxnId="{456F378A-16CE-4256-A10A-C646994A6430}">
      <dgm:prSet/>
      <dgm:spPr/>
      <dgm:t>
        <a:bodyPr/>
        <a:lstStyle/>
        <a:p>
          <a:endParaRPr lang="en-US"/>
        </a:p>
      </dgm:t>
    </dgm:pt>
    <dgm:pt modelId="{DB64783C-0B2B-476A-A72B-6E605ED38155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הבנת לוגיקה</a:t>
          </a:r>
        </a:p>
      </dgm:t>
    </dgm:pt>
    <dgm:pt modelId="{43D8C4EC-1205-4551-BD76-BE60056F1E75}" type="parTrans" cxnId="{FED396B9-8B6B-419A-AB96-C83A5EC5D2C6}">
      <dgm:prSet/>
      <dgm:spPr/>
      <dgm:t>
        <a:bodyPr/>
        <a:lstStyle/>
        <a:p>
          <a:endParaRPr lang="en-US"/>
        </a:p>
      </dgm:t>
    </dgm:pt>
    <dgm:pt modelId="{891A921A-7050-4A98-8B26-6A9660BFAE73}" type="sibTrans" cxnId="{FED396B9-8B6B-419A-AB96-C83A5EC5D2C6}">
      <dgm:prSet/>
      <dgm:spPr/>
      <dgm:t>
        <a:bodyPr/>
        <a:lstStyle/>
        <a:p>
          <a:endParaRPr lang="en-US"/>
        </a:p>
      </dgm:t>
    </dgm:pt>
    <dgm:pt modelId="{5FEBD7C2-ECE8-4495-9CCA-11E0A14C8DE1}">
      <dgm:prSet custT="1"/>
      <dgm:spPr/>
      <dgm:t>
        <a:bodyPr/>
        <a:lstStyle/>
        <a:p>
          <a:pPr algn="r" rtl="1"/>
          <a:r>
            <a:rPr lang="he-IL" sz="2400">
              <a:solidFill>
                <a:schemeClr val="accent6"/>
              </a:solidFill>
            </a:rPr>
            <a:t>עקביות פלט</a:t>
          </a:r>
          <a:endParaRPr lang="he-IL" sz="2400" dirty="0">
            <a:solidFill>
              <a:schemeClr val="accent6"/>
            </a:solidFill>
          </a:endParaRPr>
        </a:p>
      </dgm:t>
    </dgm:pt>
    <dgm:pt modelId="{2B05AAB6-D09E-4672-899F-F385CB371B16}" type="parTrans" cxnId="{32C9AE7D-E01F-4116-95E7-46FEDB9499A2}">
      <dgm:prSet/>
      <dgm:spPr/>
      <dgm:t>
        <a:bodyPr/>
        <a:lstStyle/>
        <a:p>
          <a:endParaRPr lang="en-US"/>
        </a:p>
      </dgm:t>
    </dgm:pt>
    <dgm:pt modelId="{9E0B696A-7C16-4BE6-84C8-F86499BAC751}" type="sibTrans" cxnId="{32C9AE7D-E01F-4116-95E7-46FEDB9499A2}">
      <dgm:prSet/>
      <dgm:spPr/>
      <dgm:t>
        <a:bodyPr/>
        <a:lstStyle/>
        <a:p>
          <a:endParaRPr lang="en-US"/>
        </a:p>
      </dgm:t>
    </dgm:pt>
    <dgm:pt modelId="{C534F104-5807-49E3-973E-1B6567A3FF3C}">
      <dgm:prSet custT="1"/>
      <dgm:spPr/>
      <dgm:t>
        <a:bodyPr/>
        <a:lstStyle/>
        <a:p>
          <a:pPr algn="r" rtl="1"/>
          <a:r>
            <a:rPr lang="he-IL" sz="2400" dirty="0">
              <a:solidFill>
                <a:schemeClr val="accent6"/>
              </a:solidFill>
            </a:rPr>
            <a:t>ניתוח תוצאות</a:t>
          </a:r>
        </a:p>
      </dgm:t>
    </dgm:pt>
    <dgm:pt modelId="{A5A76B5C-8213-43AB-8227-1323E4629B71}" type="parTrans" cxnId="{0B222862-F9A1-422F-BFCA-02497C015127}">
      <dgm:prSet/>
      <dgm:spPr/>
      <dgm:t>
        <a:bodyPr/>
        <a:lstStyle/>
        <a:p>
          <a:endParaRPr lang="en-US"/>
        </a:p>
      </dgm:t>
    </dgm:pt>
    <dgm:pt modelId="{FDCC1EFA-5089-46B9-A387-D7D3E6503B91}" type="sibTrans" cxnId="{0B222862-F9A1-422F-BFCA-02497C015127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8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7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8" custScaleX="39157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EA3A4BFB-F648-45E1-A01C-9E58150AD4E4}" type="pres">
      <dgm:prSet presAssocID="{D5FFBF9C-3261-4B24-8C40-FEB85059235D}" presName="childComposite" presStyleCnt="0">
        <dgm:presLayoutVars>
          <dgm:chMax val="0"/>
          <dgm:chPref val="0"/>
        </dgm:presLayoutVars>
      </dgm:prSet>
      <dgm:spPr/>
    </dgm:pt>
    <dgm:pt modelId="{2169CEA0-7218-4D94-9B8C-760A3877A4C1}" type="pres">
      <dgm:prSet presAssocID="{D5FFBF9C-3261-4B24-8C40-FEB85059235D}" presName="ChildAccent" presStyleLbl="solidFgAcc1" presStyleIdx="1" presStyleCnt="7" custLinFactX="100000" custLinFactNeighborX="102371"/>
      <dgm:spPr/>
    </dgm:pt>
    <dgm:pt modelId="{C318CB70-65B2-4526-9035-1A22C0BB0886}" type="pres">
      <dgm:prSet presAssocID="{D5FFBF9C-3261-4B24-8C40-FEB85059235D}" presName="Child" presStyleLbl="revTx" presStyleIdx="2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  <dgm:pt modelId="{896FEAED-C59A-47AA-8DA4-A97585ECBF7F}" type="pres">
      <dgm:prSet presAssocID="{616632A5-6DDB-4931-A263-302568BFABDF}" presName="childComposite" presStyleCnt="0">
        <dgm:presLayoutVars>
          <dgm:chMax val="0"/>
          <dgm:chPref val="0"/>
        </dgm:presLayoutVars>
      </dgm:prSet>
      <dgm:spPr/>
    </dgm:pt>
    <dgm:pt modelId="{A48D74CD-EC9E-4055-B9EB-4CE13E606788}" type="pres">
      <dgm:prSet presAssocID="{616632A5-6DDB-4931-A263-302568BFABDF}" presName="ChildAccent" presStyleLbl="solidFgAcc1" presStyleIdx="2" presStyleCnt="7" custLinFactX="100000" custLinFactNeighborX="102371"/>
      <dgm:spPr/>
    </dgm:pt>
    <dgm:pt modelId="{58C4B80E-A0D2-431F-8422-17DBDD315623}" type="pres">
      <dgm:prSet presAssocID="{616632A5-6DDB-4931-A263-302568BFABDF}" presName="Child" presStyleLbl="revTx" presStyleIdx="3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  <dgm:pt modelId="{31B4C814-FC94-4E9D-A86B-4DE07E2897B6}" type="pres">
      <dgm:prSet presAssocID="{4244F658-7FEC-4C90-80A7-EF02D45BAC1B}" presName="childComposite" presStyleCnt="0">
        <dgm:presLayoutVars>
          <dgm:chMax val="0"/>
          <dgm:chPref val="0"/>
        </dgm:presLayoutVars>
      </dgm:prSet>
      <dgm:spPr/>
    </dgm:pt>
    <dgm:pt modelId="{5B30CB18-EF34-46D2-BB43-3B9B04838E5B}" type="pres">
      <dgm:prSet presAssocID="{4244F658-7FEC-4C90-80A7-EF02D45BAC1B}" presName="ChildAccent" presStyleLbl="solidFgAcc1" presStyleIdx="3" presStyleCnt="7" custLinFactX="100000" custLinFactNeighborX="102371"/>
      <dgm:spPr/>
    </dgm:pt>
    <dgm:pt modelId="{2FEA4BC9-4F5B-4435-9C3B-292B1E2310C1}" type="pres">
      <dgm:prSet presAssocID="{4244F658-7FEC-4C90-80A7-EF02D45BAC1B}" presName="Child" presStyleLbl="revTx" presStyleIdx="4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  <dgm:pt modelId="{8FEA9E91-39CD-4BAE-8B06-0342FADCEA6E}" type="pres">
      <dgm:prSet presAssocID="{DB64783C-0B2B-476A-A72B-6E605ED38155}" presName="childComposite" presStyleCnt="0">
        <dgm:presLayoutVars>
          <dgm:chMax val="0"/>
          <dgm:chPref val="0"/>
        </dgm:presLayoutVars>
      </dgm:prSet>
      <dgm:spPr/>
    </dgm:pt>
    <dgm:pt modelId="{6A48F5B4-5FCE-4D0A-B146-175D8229F0AA}" type="pres">
      <dgm:prSet presAssocID="{DB64783C-0B2B-476A-A72B-6E605ED38155}" presName="ChildAccent" presStyleLbl="solidFgAcc1" presStyleIdx="4" presStyleCnt="7" custLinFactX="100000" custLinFactNeighborX="102371"/>
      <dgm:spPr/>
    </dgm:pt>
    <dgm:pt modelId="{02C2EEEC-EC6B-402F-8F63-5123B56F44FA}" type="pres">
      <dgm:prSet presAssocID="{DB64783C-0B2B-476A-A72B-6E605ED38155}" presName="Child" presStyleLbl="revTx" presStyleIdx="5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  <dgm:pt modelId="{BCB5AE84-A7B0-4016-B8EF-807B9F56A100}" type="pres">
      <dgm:prSet presAssocID="{5FEBD7C2-ECE8-4495-9CCA-11E0A14C8DE1}" presName="childComposite" presStyleCnt="0">
        <dgm:presLayoutVars>
          <dgm:chMax val="0"/>
          <dgm:chPref val="0"/>
        </dgm:presLayoutVars>
      </dgm:prSet>
      <dgm:spPr/>
    </dgm:pt>
    <dgm:pt modelId="{E9BEB328-C216-4B5C-A8A3-DEAF00BD9C21}" type="pres">
      <dgm:prSet presAssocID="{5FEBD7C2-ECE8-4495-9CCA-11E0A14C8DE1}" presName="ChildAccent" presStyleLbl="solidFgAcc1" presStyleIdx="5" presStyleCnt="7" custLinFactX="100000" custLinFactNeighborX="102371"/>
      <dgm:spPr/>
    </dgm:pt>
    <dgm:pt modelId="{12F1F78A-C541-4087-BCBD-EA664848E9DA}" type="pres">
      <dgm:prSet presAssocID="{5FEBD7C2-ECE8-4495-9CCA-11E0A14C8DE1}" presName="Child" presStyleLbl="revTx" presStyleIdx="6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  <dgm:pt modelId="{3DDCF82B-F5C4-4FA0-BEA2-51F7364BEAA2}" type="pres">
      <dgm:prSet presAssocID="{C534F104-5807-49E3-973E-1B6567A3FF3C}" presName="childComposite" presStyleCnt="0">
        <dgm:presLayoutVars>
          <dgm:chMax val="0"/>
          <dgm:chPref val="0"/>
        </dgm:presLayoutVars>
      </dgm:prSet>
      <dgm:spPr/>
    </dgm:pt>
    <dgm:pt modelId="{A3DA3286-8998-4C87-A880-A47FC5C0BBF2}" type="pres">
      <dgm:prSet presAssocID="{C534F104-5807-49E3-973E-1B6567A3FF3C}" presName="ChildAccent" presStyleLbl="solidFgAcc1" presStyleIdx="6" presStyleCnt="7" custLinFactX="100000" custLinFactNeighborX="102371"/>
      <dgm:spPr/>
    </dgm:pt>
    <dgm:pt modelId="{1417C86E-4438-4788-A08D-F3CCCFAD552C}" type="pres">
      <dgm:prSet presAssocID="{C534F104-5807-49E3-973E-1B6567A3FF3C}" presName="Child" presStyleLbl="revTx" presStyleIdx="7" presStyleCnt="8" custScaleX="145513" custLinFactNeighborX="-365">
        <dgm:presLayoutVars>
          <dgm:chMax val="0"/>
          <dgm:chPref val="0"/>
          <dgm:bulletEnabled val="1"/>
        </dgm:presLayoutVars>
      </dgm:prSet>
      <dgm:spPr/>
    </dgm:pt>
  </dgm:ptLst>
  <dgm:cxnLst>
    <dgm:cxn modelId="{E94C9B07-075A-438C-B715-4A6A352A91C9}" type="presOf" srcId="{4244F658-7FEC-4C90-80A7-EF02D45BAC1B}" destId="{2FEA4BC9-4F5B-4435-9C3B-292B1E2310C1}" srcOrd="0" destOrd="0" presId="urn:microsoft.com/office/officeart/2008/layout/SquareAccentList"/>
    <dgm:cxn modelId="{9A0C2F1E-FCC7-4274-9A24-F2A98EBE90B4}" type="presOf" srcId="{C534F104-5807-49E3-973E-1B6567A3FF3C}" destId="{1417C86E-4438-4788-A08D-F3CCCFAD552C}" srcOrd="0" destOrd="0" presId="urn:microsoft.com/office/officeart/2008/layout/SquareAccentList"/>
    <dgm:cxn modelId="{0B222862-F9A1-422F-BFCA-02497C015127}" srcId="{007D65EB-13AB-4EE3-9DAC-37219F7D549B}" destId="{C534F104-5807-49E3-973E-1B6567A3FF3C}" srcOrd="6" destOrd="0" parTransId="{A5A76B5C-8213-43AB-8227-1323E4629B71}" sibTransId="{FDCC1EFA-5089-46B9-A387-D7D3E6503B91}"/>
    <dgm:cxn modelId="{4C5C9164-47F2-4B00-8DD7-236BF26EFAAE}" srcId="{007D65EB-13AB-4EE3-9DAC-37219F7D549B}" destId="{616632A5-6DDB-4931-A263-302568BFABDF}" srcOrd="2" destOrd="0" parTransId="{9B12BB42-F75B-4D64-9534-040AD1C428BB}" sibTransId="{514B6C51-9C40-4DBF-8F77-A3BCE1E7BD40}"/>
    <dgm:cxn modelId="{7BB2E064-E323-464B-AAE1-1A609F707B4A}" type="presOf" srcId="{5FEBD7C2-ECE8-4495-9CCA-11E0A14C8DE1}" destId="{12F1F78A-C541-4087-BCBD-EA664848E9DA}" srcOrd="0" destOrd="0" presId="urn:microsoft.com/office/officeart/2008/layout/SquareAccentList"/>
    <dgm:cxn modelId="{B1242265-B6DF-4933-9052-C96417CBF589}" srcId="{007D65EB-13AB-4EE3-9DAC-37219F7D549B}" destId="{D5FFBF9C-3261-4B24-8C40-FEB85059235D}" srcOrd="1" destOrd="0" parTransId="{5B5943CD-9D15-4315-B61D-9BA47F89A2E3}" sibTransId="{34B74269-2119-4975-B67A-0D2397080656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B2795650-8466-4081-BB88-319B314C949D}" type="presOf" srcId="{DB64783C-0B2B-476A-A72B-6E605ED38155}" destId="{02C2EEEC-EC6B-402F-8F63-5123B56F44FA}" srcOrd="0" destOrd="0" presId="urn:microsoft.com/office/officeart/2008/layout/SquareAccentList"/>
    <dgm:cxn modelId="{73ECCF52-1E4B-4E78-9744-DFDA5E000F8E}" type="presOf" srcId="{D5FFBF9C-3261-4B24-8C40-FEB85059235D}" destId="{C318CB70-65B2-4526-9035-1A22C0BB0886}" srcOrd="0" destOrd="0" presId="urn:microsoft.com/office/officeart/2008/layout/SquareAccentList"/>
    <dgm:cxn modelId="{32C9AE7D-E01F-4116-95E7-46FEDB9499A2}" srcId="{007D65EB-13AB-4EE3-9DAC-37219F7D549B}" destId="{5FEBD7C2-ECE8-4495-9CCA-11E0A14C8DE1}" srcOrd="5" destOrd="0" parTransId="{2B05AAB6-D09E-4672-899F-F385CB371B16}" sibTransId="{9E0B696A-7C16-4BE6-84C8-F86499BAC751}"/>
    <dgm:cxn modelId="{456F378A-16CE-4256-A10A-C646994A6430}" srcId="{007D65EB-13AB-4EE3-9DAC-37219F7D549B}" destId="{4244F658-7FEC-4C90-80A7-EF02D45BAC1B}" srcOrd="3" destOrd="0" parTransId="{02D1AB94-779D-47FB-9BF4-923F0296F00C}" sibTransId="{57B66397-8C82-4AAD-A464-9007546CA6F9}"/>
    <dgm:cxn modelId="{50626391-ACE1-4FC0-8693-8C9C62AA42F1}" type="presOf" srcId="{616632A5-6DDB-4931-A263-302568BFABDF}" destId="{58C4B80E-A0D2-431F-8422-17DBDD315623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FED396B9-8B6B-419A-AB96-C83A5EC5D2C6}" srcId="{007D65EB-13AB-4EE3-9DAC-37219F7D549B}" destId="{DB64783C-0B2B-476A-A72B-6E605ED38155}" srcOrd="4" destOrd="0" parTransId="{43D8C4EC-1205-4551-BD76-BE60056F1E75}" sibTransId="{891A921A-7050-4A98-8B26-6A9660BFAE73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D849A6C8-BD58-4FB6-A906-D6072CEBB07D}" type="presParOf" srcId="{7C405A48-D505-4564-B6A9-2BA9B8F517A0}" destId="{EA3A4BFB-F648-45E1-A01C-9E58150AD4E4}" srcOrd="1" destOrd="0" presId="urn:microsoft.com/office/officeart/2008/layout/SquareAccentList"/>
    <dgm:cxn modelId="{F2E0864C-690F-42BF-ADE1-3DB53F23DFF5}" type="presParOf" srcId="{EA3A4BFB-F648-45E1-A01C-9E58150AD4E4}" destId="{2169CEA0-7218-4D94-9B8C-760A3877A4C1}" srcOrd="0" destOrd="0" presId="urn:microsoft.com/office/officeart/2008/layout/SquareAccentList"/>
    <dgm:cxn modelId="{3DCC0EE0-9CB7-452E-84DB-7F11E09D7F2E}" type="presParOf" srcId="{EA3A4BFB-F648-45E1-A01C-9E58150AD4E4}" destId="{C318CB70-65B2-4526-9035-1A22C0BB0886}" srcOrd="1" destOrd="0" presId="urn:microsoft.com/office/officeart/2008/layout/SquareAccentList"/>
    <dgm:cxn modelId="{63FC6117-77D7-4E17-9476-90322AA5A03A}" type="presParOf" srcId="{7C405A48-D505-4564-B6A9-2BA9B8F517A0}" destId="{896FEAED-C59A-47AA-8DA4-A97585ECBF7F}" srcOrd="2" destOrd="0" presId="urn:microsoft.com/office/officeart/2008/layout/SquareAccentList"/>
    <dgm:cxn modelId="{6FE1D186-3F97-4554-AD57-51E446E52C44}" type="presParOf" srcId="{896FEAED-C59A-47AA-8DA4-A97585ECBF7F}" destId="{A48D74CD-EC9E-4055-B9EB-4CE13E606788}" srcOrd="0" destOrd="0" presId="urn:microsoft.com/office/officeart/2008/layout/SquareAccentList"/>
    <dgm:cxn modelId="{1B0F71A2-9C89-4007-891A-303414319705}" type="presParOf" srcId="{896FEAED-C59A-47AA-8DA4-A97585ECBF7F}" destId="{58C4B80E-A0D2-431F-8422-17DBDD315623}" srcOrd="1" destOrd="0" presId="urn:microsoft.com/office/officeart/2008/layout/SquareAccentList"/>
    <dgm:cxn modelId="{D7D1803F-C350-4440-9FCD-E65A462ABFF2}" type="presParOf" srcId="{7C405A48-D505-4564-B6A9-2BA9B8F517A0}" destId="{31B4C814-FC94-4E9D-A86B-4DE07E2897B6}" srcOrd="3" destOrd="0" presId="urn:microsoft.com/office/officeart/2008/layout/SquareAccentList"/>
    <dgm:cxn modelId="{EA54ACD9-CFFF-470A-960A-399F60395D5A}" type="presParOf" srcId="{31B4C814-FC94-4E9D-A86B-4DE07E2897B6}" destId="{5B30CB18-EF34-46D2-BB43-3B9B04838E5B}" srcOrd="0" destOrd="0" presId="urn:microsoft.com/office/officeart/2008/layout/SquareAccentList"/>
    <dgm:cxn modelId="{0DE248EA-F4E8-4B3F-AAC5-1CA7BAE9FE79}" type="presParOf" srcId="{31B4C814-FC94-4E9D-A86B-4DE07E2897B6}" destId="{2FEA4BC9-4F5B-4435-9C3B-292B1E2310C1}" srcOrd="1" destOrd="0" presId="urn:microsoft.com/office/officeart/2008/layout/SquareAccentList"/>
    <dgm:cxn modelId="{AFF841C1-C568-427E-95DA-5E76FBD783F8}" type="presParOf" srcId="{7C405A48-D505-4564-B6A9-2BA9B8F517A0}" destId="{8FEA9E91-39CD-4BAE-8B06-0342FADCEA6E}" srcOrd="4" destOrd="0" presId="urn:microsoft.com/office/officeart/2008/layout/SquareAccentList"/>
    <dgm:cxn modelId="{64658124-A40E-480F-82BE-670100C60A24}" type="presParOf" srcId="{8FEA9E91-39CD-4BAE-8B06-0342FADCEA6E}" destId="{6A48F5B4-5FCE-4D0A-B146-175D8229F0AA}" srcOrd="0" destOrd="0" presId="urn:microsoft.com/office/officeart/2008/layout/SquareAccentList"/>
    <dgm:cxn modelId="{9188E866-72E9-4ED6-9243-1374651CBDC8}" type="presParOf" srcId="{8FEA9E91-39CD-4BAE-8B06-0342FADCEA6E}" destId="{02C2EEEC-EC6B-402F-8F63-5123B56F44FA}" srcOrd="1" destOrd="0" presId="urn:microsoft.com/office/officeart/2008/layout/SquareAccentList"/>
    <dgm:cxn modelId="{3608EB78-5B05-4784-BFFA-02CF2F40C0E2}" type="presParOf" srcId="{7C405A48-D505-4564-B6A9-2BA9B8F517A0}" destId="{BCB5AE84-A7B0-4016-B8EF-807B9F56A100}" srcOrd="5" destOrd="0" presId="urn:microsoft.com/office/officeart/2008/layout/SquareAccentList"/>
    <dgm:cxn modelId="{B5860CF0-1869-492F-B532-1E2498F9A479}" type="presParOf" srcId="{BCB5AE84-A7B0-4016-B8EF-807B9F56A100}" destId="{E9BEB328-C216-4B5C-A8A3-DEAF00BD9C21}" srcOrd="0" destOrd="0" presId="urn:microsoft.com/office/officeart/2008/layout/SquareAccentList"/>
    <dgm:cxn modelId="{C17F607E-D62C-4AB2-AFC5-A357D0A3D70E}" type="presParOf" srcId="{BCB5AE84-A7B0-4016-B8EF-807B9F56A100}" destId="{12F1F78A-C541-4087-BCBD-EA664848E9DA}" srcOrd="1" destOrd="0" presId="urn:microsoft.com/office/officeart/2008/layout/SquareAccentList"/>
    <dgm:cxn modelId="{46D2FBB2-423A-4640-A012-25E3D0258041}" type="presParOf" srcId="{7C405A48-D505-4564-B6A9-2BA9B8F517A0}" destId="{3DDCF82B-F5C4-4FA0-BEA2-51F7364BEAA2}" srcOrd="6" destOrd="0" presId="urn:microsoft.com/office/officeart/2008/layout/SquareAccentList"/>
    <dgm:cxn modelId="{4D25C14D-91EA-40D1-B11F-BBE3EAD8CEEA}" type="presParOf" srcId="{3DDCF82B-F5C4-4FA0-BEA2-51F7364BEAA2}" destId="{A3DA3286-8998-4C87-A880-A47FC5C0BBF2}" srcOrd="0" destOrd="0" presId="urn:microsoft.com/office/officeart/2008/layout/SquareAccentList"/>
    <dgm:cxn modelId="{2260B93D-6E65-4020-9691-F51844FA876B}" type="presParOf" srcId="{3DDCF82B-F5C4-4FA0-BEA2-51F7364BEAA2}" destId="{1417C86E-4438-4788-A08D-F3CCCFAD552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תרומה ללמידה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עזרה בעבודה שחורה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2E5DD-080D-4560-B52C-F0A3BCCAD9D7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ביצוע משימות עצמאי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7B56623-A658-49E0-8862-CDA2E9929A65}" type="parTrans" cxnId="{D107F6C2-EF93-4446-873B-3B16017E3059}">
      <dgm:prSet/>
      <dgm:spPr/>
      <dgm:t>
        <a:bodyPr/>
        <a:lstStyle/>
        <a:p>
          <a:endParaRPr lang="en-US"/>
        </a:p>
      </dgm:t>
    </dgm:pt>
    <dgm:pt modelId="{3371B3F1-B4AC-4DFA-8F05-4F0A1BF78C25}" type="sibTrans" cxnId="{D107F6C2-EF93-4446-873B-3B16017E3059}">
      <dgm:prSet/>
      <dgm:spPr/>
      <dgm:t>
        <a:bodyPr/>
        <a:lstStyle/>
        <a:p>
          <a:endParaRPr lang="en-US"/>
        </a:p>
      </dgm:t>
    </dgm:pt>
    <dgm:pt modelId="{C723DCA4-ADCB-426A-81BC-D30C4EB675BE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מלמד אלגוריתמים חדשים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99704-83A4-41E5-80FE-86D3836F0861}" type="parTrans" cxnId="{B7D59937-564C-47FB-A6A5-A17E8A319372}">
      <dgm:prSet/>
      <dgm:spPr/>
      <dgm:t>
        <a:bodyPr/>
        <a:lstStyle/>
        <a:p>
          <a:endParaRPr lang="en-US"/>
        </a:p>
      </dgm:t>
    </dgm:pt>
    <dgm:pt modelId="{74522B92-379E-4E8C-B20C-24F5D1AB4E83}" type="sibTrans" cxnId="{B7D59937-564C-47FB-A6A5-A17E8A319372}">
      <dgm:prSet/>
      <dgm:spPr/>
      <dgm:t>
        <a:bodyPr/>
        <a:lstStyle/>
        <a:p>
          <a:endParaRPr lang="en-US"/>
        </a:p>
      </dgm:t>
    </dgm:pt>
    <dgm:pt modelId="{F3C0D638-5C8D-48A8-98F0-6DB720E72F61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מייעל תהליכי פיתוח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7B6428D-19E9-4E6C-9796-013893AF0383}" type="parTrans" cxnId="{457CD41F-7981-493C-A306-2C9A2A9FBA08}">
      <dgm:prSet/>
      <dgm:spPr/>
      <dgm:t>
        <a:bodyPr/>
        <a:lstStyle/>
        <a:p>
          <a:endParaRPr lang="en-US"/>
        </a:p>
      </dgm:t>
    </dgm:pt>
    <dgm:pt modelId="{F9EA51CB-B231-4306-B72B-02D0BC28721F}" type="sibTrans" cxnId="{457CD41F-7981-493C-A306-2C9A2A9FBA08}">
      <dgm:prSet/>
      <dgm:spPr/>
      <dgm:t>
        <a:bodyPr/>
        <a:lstStyle/>
        <a:p>
          <a:endParaRPr lang="en-US"/>
        </a:p>
      </dgm:t>
    </dgm:pt>
    <dgm:pt modelId="{87A7210A-13C5-4F0B-A1B8-42E80DEAF729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משפר קבלת החלטות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CFD83D8D-8AEE-4953-9D88-4FCACC4C6410}" type="parTrans" cxnId="{868097F3-F7F6-4674-946D-8ADA5A00317F}">
      <dgm:prSet/>
      <dgm:spPr/>
      <dgm:t>
        <a:bodyPr/>
        <a:lstStyle/>
        <a:p>
          <a:endParaRPr lang="en-US"/>
        </a:p>
      </dgm:t>
    </dgm:pt>
    <dgm:pt modelId="{60C81060-5072-48FC-8650-4B2B2161377B}" type="sibTrans" cxnId="{868097F3-F7F6-4674-946D-8ADA5A00317F}">
      <dgm:prSet/>
      <dgm:spPr/>
      <dgm:t>
        <a:bodyPr/>
        <a:lstStyle/>
        <a:p>
          <a:endParaRPr lang="en-US"/>
        </a:p>
      </dgm:t>
    </dgm:pt>
    <dgm:pt modelId="{5D331280-EDF7-4004-9CEB-01BFEC9E6F58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חושף שיטות חדשות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1F29F6A9-18D6-417D-BEDA-885F48111166}" type="parTrans" cxnId="{9C3121D7-E65D-48DE-B6E4-851116ED429A}">
      <dgm:prSet/>
      <dgm:spPr/>
      <dgm:t>
        <a:bodyPr/>
        <a:lstStyle/>
        <a:p>
          <a:endParaRPr lang="en-US"/>
        </a:p>
      </dgm:t>
    </dgm:pt>
    <dgm:pt modelId="{0E317B12-C27D-4249-97AE-8672155D979D}" type="sibTrans" cxnId="{9C3121D7-E65D-48DE-B6E4-851116ED429A}">
      <dgm:prSet/>
      <dgm:spPr/>
      <dgm:t>
        <a:bodyPr/>
        <a:lstStyle/>
        <a:p>
          <a:endParaRPr lang="en-US"/>
        </a:p>
      </dgm:t>
    </dgm:pt>
    <dgm:pt modelId="{10084883-6100-4203-B867-AC28F482814F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מפתח יצירתיות טכנית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E14DE3D2-7543-4088-8E47-A03E349BA14A}" type="parTrans" cxnId="{1BDC0872-D86E-4B7F-9478-298DB0AAE3B0}">
      <dgm:prSet/>
      <dgm:spPr/>
      <dgm:t>
        <a:bodyPr/>
        <a:lstStyle/>
        <a:p>
          <a:endParaRPr lang="en-US"/>
        </a:p>
      </dgm:t>
    </dgm:pt>
    <dgm:pt modelId="{36E1FDD6-42CB-433F-B69D-74CF6A50CD39}" type="sibTrans" cxnId="{1BDC0872-D86E-4B7F-9478-298DB0AAE3B0}">
      <dgm:prSet/>
      <dgm:spPr/>
      <dgm:t>
        <a:bodyPr/>
        <a:lstStyle/>
        <a:p>
          <a:endParaRPr lang="en-US"/>
        </a:p>
      </dgm:t>
    </dgm:pt>
    <dgm:pt modelId="{85A26D05-8527-4022-8ABC-7C1CD606FA9C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מספק תובנות מיידיות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58254AA-8361-4FDE-8A41-A176D79C043D}" type="parTrans" cxnId="{7B84EA64-36C9-4FB2-9796-51EA96F516A3}">
      <dgm:prSet/>
      <dgm:spPr/>
      <dgm:t>
        <a:bodyPr/>
        <a:lstStyle/>
        <a:p>
          <a:endParaRPr lang="en-US"/>
        </a:p>
      </dgm:t>
    </dgm:pt>
    <dgm:pt modelId="{D7B35866-5FAD-4061-93CC-EDC1F3029C46}" type="sibTrans" cxnId="{7B84EA64-36C9-4FB2-9796-51EA96F516A3}">
      <dgm:prSet/>
      <dgm:spPr/>
      <dgm:t>
        <a:bodyPr/>
        <a:lstStyle/>
        <a:p>
          <a:endParaRPr lang="en-US"/>
        </a:p>
      </dgm:t>
    </dgm:pt>
    <dgm:pt modelId="{39E00E3F-D06F-4F1A-A873-400337C7B39D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מפחית טעויות אנוש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E5F104B1-C559-4767-9CD3-A703D3996E93}" type="parTrans" cxnId="{A8BE2DE4-B6A9-4270-9AE2-FEE73CB5159E}">
      <dgm:prSet/>
      <dgm:spPr/>
      <dgm:t>
        <a:bodyPr/>
        <a:lstStyle/>
        <a:p>
          <a:endParaRPr lang="en-US"/>
        </a:p>
      </dgm:t>
    </dgm:pt>
    <dgm:pt modelId="{2E5C1850-F5B6-402F-9EA2-2F0EA514128A}" type="sibTrans" cxnId="{A8BE2DE4-B6A9-4270-9AE2-FEE73CB5159E}">
      <dgm:prSet/>
      <dgm:spPr/>
      <dgm:t>
        <a:bodyPr/>
        <a:lstStyle/>
        <a:p>
          <a:endParaRPr lang="en-US"/>
        </a:p>
      </dgm:t>
    </dgm:pt>
    <dgm:pt modelId="{581D5862-D801-4783-822C-CB9F50A8E87A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מעודד חשיבה ביקורתית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02965D0-C428-4F6D-A10F-070A8A5376D9}" type="parTrans" cxnId="{4C48F139-B2F5-40A2-8149-0334ABA0E596}">
      <dgm:prSet/>
      <dgm:spPr/>
      <dgm:t>
        <a:bodyPr/>
        <a:lstStyle/>
        <a:p>
          <a:endParaRPr lang="en-US"/>
        </a:p>
      </dgm:t>
    </dgm:pt>
    <dgm:pt modelId="{B7533907-4A3F-44B3-B5AC-400F0082E8AC}" type="sibTrans" cxnId="{4C48F139-B2F5-40A2-8149-0334ABA0E596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1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0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1" custScaleX="391570" custLinFactNeighborX="-3533" custLinFactNeighborY="8890">
        <dgm:presLayoutVars>
          <dgm:chMax val="0"/>
          <dgm:chPref val="0"/>
          <dgm:bulletEnabled val="1"/>
        </dgm:presLayoutVars>
      </dgm:prSet>
      <dgm:spPr/>
    </dgm:pt>
    <dgm:pt modelId="{26AA98AA-03C5-451C-880A-A787373C2A64}" type="pres">
      <dgm:prSet presAssocID="{04F2E5DD-080D-4560-B52C-F0A3BCCAD9D7}" presName="childComposite" presStyleCnt="0">
        <dgm:presLayoutVars>
          <dgm:chMax val="0"/>
          <dgm:chPref val="0"/>
        </dgm:presLayoutVars>
      </dgm:prSet>
      <dgm:spPr/>
    </dgm:pt>
    <dgm:pt modelId="{304CD055-7F7D-4FC6-99DA-2347673F2D61}" type="pres">
      <dgm:prSet presAssocID="{04F2E5DD-080D-4560-B52C-F0A3BCCAD9D7}" presName="ChildAccent" presStyleLbl="solidFgAcc1" presStyleIdx="1" presStyleCnt="10" custLinFactX="400000" custLinFactNeighborX="409484" custLinFactNeighborY="10573"/>
      <dgm:spPr/>
    </dgm:pt>
    <dgm:pt modelId="{B250D42D-7E20-418A-BFEF-7BEFB41088D2}" type="pres">
      <dgm:prSet presAssocID="{04F2E5DD-080D-4560-B52C-F0A3BCCAD9D7}" presName="Child" presStyleLbl="revTx" presStyleIdx="2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A47B3183-7BB1-44FA-8F91-10B25521D7A7}" type="pres">
      <dgm:prSet presAssocID="{C723DCA4-ADCB-426A-81BC-D30C4EB675BE}" presName="childComposite" presStyleCnt="0">
        <dgm:presLayoutVars>
          <dgm:chMax val="0"/>
          <dgm:chPref val="0"/>
        </dgm:presLayoutVars>
      </dgm:prSet>
      <dgm:spPr/>
    </dgm:pt>
    <dgm:pt modelId="{642ADD24-2C83-423E-B1DD-FFE0AD3610AE}" type="pres">
      <dgm:prSet presAssocID="{C723DCA4-ADCB-426A-81BC-D30C4EB675BE}" presName="ChildAccent" presStyleLbl="solidFgAcc1" presStyleIdx="2" presStyleCnt="10" custLinFactX="400000" custLinFactNeighborX="409484" custLinFactNeighborY="10573"/>
      <dgm:spPr/>
    </dgm:pt>
    <dgm:pt modelId="{F4DB2B1C-C24B-4C49-96E5-657090B1F248}" type="pres">
      <dgm:prSet presAssocID="{C723DCA4-ADCB-426A-81BC-D30C4EB675BE}" presName="Child" presStyleLbl="revTx" presStyleIdx="3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CE3E7ED0-191E-4169-A88B-80484EE43AFF}" type="pres">
      <dgm:prSet presAssocID="{F3C0D638-5C8D-48A8-98F0-6DB720E72F61}" presName="childComposite" presStyleCnt="0">
        <dgm:presLayoutVars>
          <dgm:chMax val="0"/>
          <dgm:chPref val="0"/>
        </dgm:presLayoutVars>
      </dgm:prSet>
      <dgm:spPr/>
    </dgm:pt>
    <dgm:pt modelId="{960160EB-FF2C-488C-B950-BB985D75DAC2}" type="pres">
      <dgm:prSet presAssocID="{F3C0D638-5C8D-48A8-98F0-6DB720E72F61}" presName="ChildAccent" presStyleLbl="solidFgAcc1" presStyleIdx="3" presStyleCnt="10" custLinFactX="400000" custLinFactNeighborX="409484" custLinFactNeighborY="10573"/>
      <dgm:spPr/>
    </dgm:pt>
    <dgm:pt modelId="{8401CF4C-8CE0-4CC2-BB31-69839CC12FD1}" type="pres">
      <dgm:prSet presAssocID="{F3C0D638-5C8D-48A8-98F0-6DB720E72F61}" presName="Child" presStyleLbl="revTx" presStyleIdx="4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23269B8C-D82C-4FC0-8A5F-3579BC3C93D8}" type="pres">
      <dgm:prSet presAssocID="{87A7210A-13C5-4F0B-A1B8-42E80DEAF729}" presName="childComposite" presStyleCnt="0">
        <dgm:presLayoutVars>
          <dgm:chMax val="0"/>
          <dgm:chPref val="0"/>
        </dgm:presLayoutVars>
      </dgm:prSet>
      <dgm:spPr/>
    </dgm:pt>
    <dgm:pt modelId="{4FAA6460-D441-4D6B-AF23-C670A14E047F}" type="pres">
      <dgm:prSet presAssocID="{87A7210A-13C5-4F0B-A1B8-42E80DEAF729}" presName="ChildAccent" presStyleLbl="solidFgAcc1" presStyleIdx="4" presStyleCnt="10" custLinFactX="400000" custLinFactNeighborX="409484" custLinFactNeighborY="10573"/>
      <dgm:spPr/>
    </dgm:pt>
    <dgm:pt modelId="{0AFCA9D6-9885-4212-94F9-27F6ADE7B497}" type="pres">
      <dgm:prSet presAssocID="{87A7210A-13C5-4F0B-A1B8-42E80DEAF729}" presName="Child" presStyleLbl="revTx" presStyleIdx="5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54FBC35E-DED6-40C7-9A86-B9625D4E721D}" type="pres">
      <dgm:prSet presAssocID="{5D331280-EDF7-4004-9CEB-01BFEC9E6F58}" presName="childComposite" presStyleCnt="0">
        <dgm:presLayoutVars>
          <dgm:chMax val="0"/>
          <dgm:chPref val="0"/>
        </dgm:presLayoutVars>
      </dgm:prSet>
      <dgm:spPr/>
    </dgm:pt>
    <dgm:pt modelId="{1216771A-95E3-4851-80FC-F1033660B96F}" type="pres">
      <dgm:prSet presAssocID="{5D331280-EDF7-4004-9CEB-01BFEC9E6F58}" presName="ChildAccent" presStyleLbl="solidFgAcc1" presStyleIdx="5" presStyleCnt="10" custLinFactX="400000" custLinFactNeighborX="409484" custLinFactNeighborY="10573"/>
      <dgm:spPr/>
    </dgm:pt>
    <dgm:pt modelId="{79BDBF9B-B5E5-497A-82D8-EC69E60BDDF7}" type="pres">
      <dgm:prSet presAssocID="{5D331280-EDF7-4004-9CEB-01BFEC9E6F58}" presName="Child" presStyleLbl="revTx" presStyleIdx="6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EE892612-AA5B-4FA0-83C4-82D1545C2FCB}" type="pres">
      <dgm:prSet presAssocID="{10084883-6100-4203-B867-AC28F482814F}" presName="childComposite" presStyleCnt="0">
        <dgm:presLayoutVars>
          <dgm:chMax val="0"/>
          <dgm:chPref val="0"/>
        </dgm:presLayoutVars>
      </dgm:prSet>
      <dgm:spPr/>
    </dgm:pt>
    <dgm:pt modelId="{4612547D-1878-46D2-BCEA-016F70EE984C}" type="pres">
      <dgm:prSet presAssocID="{10084883-6100-4203-B867-AC28F482814F}" presName="ChildAccent" presStyleLbl="solidFgAcc1" presStyleIdx="6" presStyleCnt="10" custLinFactX="400000" custLinFactNeighborX="409484" custLinFactNeighborY="10573"/>
      <dgm:spPr/>
    </dgm:pt>
    <dgm:pt modelId="{7F8AFB7A-3318-4381-92BD-E5443ED680D8}" type="pres">
      <dgm:prSet presAssocID="{10084883-6100-4203-B867-AC28F482814F}" presName="Child" presStyleLbl="revTx" presStyleIdx="7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E29E3937-0366-4198-AE59-A4220D404DC7}" type="pres">
      <dgm:prSet presAssocID="{85A26D05-8527-4022-8ABC-7C1CD606FA9C}" presName="childComposite" presStyleCnt="0">
        <dgm:presLayoutVars>
          <dgm:chMax val="0"/>
          <dgm:chPref val="0"/>
        </dgm:presLayoutVars>
      </dgm:prSet>
      <dgm:spPr/>
    </dgm:pt>
    <dgm:pt modelId="{810B6793-C05D-44BA-A18C-ED50A0739448}" type="pres">
      <dgm:prSet presAssocID="{85A26D05-8527-4022-8ABC-7C1CD606FA9C}" presName="ChildAccent" presStyleLbl="solidFgAcc1" presStyleIdx="7" presStyleCnt="10" custLinFactX="400000" custLinFactNeighborX="409484" custLinFactNeighborY="10573"/>
      <dgm:spPr/>
    </dgm:pt>
    <dgm:pt modelId="{9485F97A-3DEC-4372-9F0B-BA5AE368E37D}" type="pres">
      <dgm:prSet presAssocID="{85A26D05-8527-4022-8ABC-7C1CD606FA9C}" presName="Child" presStyleLbl="revTx" presStyleIdx="8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E29AB84F-62F6-478D-9D87-76A7D0BB290A}" type="pres">
      <dgm:prSet presAssocID="{39E00E3F-D06F-4F1A-A873-400337C7B39D}" presName="childComposite" presStyleCnt="0">
        <dgm:presLayoutVars>
          <dgm:chMax val="0"/>
          <dgm:chPref val="0"/>
        </dgm:presLayoutVars>
      </dgm:prSet>
      <dgm:spPr/>
    </dgm:pt>
    <dgm:pt modelId="{575803E6-B884-4081-ACB6-783E7357E121}" type="pres">
      <dgm:prSet presAssocID="{39E00E3F-D06F-4F1A-A873-400337C7B39D}" presName="ChildAccent" presStyleLbl="solidFgAcc1" presStyleIdx="8" presStyleCnt="10" custLinFactX="400000" custLinFactNeighborX="409484" custLinFactNeighborY="10573"/>
      <dgm:spPr/>
    </dgm:pt>
    <dgm:pt modelId="{F17216A7-BC3F-4ED8-93B3-6692F03F48A7}" type="pres">
      <dgm:prSet presAssocID="{39E00E3F-D06F-4F1A-A873-400337C7B39D}" presName="Child" presStyleLbl="revTx" presStyleIdx="9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  <dgm:pt modelId="{EE898711-C42F-4DB6-AEB9-E591DA86E14A}" type="pres">
      <dgm:prSet presAssocID="{581D5862-D801-4783-822C-CB9F50A8E87A}" presName="childComposite" presStyleCnt="0">
        <dgm:presLayoutVars>
          <dgm:chMax val="0"/>
          <dgm:chPref val="0"/>
        </dgm:presLayoutVars>
      </dgm:prSet>
      <dgm:spPr/>
    </dgm:pt>
    <dgm:pt modelId="{F36D535E-BE26-4723-A33A-4E6581B5453A}" type="pres">
      <dgm:prSet presAssocID="{581D5862-D801-4783-822C-CB9F50A8E87A}" presName="ChildAccent" presStyleLbl="solidFgAcc1" presStyleIdx="9" presStyleCnt="10" custLinFactX="400000" custLinFactNeighborX="409484" custLinFactNeighborY="10573"/>
      <dgm:spPr/>
    </dgm:pt>
    <dgm:pt modelId="{9E0F388D-A673-4EB2-91F5-D5560C0D5B33}" type="pres">
      <dgm:prSet presAssocID="{581D5862-D801-4783-822C-CB9F50A8E87A}" presName="Child" presStyleLbl="revTx" presStyleIdx="10" presStyleCnt="11" custScaleX="243765" custLinFactNeighborX="-3898" custLinFactNeighborY="-1816">
        <dgm:presLayoutVars>
          <dgm:chMax val="0"/>
          <dgm:chPref val="0"/>
          <dgm:bulletEnabled val="1"/>
        </dgm:presLayoutVars>
      </dgm:prSet>
      <dgm:spPr/>
    </dgm:pt>
  </dgm:ptLst>
  <dgm:cxnLst>
    <dgm:cxn modelId="{C8B8410B-E8ED-4FD2-BB17-98BE0B8D6889}" type="presOf" srcId="{87A7210A-13C5-4F0B-A1B8-42E80DEAF729}" destId="{0AFCA9D6-9885-4212-94F9-27F6ADE7B497}" srcOrd="0" destOrd="0" presId="urn:microsoft.com/office/officeart/2008/layout/SquareAccentList"/>
    <dgm:cxn modelId="{457CD41F-7981-493C-A306-2C9A2A9FBA08}" srcId="{007D65EB-13AB-4EE3-9DAC-37219F7D549B}" destId="{F3C0D638-5C8D-48A8-98F0-6DB720E72F61}" srcOrd="3" destOrd="0" parTransId="{87B6428D-19E9-4E6C-9796-013893AF0383}" sibTransId="{F9EA51CB-B231-4306-B72B-02D0BC28721F}"/>
    <dgm:cxn modelId="{516F082F-3CA3-44E7-AAA6-744A2E37CAFF}" type="presOf" srcId="{39E00E3F-D06F-4F1A-A873-400337C7B39D}" destId="{F17216A7-BC3F-4ED8-93B3-6692F03F48A7}" srcOrd="0" destOrd="0" presId="urn:microsoft.com/office/officeart/2008/layout/SquareAccentList"/>
    <dgm:cxn modelId="{D88B202F-93AD-484A-8573-DE647C491C76}" type="presOf" srcId="{F3C0D638-5C8D-48A8-98F0-6DB720E72F61}" destId="{8401CF4C-8CE0-4CC2-BB31-69839CC12FD1}" srcOrd="0" destOrd="0" presId="urn:microsoft.com/office/officeart/2008/layout/SquareAccentList"/>
    <dgm:cxn modelId="{B7D59937-564C-47FB-A6A5-A17E8A319372}" srcId="{007D65EB-13AB-4EE3-9DAC-37219F7D549B}" destId="{C723DCA4-ADCB-426A-81BC-D30C4EB675BE}" srcOrd="2" destOrd="0" parTransId="{BA999704-83A4-41E5-80FE-86D3836F0861}" sibTransId="{74522B92-379E-4E8C-B20C-24F5D1AB4E83}"/>
    <dgm:cxn modelId="{4C48F139-B2F5-40A2-8149-0334ABA0E596}" srcId="{007D65EB-13AB-4EE3-9DAC-37219F7D549B}" destId="{581D5862-D801-4783-822C-CB9F50A8E87A}" srcOrd="9" destOrd="0" parTransId="{B02965D0-C428-4F6D-A10F-070A8A5376D9}" sibTransId="{B7533907-4A3F-44B3-B5AC-400F0082E8AC}"/>
    <dgm:cxn modelId="{8F2A263D-4AED-4BF1-A002-FB129633A968}" type="presOf" srcId="{10084883-6100-4203-B867-AC28F482814F}" destId="{7F8AFB7A-3318-4381-92BD-E5443ED680D8}" srcOrd="0" destOrd="0" presId="urn:microsoft.com/office/officeart/2008/layout/SquareAccentList"/>
    <dgm:cxn modelId="{7B84EA64-36C9-4FB2-9796-51EA96F516A3}" srcId="{007D65EB-13AB-4EE3-9DAC-37219F7D549B}" destId="{85A26D05-8527-4022-8ABC-7C1CD606FA9C}" srcOrd="7" destOrd="0" parTransId="{A58254AA-8361-4FDE-8A41-A176D79C043D}" sibTransId="{D7B35866-5FAD-4061-93CC-EDC1F3029C46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1BDC0872-D86E-4B7F-9478-298DB0AAE3B0}" srcId="{007D65EB-13AB-4EE3-9DAC-37219F7D549B}" destId="{10084883-6100-4203-B867-AC28F482814F}" srcOrd="6" destOrd="0" parTransId="{E14DE3D2-7543-4088-8E47-A03E349BA14A}" sibTransId="{36E1FDD6-42CB-433F-B69D-74CF6A50CD39}"/>
    <dgm:cxn modelId="{BFB8195A-BDE2-4A83-ACC0-78B673906EEB}" type="presOf" srcId="{581D5862-D801-4783-822C-CB9F50A8E87A}" destId="{9E0F388D-A673-4EB2-91F5-D5560C0D5B33}" srcOrd="0" destOrd="0" presId="urn:microsoft.com/office/officeart/2008/layout/SquareAccentList"/>
    <dgm:cxn modelId="{6925B895-EED8-4C13-9223-7CBBB061925C}" type="presOf" srcId="{85A26D05-8527-4022-8ABC-7C1CD606FA9C}" destId="{9485F97A-3DEC-4372-9F0B-BA5AE368E37D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D107F6C2-EF93-4446-873B-3B16017E3059}" srcId="{007D65EB-13AB-4EE3-9DAC-37219F7D549B}" destId="{04F2E5DD-080D-4560-B52C-F0A3BCCAD9D7}" srcOrd="1" destOrd="0" parTransId="{37B56623-A658-49E0-8862-CDA2E9929A65}" sibTransId="{3371B3F1-B4AC-4DFA-8F05-4F0A1BF78C25}"/>
    <dgm:cxn modelId="{9C3121D7-E65D-48DE-B6E4-851116ED429A}" srcId="{007D65EB-13AB-4EE3-9DAC-37219F7D549B}" destId="{5D331280-EDF7-4004-9CEB-01BFEC9E6F58}" srcOrd="5" destOrd="0" parTransId="{1F29F6A9-18D6-417D-BEDA-885F48111166}" sibTransId="{0E317B12-C27D-4249-97AE-8672155D979D}"/>
    <dgm:cxn modelId="{0D508BDA-001F-43CC-8DB0-C7E9FA3A199D}" type="presOf" srcId="{C723DCA4-ADCB-426A-81BC-D30C4EB675BE}" destId="{F4DB2B1C-C24B-4C49-96E5-657090B1F248}" srcOrd="0" destOrd="0" presId="urn:microsoft.com/office/officeart/2008/layout/SquareAccentList"/>
    <dgm:cxn modelId="{A8BE2DE4-B6A9-4270-9AE2-FEE73CB5159E}" srcId="{007D65EB-13AB-4EE3-9DAC-37219F7D549B}" destId="{39E00E3F-D06F-4F1A-A873-400337C7B39D}" srcOrd="8" destOrd="0" parTransId="{E5F104B1-C559-4767-9CD3-A703D3996E93}" sibTransId="{2E5C1850-F5B6-402F-9EA2-2F0EA514128A}"/>
    <dgm:cxn modelId="{4F52DFE8-A0D6-4215-84C4-8F10C828E525}" type="presOf" srcId="{5D331280-EDF7-4004-9CEB-01BFEC9E6F58}" destId="{79BDBF9B-B5E5-497A-82D8-EC69E60BDDF7}" srcOrd="0" destOrd="0" presId="urn:microsoft.com/office/officeart/2008/layout/SquareAccentList"/>
    <dgm:cxn modelId="{868097F3-F7F6-4674-946D-8ADA5A00317F}" srcId="{007D65EB-13AB-4EE3-9DAC-37219F7D549B}" destId="{87A7210A-13C5-4F0B-A1B8-42E80DEAF729}" srcOrd="4" destOrd="0" parTransId="{CFD83D8D-8AEE-4953-9D88-4FCACC4C6410}" sibTransId="{60C81060-5072-48FC-8650-4B2B2161377B}"/>
    <dgm:cxn modelId="{F7B809FE-C698-44B3-9D43-83881A348DA3}" type="presOf" srcId="{04F2E5DD-080D-4560-B52C-F0A3BCCAD9D7}" destId="{B250D42D-7E20-418A-BFEF-7BEFB41088D2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670B8A1F-4850-4276-B4C8-2DD4D8FC9369}" type="presParOf" srcId="{7C405A48-D505-4564-B6A9-2BA9B8F517A0}" destId="{26AA98AA-03C5-451C-880A-A787373C2A64}" srcOrd="1" destOrd="0" presId="urn:microsoft.com/office/officeart/2008/layout/SquareAccentList"/>
    <dgm:cxn modelId="{F974449C-CA92-41AA-A966-17EFB197993E}" type="presParOf" srcId="{26AA98AA-03C5-451C-880A-A787373C2A64}" destId="{304CD055-7F7D-4FC6-99DA-2347673F2D61}" srcOrd="0" destOrd="0" presId="urn:microsoft.com/office/officeart/2008/layout/SquareAccentList"/>
    <dgm:cxn modelId="{E4C3A653-53B0-409B-B392-2F8BEFB0FE94}" type="presParOf" srcId="{26AA98AA-03C5-451C-880A-A787373C2A64}" destId="{B250D42D-7E20-418A-BFEF-7BEFB41088D2}" srcOrd="1" destOrd="0" presId="urn:microsoft.com/office/officeart/2008/layout/SquareAccentList"/>
    <dgm:cxn modelId="{8CD6F1AD-02CE-4328-8FAD-DE65B8A0331A}" type="presParOf" srcId="{7C405A48-D505-4564-B6A9-2BA9B8F517A0}" destId="{A47B3183-7BB1-44FA-8F91-10B25521D7A7}" srcOrd="2" destOrd="0" presId="urn:microsoft.com/office/officeart/2008/layout/SquareAccentList"/>
    <dgm:cxn modelId="{8FF2BE2D-D299-4DBE-A022-5EC3720BCD05}" type="presParOf" srcId="{A47B3183-7BB1-44FA-8F91-10B25521D7A7}" destId="{642ADD24-2C83-423E-B1DD-FFE0AD3610AE}" srcOrd="0" destOrd="0" presId="urn:microsoft.com/office/officeart/2008/layout/SquareAccentList"/>
    <dgm:cxn modelId="{6038218F-248B-474B-A1F1-EADACDC7F9C7}" type="presParOf" srcId="{A47B3183-7BB1-44FA-8F91-10B25521D7A7}" destId="{F4DB2B1C-C24B-4C49-96E5-657090B1F248}" srcOrd="1" destOrd="0" presId="urn:microsoft.com/office/officeart/2008/layout/SquareAccentList"/>
    <dgm:cxn modelId="{2D55033D-E5C7-4332-B9C1-D056FB9A64BF}" type="presParOf" srcId="{7C405A48-D505-4564-B6A9-2BA9B8F517A0}" destId="{CE3E7ED0-191E-4169-A88B-80484EE43AFF}" srcOrd="3" destOrd="0" presId="urn:microsoft.com/office/officeart/2008/layout/SquareAccentList"/>
    <dgm:cxn modelId="{F973EEB1-FE88-4FB6-ACF4-EF81DD1202AE}" type="presParOf" srcId="{CE3E7ED0-191E-4169-A88B-80484EE43AFF}" destId="{960160EB-FF2C-488C-B950-BB985D75DAC2}" srcOrd="0" destOrd="0" presId="urn:microsoft.com/office/officeart/2008/layout/SquareAccentList"/>
    <dgm:cxn modelId="{2D0F27FB-2046-4113-9569-B16FD6A88308}" type="presParOf" srcId="{CE3E7ED0-191E-4169-A88B-80484EE43AFF}" destId="{8401CF4C-8CE0-4CC2-BB31-69839CC12FD1}" srcOrd="1" destOrd="0" presId="urn:microsoft.com/office/officeart/2008/layout/SquareAccentList"/>
    <dgm:cxn modelId="{48763C8F-D878-4014-91A1-CA6B9C0210C2}" type="presParOf" srcId="{7C405A48-D505-4564-B6A9-2BA9B8F517A0}" destId="{23269B8C-D82C-4FC0-8A5F-3579BC3C93D8}" srcOrd="4" destOrd="0" presId="urn:microsoft.com/office/officeart/2008/layout/SquareAccentList"/>
    <dgm:cxn modelId="{3C3DD187-6625-4B9B-8A36-E74E1C055513}" type="presParOf" srcId="{23269B8C-D82C-4FC0-8A5F-3579BC3C93D8}" destId="{4FAA6460-D441-4D6B-AF23-C670A14E047F}" srcOrd="0" destOrd="0" presId="urn:microsoft.com/office/officeart/2008/layout/SquareAccentList"/>
    <dgm:cxn modelId="{6868FFCA-A019-407E-BB48-23E8CDA3F6AB}" type="presParOf" srcId="{23269B8C-D82C-4FC0-8A5F-3579BC3C93D8}" destId="{0AFCA9D6-9885-4212-94F9-27F6ADE7B497}" srcOrd="1" destOrd="0" presId="urn:microsoft.com/office/officeart/2008/layout/SquareAccentList"/>
    <dgm:cxn modelId="{B6BED9AF-A2C5-4B42-9523-699A8B4303E1}" type="presParOf" srcId="{7C405A48-D505-4564-B6A9-2BA9B8F517A0}" destId="{54FBC35E-DED6-40C7-9A86-B9625D4E721D}" srcOrd="5" destOrd="0" presId="urn:microsoft.com/office/officeart/2008/layout/SquareAccentList"/>
    <dgm:cxn modelId="{CC1488F9-DEED-4D1D-ACC1-BA3B149B97DF}" type="presParOf" srcId="{54FBC35E-DED6-40C7-9A86-B9625D4E721D}" destId="{1216771A-95E3-4851-80FC-F1033660B96F}" srcOrd="0" destOrd="0" presId="urn:microsoft.com/office/officeart/2008/layout/SquareAccentList"/>
    <dgm:cxn modelId="{F537EC68-95FE-45D2-A322-B706CB1C678F}" type="presParOf" srcId="{54FBC35E-DED6-40C7-9A86-B9625D4E721D}" destId="{79BDBF9B-B5E5-497A-82D8-EC69E60BDDF7}" srcOrd="1" destOrd="0" presId="urn:microsoft.com/office/officeart/2008/layout/SquareAccentList"/>
    <dgm:cxn modelId="{544B9A8D-2025-495D-B558-1E3DE5E70051}" type="presParOf" srcId="{7C405A48-D505-4564-B6A9-2BA9B8F517A0}" destId="{EE892612-AA5B-4FA0-83C4-82D1545C2FCB}" srcOrd="6" destOrd="0" presId="urn:microsoft.com/office/officeart/2008/layout/SquareAccentList"/>
    <dgm:cxn modelId="{B11DAF75-2B3A-44F8-8C5D-038C1B34EF99}" type="presParOf" srcId="{EE892612-AA5B-4FA0-83C4-82D1545C2FCB}" destId="{4612547D-1878-46D2-BCEA-016F70EE984C}" srcOrd="0" destOrd="0" presId="urn:microsoft.com/office/officeart/2008/layout/SquareAccentList"/>
    <dgm:cxn modelId="{2F4FA2D9-A908-43AD-A76A-291BB1818CE7}" type="presParOf" srcId="{EE892612-AA5B-4FA0-83C4-82D1545C2FCB}" destId="{7F8AFB7A-3318-4381-92BD-E5443ED680D8}" srcOrd="1" destOrd="0" presId="urn:microsoft.com/office/officeart/2008/layout/SquareAccentList"/>
    <dgm:cxn modelId="{1D550ACB-BF48-498F-B5C4-D7D796600E7E}" type="presParOf" srcId="{7C405A48-D505-4564-B6A9-2BA9B8F517A0}" destId="{E29E3937-0366-4198-AE59-A4220D404DC7}" srcOrd="7" destOrd="0" presId="urn:microsoft.com/office/officeart/2008/layout/SquareAccentList"/>
    <dgm:cxn modelId="{162CA500-AEBA-4394-B80A-6B213C78275B}" type="presParOf" srcId="{E29E3937-0366-4198-AE59-A4220D404DC7}" destId="{810B6793-C05D-44BA-A18C-ED50A0739448}" srcOrd="0" destOrd="0" presId="urn:microsoft.com/office/officeart/2008/layout/SquareAccentList"/>
    <dgm:cxn modelId="{B1211C86-A982-481B-A438-9E8B2F058908}" type="presParOf" srcId="{E29E3937-0366-4198-AE59-A4220D404DC7}" destId="{9485F97A-3DEC-4372-9F0B-BA5AE368E37D}" srcOrd="1" destOrd="0" presId="urn:microsoft.com/office/officeart/2008/layout/SquareAccentList"/>
    <dgm:cxn modelId="{82D1F3E0-0246-42CA-8AA7-B6D0F9357F06}" type="presParOf" srcId="{7C405A48-D505-4564-B6A9-2BA9B8F517A0}" destId="{E29AB84F-62F6-478D-9D87-76A7D0BB290A}" srcOrd="8" destOrd="0" presId="urn:microsoft.com/office/officeart/2008/layout/SquareAccentList"/>
    <dgm:cxn modelId="{D91683A9-DFD0-452D-B131-9C6217DFC918}" type="presParOf" srcId="{E29AB84F-62F6-478D-9D87-76A7D0BB290A}" destId="{575803E6-B884-4081-ACB6-783E7357E121}" srcOrd="0" destOrd="0" presId="urn:microsoft.com/office/officeart/2008/layout/SquareAccentList"/>
    <dgm:cxn modelId="{6DB0C905-312A-4FFE-A312-6AC0A2C9E195}" type="presParOf" srcId="{E29AB84F-62F6-478D-9D87-76A7D0BB290A}" destId="{F17216A7-BC3F-4ED8-93B3-6692F03F48A7}" srcOrd="1" destOrd="0" presId="urn:microsoft.com/office/officeart/2008/layout/SquareAccentList"/>
    <dgm:cxn modelId="{4CF17F66-D523-472D-8BD0-26E3739366A9}" type="presParOf" srcId="{7C405A48-D505-4564-B6A9-2BA9B8F517A0}" destId="{EE898711-C42F-4DB6-AEB9-E591DA86E14A}" srcOrd="9" destOrd="0" presId="urn:microsoft.com/office/officeart/2008/layout/SquareAccentList"/>
    <dgm:cxn modelId="{F8FE8934-A7E2-4E2F-B57A-0AE64FFA2EE3}" type="presParOf" srcId="{EE898711-C42F-4DB6-AEB9-E591DA86E14A}" destId="{F36D535E-BE26-4723-A33A-4E6581B5453A}" srcOrd="0" destOrd="0" presId="urn:microsoft.com/office/officeart/2008/layout/SquareAccentList"/>
    <dgm:cxn modelId="{83F26FC0-889E-4F59-902A-26679571E42B}" type="presParOf" srcId="{EE898711-C42F-4DB6-AEB9-E591DA86E14A}" destId="{9E0F388D-A673-4EB2-91F5-D5560C0D5B3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מהלך העבודה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en-US" altLang="en-IL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חלוקת שלבי פיתוח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1EA8FB5-9B52-4FC4-8A8D-B6BF64C334E5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התאמת והרחבת האלגוריתם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45273265-E695-4947-BAD9-D5A475080A76}" type="parTrans" cxnId="{3E6B990C-2B52-4480-B973-5721757DB339}">
      <dgm:prSet/>
      <dgm:spPr/>
      <dgm:t>
        <a:bodyPr/>
        <a:lstStyle/>
        <a:p>
          <a:endParaRPr lang="en-US"/>
        </a:p>
      </dgm:t>
    </dgm:pt>
    <dgm:pt modelId="{E291341F-6534-4BD2-B0F1-D3E40280C591}" type="sibTrans" cxnId="{3E6B990C-2B52-4480-B973-5721757DB339}">
      <dgm:prSet/>
      <dgm:spPr/>
      <dgm:t>
        <a:bodyPr/>
        <a:lstStyle/>
        <a:p>
          <a:endParaRPr lang="en-US"/>
        </a:p>
      </dgm:t>
    </dgm:pt>
    <dgm:pt modelId="{B6C05245-1A0D-4D29-A39D-08EEFA4E7D35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בחירת מבני נתונים מתאימים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4FA34922-A9EB-4DA7-9371-630772895A0F}" type="parTrans" cxnId="{432E53FA-46FB-4962-98B4-ADA731EFB36D}">
      <dgm:prSet/>
      <dgm:spPr/>
      <dgm:t>
        <a:bodyPr/>
        <a:lstStyle/>
        <a:p>
          <a:endParaRPr lang="en-US"/>
        </a:p>
      </dgm:t>
    </dgm:pt>
    <dgm:pt modelId="{0036E321-1F2E-4B6B-B751-A82D5DBFC661}" type="sibTrans" cxnId="{432E53FA-46FB-4962-98B4-ADA731EFB36D}">
      <dgm:prSet/>
      <dgm:spPr/>
      <dgm:t>
        <a:bodyPr/>
        <a:lstStyle/>
        <a:p>
          <a:endParaRPr lang="en-US"/>
        </a:p>
      </dgm:t>
    </dgm:pt>
    <dgm:pt modelId="{8139B2B8-D48A-45FA-9A32-4D765C8CAF48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פונקציות ליבה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00E8120-7262-4C6C-8081-D2CE67A8CE2D}" type="parTrans" cxnId="{5926DCD3-ADE7-4831-B194-7A71707B4BC0}">
      <dgm:prSet/>
      <dgm:spPr/>
      <dgm:t>
        <a:bodyPr/>
        <a:lstStyle/>
        <a:p>
          <a:endParaRPr lang="en-US"/>
        </a:p>
      </dgm:t>
    </dgm:pt>
    <dgm:pt modelId="{19FCBED7-3EC7-431D-A8E5-C13CE043CE80}" type="sibTrans" cxnId="{5926DCD3-ADE7-4831-B194-7A71707B4BC0}">
      <dgm:prSet/>
      <dgm:spPr/>
      <dgm:t>
        <a:bodyPr/>
        <a:lstStyle/>
        <a:p>
          <a:endParaRPr lang="en-US"/>
        </a:p>
      </dgm:t>
    </dgm:pt>
    <dgm:pt modelId="{A8298D71-9BA2-4BFA-A016-1F0D51EBDA24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מימוש פונקציות לעיבוד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BC59B7B-15AC-4F58-AC2F-E4149E88F6B9}" type="parTrans" cxnId="{103C9A39-C0D1-457A-9EA7-EB29938F1620}">
      <dgm:prSet/>
      <dgm:spPr/>
      <dgm:t>
        <a:bodyPr/>
        <a:lstStyle/>
        <a:p>
          <a:endParaRPr lang="en-US"/>
        </a:p>
      </dgm:t>
    </dgm:pt>
    <dgm:pt modelId="{E30215C4-6385-497E-BAA2-D368DDE1BBE5}" type="sibTrans" cxnId="{103C9A39-C0D1-457A-9EA7-EB29938F1620}">
      <dgm:prSet/>
      <dgm:spPr/>
      <dgm:t>
        <a:bodyPr/>
        <a:lstStyle/>
        <a:p>
          <a:endParaRPr lang="en-US"/>
        </a:p>
      </dgm:t>
    </dgm:pt>
    <dgm:pt modelId="{B04B8E91-224F-4953-9094-3755DE8A6D92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פיתוח פונקציות בדיקה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86A4186-CE73-44F2-8072-361376A52757}" type="parTrans" cxnId="{5BDD510D-EDD6-4E98-9A55-2E4D704A68BF}">
      <dgm:prSet/>
      <dgm:spPr/>
      <dgm:t>
        <a:bodyPr/>
        <a:lstStyle/>
        <a:p>
          <a:endParaRPr lang="en-US"/>
        </a:p>
      </dgm:t>
    </dgm:pt>
    <dgm:pt modelId="{8D2FF035-D573-41BC-A51F-C21AE3DD3047}" type="sibTrans" cxnId="{5BDD510D-EDD6-4E98-9A55-2E4D704A68BF}">
      <dgm:prSet/>
      <dgm:spPr/>
      <dgm:t>
        <a:bodyPr/>
        <a:lstStyle/>
        <a:p>
          <a:endParaRPr lang="en-US"/>
        </a:p>
      </dgm:t>
    </dgm:pt>
    <dgm:pt modelId="{2F8CA895-98D4-490E-9888-FFBDEB4E4157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הוספת יכולות ייחודיות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2AA3400-4A0D-4855-9612-E567D70108FB}" type="parTrans" cxnId="{C0C80EFB-9A9E-4E16-828C-5015C47C954F}">
      <dgm:prSet/>
      <dgm:spPr/>
      <dgm:t>
        <a:bodyPr/>
        <a:lstStyle/>
        <a:p>
          <a:endParaRPr lang="en-US"/>
        </a:p>
      </dgm:t>
    </dgm:pt>
    <dgm:pt modelId="{2D79FECD-EF2C-4621-8E7A-3139C915A5E1}" type="sibTrans" cxnId="{C0C80EFB-9A9E-4E16-828C-5015C47C954F}">
      <dgm:prSet/>
      <dgm:spPr/>
      <dgm:t>
        <a:bodyPr/>
        <a:lstStyle/>
        <a:p>
          <a:endParaRPr lang="en-US"/>
        </a:p>
      </dgm:t>
    </dgm:pt>
    <dgm:pt modelId="{D9A2F9A1-6462-465B-B2AC-0745952EDC76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ממשק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CLI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מלא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FA97E035-667A-4001-8FEB-7F4A6BB086A8}" type="parTrans" cxnId="{7C2FA50C-BB46-4148-8F45-51D9719AF3F3}">
      <dgm:prSet/>
      <dgm:spPr/>
      <dgm:t>
        <a:bodyPr/>
        <a:lstStyle/>
        <a:p>
          <a:endParaRPr lang="en-US"/>
        </a:p>
      </dgm:t>
    </dgm:pt>
    <dgm:pt modelId="{8A75905B-9A63-45EF-B6A8-72479BC997E0}" type="sibTrans" cxnId="{7C2FA50C-BB46-4148-8F45-51D9719AF3F3}">
      <dgm:prSet/>
      <dgm:spPr/>
      <dgm:t>
        <a:bodyPr/>
        <a:lstStyle/>
        <a:p>
          <a:endParaRPr lang="en-US"/>
        </a:p>
      </dgm:t>
    </dgm:pt>
    <dgm:pt modelId="{0BA8297D-A8F4-44EA-B3AF-BAFD3DBA86DB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שילוב רכיבים ותיעוד</a:t>
          </a:r>
        </a:p>
      </dgm:t>
    </dgm:pt>
    <dgm:pt modelId="{8990DF0E-BB89-47B4-9C6E-2D2BE2D2694F}" type="parTrans" cxnId="{5B40A811-D6D8-4B9F-882F-7AD5DE72D1EF}">
      <dgm:prSet/>
      <dgm:spPr/>
      <dgm:t>
        <a:bodyPr/>
        <a:lstStyle/>
        <a:p>
          <a:endParaRPr lang="en-US"/>
        </a:p>
      </dgm:t>
    </dgm:pt>
    <dgm:pt modelId="{1816262D-6EB9-42B5-BE1F-DD47AAF58FB8}" type="sibTrans" cxnId="{5B40A811-D6D8-4B9F-882F-7AD5DE72D1EF}">
      <dgm:prSet/>
      <dgm:spPr/>
      <dgm:t>
        <a:bodyPr/>
        <a:lstStyle/>
        <a:p>
          <a:endParaRPr lang="en-US"/>
        </a:p>
      </dgm:t>
    </dgm:pt>
    <dgm:pt modelId="{63DEC039-9A65-4F7B-91C7-6D8B30175A98}">
      <dgm:prSet custT="1"/>
      <dgm:spPr/>
      <dgm:t>
        <a:bodyPr/>
        <a:lstStyle/>
        <a:p>
          <a:pPr algn="r" rtl="1"/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בדיקת עמידה בדרישות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1A108A7-C378-4EC8-83E1-F0B95407639A}" type="parTrans" cxnId="{11F9A4D6-0C1C-42FC-A4CD-5912DE5A4A30}">
      <dgm:prSet/>
      <dgm:spPr/>
      <dgm:t>
        <a:bodyPr/>
        <a:lstStyle/>
        <a:p>
          <a:endParaRPr lang="en-US"/>
        </a:p>
      </dgm:t>
    </dgm:pt>
    <dgm:pt modelId="{B74D1168-4887-4129-8244-3638648D4B6C}" type="sibTrans" cxnId="{11F9A4D6-0C1C-42FC-A4CD-5912DE5A4A30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>
        <a:solidFill>
          <a:srgbClr val="FFC000"/>
        </a:solidFill>
        <a:ln>
          <a:solidFill>
            <a:srgbClr val="FFC000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1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0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1" custScaleX="391570" custLinFactNeighborX="-3533" custLinFactNeighborY="8890">
        <dgm:presLayoutVars>
          <dgm:chMax val="0"/>
          <dgm:chPref val="0"/>
          <dgm:bulletEnabled val="1"/>
        </dgm:presLayoutVars>
      </dgm:prSet>
      <dgm:spPr/>
    </dgm:pt>
    <dgm:pt modelId="{689ED168-8400-4A63-9F05-EC4C3C56B723}" type="pres">
      <dgm:prSet presAssocID="{01EA8FB5-9B52-4FC4-8A8D-B6BF64C334E5}" presName="childComposite" presStyleCnt="0">
        <dgm:presLayoutVars>
          <dgm:chMax val="0"/>
          <dgm:chPref val="0"/>
        </dgm:presLayoutVars>
      </dgm:prSet>
      <dgm:spPr/>
    </dgm:pt>
    <dgm:pt modelId="{B1F8DF28-71C4-481D-A073-CBBA796CF47E}" type="pres">
      <dgm:prSet presAssocID="{01EA8FB5-9B52-4FC4-8A8D-B6BF64C334E5}" presName="ChildAccent" presStyleLbl="solidFgAcc1" presStyleIdx="1" presStyleCnt="10" custLinFactX="305830" custLinFactNeighborX="400000" custLinFactNeighborY="-14808"/>
      <dgm:spPr/>
    </dgm:pt>
    <dgm:pt modelId="{BFBCDB8A-F041-437E-B196-7B54F9AC4913}" type="pres">
      <dgm:prSet presAssocID="{01EA8FB5-9B52-4FC4-8A8D-B6BF64C334E5}" presName="Child" presStyleLbl="revTx" presStyleIdx="2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B9F23587-5985-4A31-BD3B-18E93A4CF079}" type="pres">
      <dgm:prSet presAssocID="{B6C05245-1A0D-4D29-A39D-08EEFA4E7D35}" presName="childComposite" presStyleCnt="0">
        <dgm:presLayoutVars>
          <dgm:chMax val="0"/>
          <dgm:chPref val="0"/>
        </dgm:presLayoutVars>
      </dgm:prSet>
      <dgm:spPr/>
    </dgm:pt>
    <dgm:pt modelId="{42E9313C-40D5-4C53-9B11-93298C798057}" type="pres">
      <dgm:prSet presAssocID="{B6C05245-1A0D-4D29-A39D-08EEFA4E7D35}" presName="ChildAccent" presStyleLbl="solidFgAcc1" presStyleIdx="2" presStyleCnt="10" custLinFactX="305830" custLinFactNeighborX="400000" custLinFactNeighborY="-14808"/>
      <dgm:spPr/>
    </dgm:pt>
    <dgm:pt modelId="{53A06B49-B68D-4C23-81A0-4D02AFFC8A91}" type="pres">
      <dgm:prSet presAssocID="{B6C05245-1A0D-4D29-A39D-08EEFA4E7D35}" presName="Child" presStyleLbl="revTx" presStyleIdx="3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B85176D9-4811-4FA4-9353-3736BE74F230}" type="pres">
      <dgm:prSet presAssocID="{8139B2B8-D48A-45FA-9A32-4D765C8CAF48}" presName="childComposite" presStyleCnt="0">
        <dgm:presLayoutVars>
          <dgm:chMax val="0"/>
          <dgm:chPref val="0"/>
        </dgm:presLayoutVars>
      </dgm:prSet>
      <dgm:spPr/>
    </dgm:pt>
    <dgm:pt modelId="{B8278AA8-25A5-47A2-B47D-938126D79670}" type="pres">
      <dgm:prSet presAssocID="{8139B2B8-D48A-45FA-9A32-4D765C8CAF48}" presName="ChildAccent" presStyleLbl="solidFgAcc1" presStyleIdx="3" presStyleCnt="10" custLinFactX="305830" custLinFactNeighborX="400000" custLinFactNeighborY="-14808"/>
      <dgm:spPr/>
    </dgm:pt>
    <dgm:pt modelId="{FF8EA255-4B96-4B2C-8388-12E1EE295684}" type="pres">
      <dgm:prSet presAssocID="{8139B2B8-D48A-45FA-9A32-4D765C8CAF48}" presName="Child" presStyleLbl="revTx" presStyleIdx="4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D9AC77C5-5218-4C39-9875-E64C5C351B7F}" type="pres">
      <dgm:prSet presAssocID="{A8298D71-9BA2-4BFA-A016-1F0D51EBDA24}" presName="childComposite" presStyleCnt="0">
        <dgm:presLayoutVars>
          <dgm:chMax val="0"/>
          <dgm:chPref val="0"/>
        </dgm:presLayoutVars>
      </dgm:prSet>
      <dgm:spPr/>
    </dgm:pt>
    <dgm:pt modelId="{9D58D4C9-63F0-4999-8117-AAC6915074C3}" type="pres">
      <dgm:prSet presAssocID="{A8298D71-9BA2-4BFA-A016-1F0D51EBDA24}" presName="ChildAccent" presStyleLbl="solidFgAcc1" presStyleIdx="4" presStyleCnt="10" custLinFactX="305830" custLinFactNeighborX="400000" custLinFactNeighborY="-14808"/>
      <dgm:spPr/>
    </dgm:pt>
    <dgm:pt modelId="{B53605D1-E8B1-4192-AD88-5639A9DF0CFD}" type="pres">
      <dgm:prSet presAssocID="{A8298D71-9BA2-4BFA-A016-1F0D51EBDA24}" presName="Child" presStyleLbl="revTx" presStyleIdx="5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97937FD7-8257-4EA5-ABCA-5DDCC29F2E2F}" type="pres">
      <dgm:prSet presAssocID="{B04B8E91-224F-4953-9094-3755DE8A6D92}" presName="childComposite" presStyleCnt="0">
        <dgm:presLayoutVars>
          <dgm:chMax val="0"/>
          <dgm:chPref val="0"/>
        </dgm:presLayoutVars>
      </dgm:prSet>
      <dgm:spPr/>
    </dgm:pt>
    <dgm:pt modelId="{4D415036-6B25-42D6-8BB5-CB806FDB0E6A}" type="pres">
      <dgm:prSet presAssocID="{B04B8E91-224F-4953-9094-3755DE8A6D92}" presName="ChildAccent" presStyleLbl="solidFgAcc1" presStyleIdx="5" presStyleCnt="10" custLinFactX="305830" custLinFactNeighborX="400000" custLinFactNeighborY="-14808"/>
      <dgm:spPr/>
    </dgm:pt>
    <dgm:pt modelId="{D176320B-6D5B-423B-952C-154A46717F48}" type="pres">
      <dgm:prSet presAssocID="{B04B8E91-224F-4953-9094-3755DE8A6D92}" presName="Child" presStyleLbl="revTx" presStyleIdx="6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E90135BF-3401-4B95-AF8C-4E56B314E888}" type="pres">
      <dgm:prSet presAssocID="{2F8CA895-98D4-490E-9888-FFBDEB4E4157}" presName="childComposite" presStyleCnt="0">
        <dgm:presLayoutVars>
          <dgm:chMax val="0"/>
          <dgm:chPref val="0"/>
        </dgm:presLayoutVars>
      </dgm:prSet>
      <dgm:spPr/>
    </dgm:pt>
    <dgm:pt modelId="{35C32400-DEC1-4E1A-B283-0946A9B4AAD7}" type="pres">
      <dgm:prSet presAssocID="{2F8CA895-98D4-490E-9888-FFBDEB4E4157}" presName="ChildAccent" presStyleLbl="solidFgAcc1" presStyleIdx="6" presStyleCnt="10" custLinFactX="305830" custLinFactNeighborX="400000" custLinFactNeighborY="-14808"/>
      <dgm:spPr/>
    </dgm:pt>
    <dgm:pt modelId="{E73DF644-A8B2-4426-A928-E3E6B37515F5}" type="pres">
      <dgm:prSet presAssocID="{2F8CA895-98D4-490E-9888-FFBDEB4E4157}" presName="Child" presStyleLbl="revTx" presStyleIdx="7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AC3BA37F-650B-4007-90ED-A91FA679E5A5}" type="pres">
      <dgm:prSet presAssocID="{D9A2F9A1-6462-465B-B2AC-0745952EDC76}" presName="childComposite" presStyleCnt="0">
        <dgm:presLayoutVars>
          <dgm:chMax val="0"/>
          <dgm:chPref val="0"/>
        </dgm:presLayoutVars>
      </dgm:prSet>
      <dgm:spPr/>
    </dgm:pt>
    <dgm:pt modelId="{4B538979-50D4-46FC-AEEB-A560EB13100A}" type="pres">
      <dgm:prSet presAssocID="{D9A2F9A1-6462-465B-B2AC-0745952EDC76}" presName="ChildAccent" presStyleLbl="solidFgAcc1" presStyleIdx="7" presStyleCnt="10" custLinFactX="310766" custLinFactNeighborX="400000" custLinFactNeighborY="-19744"/>
      <dgm:spPr/>
    </dgm:pt>
    <dgm:pt modelId="{0D8A4C77-338C-4B69-8CA1-096D38630759}" type="pres">
      <dgm:prSet presAssocID="{D9A2F9A1-6462-465B-B2AC-0745952EDC76}" presName="Child" presStyleLbl="revTx" presStyleIdx="8" presStyleCnt="11" custScaleX="224223" custLinFactNeighborX="-2730" custLinFactNeighborY="-4234">
        <dgm:presLayoutVars>
          <dgm:chMax val="0"/>
          <dgm:chPref val="0"/>
          <dgm:bulletEnabled val="1"/>
        </dgm:presLayoutVars>
      </dgm:prSet>
      <dgm:spPr/>
    </dgm:pt>
    <dgm:pt modelId="{3B4DEF60-FB8C-457A-A6AF-A684A658250D}" type="pres">
      <dgm:prSet presAssocID="{0BA8297D-A8F4-44EA-B3AF-BAFD3DBA86DB}" presName="childComposite" presStyleCnt="0">
        <dgm:presLayoutVars>
          <dgm:chMax val="0"/>
          <dgm:chPref val="0"/>
        </dgm:presLayoutVars>
      </dgm:prSet>
      <dgm:spPr/>
    </dgm:pt>
    <dgm:pt modelId="{4B99890F-02B5-4699-9DAC-E0289D002156}" type="pres">
      <dgm:prSet presAssocID="{0BA8297D-A8F4-44EA-B3AF-BAFD3DBA86DB}" presName="ChildAccent" presStyleLbl="solidFgAcc1" presStyleIdx="8" presStyleCnt="10" custLinFactX="305830" custLinFactNeighborX="400000" custLinFactNeighborY="-14808"/>
      <dgm:spPr/>
    </dgm:pt>
    <dgm:pt modelId="{31F61AA9-7937-4EA9-8B46-B013E894C760}" type="pres">
      <dgm:prSet presAssocID="{0BA8297D-A8F4-44EA-B3AF-BAFD3DBA86DB}" presName="Child" presStyleLbl="revTx" presStyleIdx="9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  <dgm:pt modelId="{6BA2C570-FDB9-476E-924C-BC3D21FCCD80}" type="pres">
      <dgm:prSet presAssocID="{63DEC039-9A65-4F7B-91C7-6D8B30175A98}" presName="childComposite" presStyleCnt="0">
        <dgm:presLayoutVars>
          <dgm:chMax val="0"/>
          <dgm:chPref val="0"/>
        </dgm:presLayoutVars>
      </dgm:prSet>
      <dgm:spPr/>
    </dgm:pt>
    <dgm:pt modelId="{2A1EC33C-BEA1-4448-947E-9F56AF05C3CA}" type="pres">
      <dgm:prSet presAssocID="{63DEC039-9A65-4F7B-91C7-6D8B30175A98}" presName="ChildAccent" presStyleLbl="solidFgAcc1" presStyleIdx="9" presStyleCnt="10" custLinFactX="305830" custLinFactNeighborX="400000" custLinFactNeighborY="-14808"/>
      <dgm:spPr/>
    </dgm:pt>
    <dgm:pt modelId="{EF5C58EA-3F75-45AA-B83E-006D4647340C}" type="pres">
      <dgm:prSet presAssocID="{63DEC039-9A65-4F7B-91C7-6D8B30175A98}" presName="Child" presStyleLbl="revTx" presStyleIdx="10" presStyleCnt="11" custScaleX="224223" custLinFactNeighborX="-2340" custLinFactNeighborY="-6352">
        <dgm:presLayoutVars>
          <dgm:chMax val="0"/>
          <dgm:chPref val="0"/>
          <dgm:bulletEnabled val="1"/>
        </dgm:presLayoutVars>
      </dgm:prSet>
      <dgm:spPr/>
    </dgm:pt>
  </dgm:ptLst>
  <dgm:cxnLst>
    <dgm:cxn modelId="{3E6B990C-2B52-4480-B973-5721757DB339}" srcId="{007D65EB-13AB-4EE3-9DAC-37219F7D549B}" destId="{01EA8FB5-9B52-4FC4-8A8D-B6BF64C334E5}" srcOrd="1" destOrd="0" parTransId="{45273265-E695-4947-BAD9-D5A475080A76}" sibTransId="{E291341F-6534-4BD2-B0F1-D3E40280C591}"/>
    <dgm:cxn modelId="{7C2FA50C-BB46-4148-8F45-51D9719AF3F3}" srcId="{007D65EB-13AB-4EE3-9DAC-37219F7D549B}" destId="{D9A2F9A1-6462-465B-B2AC-0745952EDC76}" srcOrd="7" destOrd="0" parTransId="{FA97E035-667A-4001-8FEB-7F4A6BB086A8}" sibTransId="{8A75905B-9A63-45EF-B6A8-72479BC997E0}"/>
    <dgm:cxn modelId="{5BDD510D-EDD6-4E98-9A55-2E4D704A68BF}" srcId="{007D65EB-13AB-4EE3-9DAC-37219F7D549B}" destId="{B04B8E91-224F-4953-9094-3755DE8A6D92}" srcOrd="5" destOrd="0" parTransId="{386A4186-CE73-44F2-8072-361376A52757}" sibTransId="{8D2FF035-D573-41BC-A51F-C21AE3DD3047}"/>
    <dgm:cxn modelId="{4647E10F-EE31-4DDC-A801-61D8152A0B0A}" type="presOf" srcId="{8139B2B8-D48A-45FA-9A32-4D765C8CAF48}" destId="{FF8EA255-4B96-4B2C-8388-12E1EE295684}" srcOrd="0" destOrd="0" presId="urn:microsoft.com/office/officeart/2008/layout/SquareAccentList"/>
    <dgm:cxn modelId="{5B40A811-D6D8-4B9F-882F-7AD5DE72D1EF}" srcId="{007D65EB-13AB-4EE3-9DAC-37219F7D549B}" destId="{0BA8297D-A8F4-44EA-B3AF-BAFD3DBA86DB}" srcOrd="8" destOrd="0" parTransId="{8990DF0E-BB89-47B4-9C6E-2D2BE2D2694F}" sibTransId="{1816262D-6EB9-42B5-BE1F-DD47AAF58FB8}"/>
    <dgm:cxn modelId="{18CFBB25-B735-42C3-ACB6-CD4A189BAF03}" type="presOf" srcId="{D9A2F9A1-6462-465B-B2AC-0745952EDC76}" destId="{0D8A4C77-338C-4B69-8CA1-096D38630759}" srcOrd="0" destOrd="0" presId="urn:microsoft.com/office/officeart/2008/layout/SquareAccentList"/>
    <dgm:cxn modelId="{42DFD92B-8AC3-49CC-A2B4-15245312B7B4}" type="presOf" srcId="{01EA8FB5-9B52-4FC4-8A8D-B6BF64C334E5}" destId="{BFBCDB8A-F041-437E-B196-7B54F9AC4913}" srcOrd="0" destOrd="0" presId="urn:microsoft.com/office/officeart/2008/layout/SquareAccentList"/>
    <dgm:cxn modelId="{103C9A39-C0D1-457A-9EA7-EB29938F1620}" srcId="{007D65EB-13AB-4EE3-9DAC-37219F7D549B}" destId="{A8298D71-9BA2-4BFA-A016-1F0D51EBDA24}" srcOrd="4" destOrd="0" parTransId="{3BC59B7B-15AC-4F58-AC2F-E4149E88F6B9}" sibTransId="{E30215C4-6385-497E-BAA2-D368DDE1BBE5}"/>
    <dgm:cxn modelId="{E600A03E-FBD6-407E-9345-752A247F9653}" type="presOf" srcId="{2F8CA895-98D4-490E-9888-FFBDEB4E4157}" destId="{E73DF644-A8B2-4426-A928-E3E6B37515F5}" srcOrd="0" destOrd="0" presId="urn:microsoft.com/office/officeart/2008/layout/SquareAccentList"/>
    <dgm:cxn modelId="{9151BF43-4CC1-4415-A2E2-34A0B33D83D5}" type="presOf" srcId="{A8298D71-9BA2-4BFA-A016-1F0D51EBDA24}" destId="{B53605D1-E8B1-4192-AD88-5639A9DF0CFD}" srcOrd="0" destOrd="0" presId="urn:microsoft.com/office/officeart/2008/layout/SquareAccentList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82274A54-7627-4B67-A306-F36950B7D83A}" type="presOf" srcId="{B04B8E91-224F-4953-9094-3755DE8A6D92}" destId="{D176320B-6D5B-423B-952C-154A46717F48}" srcOrd="0" destOrd="0" presId="urn:microsoft.com/office/officeart/2008/layout/SquareAccentList"/>
    <dgm:cxn modelId="{AD03027D-CE80-4B91-AD7F-E6FCE4480846}" type="presOf" srcId="{B6C05245-1A0D-4D29-A39D-08EEFA4E7D35}" destId="{53A06B49-B68D-4C23-81A0-4D02AFFC8A91}" srcOrd="0" destOrd="0" presId="urn:microsoft.com/office/officeart/2008/layout/SquareAccentList"/>
    <dgm:cxn modelId="{C7FE7093-53D4-48FF-B225-5A866615EAAA}" type="presOf" srcId="{0BA8297D-A8F4-44EA-B3AF-BAFD3DBA86DB}" destId="{31F61AA9-7937-4EA9-8B46-B013E894C760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FBCD5FB2-967F-4B50-A2BA-3CF1F60FA9D7}" type="presOf" srcId="{63DEC039-9A65-4F7B-91C7-6D8B30175A98}" destId="{EF5C58EA-3F75-45AA-B83E-006D4647340C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5926DCD3-ADE7-4831-B194-7A71707B4BC0}" srcId="{007D65EB-13AB-4EE3-9DAC-37219F7D549B}" destId="{8139B2B8-D48A-45FA-9A32-4D765C8CAF48}" srcOrd="3" destOrd="0" parTransId="{300E8120-7262-4C6C-8081-D2CE67A8CE2D}" sibTransId="{19FCBED7-3EC7-431D-A8E5-C13CE043CE80}"/>
    <dgm:cxn modelId="{11F9A4D6-0C1C-42FC-A4CD-5912DE5A4A30}" srcId="{007D65EB-13AB-4EE3-9DAC-37219F7D549B}" destId="{63DEC039-9A65-4F7B-91C7-6D8B30175A98}" srcOrd="9" destOrd="0" parTransId="{B1A108A7-C378-4EC8-83E1-F0B95407639A}" sibTransId="{B74D1168-4887-4129-8244-3638648D4B6C}"/>
    <dgm:cxn modelId="{432E53FA-46FB-4962-98B4-ADA731EFB36D}" srcId="{007D65EB-13AB-4EE3-9DAC-37219F7D549B}" destId="{B6C05245-1A0D-4D29-A39D-08EEFA4E7D35}" srcOrd="2" destOrd="0" parTransId="{4FA34922-A9EB-4DA7-9371-630772895A0F}" sibTransId="{0036E321-1F2E-4B6B-B751-A82D5DBFC661}"/>
    <dgm:cxn modelId="{C0C80EFB-9A9E-4E16-828C-5015C47C954F}" srcId="{007D65EB-13AB-4EE3-9DAC-37219F7D549B}" destId="{2F8CA895-98D4-490E-9888-FFBDEB4E4157}" srcOrd="6" destOrd="0" parTransId="{32AA3400-4A0D-4855-9612-E567D70108FB}" sibTransId="{2D79FECD-EF2C-4621-8E7A-3139C915A5E1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2CCDF90F-654C-407C-A017-A74CF1F77C2A}" type="presParOf" srcId="{7C405A48-D505-4564-B6A9-2BA9B8F517A0}" destId="{689ED168-8400-4A63-9F05-EC4C3C56B723}" srcOrd="1" destOrd="0" presId="urn:microsoft.com/office/officeart/2008/layout/SquareAccentList"/>
    <dgm:cxn modelId="{DA911455-4977-476B-90AA-C3E0D030B906}" type="presParOf" srcId="{689ED168-8400-4A63-9F05-EC4C3C56B723}" destId="{B1F8DF28-71C4-481D-A073-CBBA796CF47E}" srcOrd="0" destOrd="0" presId="urn:microsoft.com/office/officeart/2008/layout/SquareAccentList"/>
    <dgm:cxn modelId="{39E9A076-8367-4E72-A08B-017B1570AAC4}" type="presParOf" srcId="{689ED168-8400-4A63-9F05-EC4C3C56B723}" destId="{BFBCDB8A-F041-437E-B196-7B54F9AC4913}" srcOrd="1" destOrd="0" presId="urn:microsoft.com/office/officeart/2008/layout/SquareAccentList"/>
    <dgm:cxn modelId="{6A9B13E9-2D75-4607-B950-32DF4437C22F}" type="presParOf" srcId="{7C405A48-D505-4564-B6A9-2BA9B8F517A0}" destId="{B9F23587-5985-4A31-BD3B-18E93A4CF079}" srcOrd="2" destOrd="0" presId="urn:microsoft.com/office/officeart/2008/layout/SquareAccentList"/>
    <dgm:cxn modelId="{78821200-03C4-44AD-8046-23D3A384C5AE}" type="presParOf" srcId="{B9F23587-5985-4A31-BD3B-18E93A4CF079}" destId="{42E9313C-40D5-4C53-9B11-93298C798057}" srcOrd="0" destOrd="0" presId="urn:microsoft.com/office/officeart/2008/layout/SquareAccentList"/>
    <dgm:cxn modelId="{E0C7ADB9-BF96-4680-B481-0D12928F3966}" type="presParOf" srcId="{B9F23587-5985-4A31-BD3B-18E93A4CF079}" destId="{53A06B49-B68D-4C23-81A0-4D02AFFC8A91}" srcOrd="1" destOrd="0" presId="urn:microsoft.com/office/officeart/2008/layout/SquareAccentList"/>
    <dgm:cxn modelId="{FED03E44-9D6B-498B-AEFA-D32835E3D3F5}" type="presParOf" srcId="{7C405A48-D505-4564-B6A9-2BA9B8F517A0}" destId="{B85176D9-4811-4FA4-9353-3736BE74F230}" srcOrd="3" destOrd="0" presId="urn:microsoft.com/office/officeart/2008/layout/SquareAccentList"/>
    <dgm:cxn modelId="{45598D82-F0F9-4ECD-A219-CE48B8405B27}" type="presParOf" srcId="{B85176D9-4811-4FA4-9353-3736BE74F230}" destId="{B8278AA8-25A5-47A2-B47D-938126D79670}" srcOrd="0" destOrd="0" presId="urn:microsoft.com/office/officeart/2008/layout/SquareAccentList"/>
    <dgm:cxn modelId="{5C0397F2-1F91-4965-9192-C070ADDB2118}" type="presParOf" srcId="{B85176D9-4811-4FA4-9353-3736BE74F230}" destId="{FF8EA255-4B96-4B2C-8388-12E1EE295684}" srcOrd="1" destOrd="0" presId="urn:microsoft.com/office/officeart/2008/layout/SquareAccentList"/>
    <dgm:cxn modelId="{5278775B-287F-49CC-93DA-9C0E4B9FCBBB}" type="presParOf" srcId="{7C405A48-D505-4564-B6A9-2BA9B8F517A0}" destId="{D9AC77C5-5218-4C39-9875-E64C5C351B7F}" srcOrd="4" destOrd="0" presId="urn:microsoft.com/office/officeart/2008/layout/SquareAccentList"/>
    <dgm:cxn modelId="{86FFED59-6FB6-4378-BC01-A2EDB678F498}" type="presParOf" srcId="{D9AC77C5-5218-4C39-9875-E64C5C351B7F}" destId="{9D58D4C9-63F0-4999-8117-AAC6915074C3}" srcOrd="0" destOrd="0" presId="urn:microsoft.com/office/officeart/2008/layout/SquareAccentList"/>
    <dgm:cxn modelId="{7F76BB26-00BE-4745-8B22-88BE2B5973A7}" type="presParOf" srcId="{D9AC77C5-5218-4C39-9875-E64C5C351B7F}" destId="{B53605D1-E8B1-4192-AD88-5639A9DF0CFD}" srcOrd="1" destOrd="0" presId="urn:microsoft.com/office/officeart/2008/layout/SquareAccentList"/>
    <dgm:cxn modelId="{21C05E04-9EC5-4D71-9092-49DE91409447}" type="presParOf" srcId="{7C405A48-D505-4564-B6A9-2BA9B8F517A0}" destId="{97937FD7-8257-4EA5-ABCA-5DDCC29F2E2F}" srcOrd="5" destOrd="0" presId="urn:microsoft.com/office/officeart/2008/layout/SquareAccentList"/>
    <dgm:cxn modelId="{7298C307-2F23-46BF-9321-34DD0B2D6BAC}" type="presParOf" srcId="{97937FD7-8257-4EA5-ABCA-5DDCC29F2E2F}" destId="{4D415036-6B25-42D6-8BB5-CB806FDB0E6A}" srcOrd="0" destOrd="0" presId="urn:microsoft.com/office/officeart/2008/layout/SquareAccentList"/>
    <dgm:cxn modelId="{116BCF5D-9D66-4277-B1B4-536598DA913B}" type="presParOf" srcId="{97937FD7-8257-4EA5-ABCA-5DDCC29F2E2F}" destId="{D176320B-6D5B-423B-952C-154A46717F48}" srcOrd="1" destOrd="0" presId="urn:microsoft.com/office/officeart/2008/layout/SquareAccentList"/>
    <dgm:cxn modelId="{4ABA88B4-8830-4169-B47A-60156514DB5E}" type="presParOf" srcId="{7C405A48-D505-4564-B6A9-2BA9B8F517A0}" destId="{E90135BF-3401-4B95-AF8C-4E56B314E888}" srcOrd="6" destOrd="0" presId="urn:microsoft.com/office/officeart/2008/layout/SquareAccentList"/>
    <dgm:cxn modelId="{9777D445-F01F-47DE-9939-A297FBFEADCB}" type="presParOf" srcId="{E90135BF-3401-4B95-AF8C-4E56B314E888}" destId="{35C32400-DEC1-4E1A-B283-0946A9B4AAD7}" srcOrd="0" destOrd="0" presId="urn:microsoft.com/office/officeart/2008/layout/SquareAccentList"/>
    <dgm:cxn modelId="{664DA554-C699-4624-BD31-A8440821C06C}" type="presParOf" srcId="{E90135BF-3401-4B95-AF8C-4E56B314E888}" destId="{E73DF644-A8B2-4426-A928-E3E6B37515F5}" srcOrd="1" destOrd="0" presId="urn:microsoft.com/office/officeart/2008/layout/SquareAccentList"/>
    <dgm:cxn modelId="{6B962301-D996-4D29-8E1F-FA04A27F4C66}" type="presParOf" srcId="{7C405A48-D505-4564-B6A9-2BA9B8F517A0}" destId="{AC3BA37F-650B-4007-90ED-A91FA679E5A5}" srcOrd="7" destOrd="0" presId="urn:microsoft.com/office/officeart/2008/layout/SquareAccentList"/>
    <dgm:cxn modelId="{1F001200-3DE7-4509-AFB2-F451767F62A6}" type="presParOf" srcId="{AC3BA37F-650B-4007-90ED-A91FA679E5A5}" destId="{4B538979-50D4-46FC-AEEB-A560EB13100A}" srcOrd="0" destOrd="0" presId="urn:microsoft.com/office/officeart/2008/layout/SquareAccentList"/>
    <dgm:cxn modelId="{23CD75F4-0442-417F-B24F-CB3DB68E0DAC}" type="presParOf" srcId="{AC3BA37F-650B-4007-90ED-A91FA679E5A5}" destId="{0D8A4C77-338C-4B69-8CA1-096D38630759}" srcOrd="1" destOrd="0" presId="urn:microsoft.com/office/officeart/2008/layout/SquareAccentList"/>
    <dgm:cxn modelId="{55EEA51F-0940-4DC2-AC00-624C5F4E0074}" type="presParOf" srcId="{7C405A48-D505-4564-B6A9-2BA9B8F517A0}" destId="{3B4DEF60-FB8C-457A-A6AF-A684A658250D}" srcOrd="8" destOrd="0" presId="urn:microsoft.com/office/officeart/2008/layout/SquareAccentList"/>
    <dgm:cxn modelId="{8B6AC7A4-1669-4534-92D7-1DDF4099FEA5}" type="presParOf" srcId="{3B4DEF60-FB8C-457A-A6AF-A684A658250D}" destId="{4B99890F-02B5-4699-9DAC-E0289D002156}" srcOrd="0" destOrd="0" presId="urn:microsoft.com/office/officeart/2008/layout/SquareAccentList"/>
    <dgm:cxn modelId="{0B67F874-BE84-4BC8-9474-8EDDA53DBF4C}" type="presParOf" srcId="{3B4DEF60-FB8C-457A-A6AF-A684A658250D}" destId="{31F61AA9-7937-4EA9-8B46-B013E894C760}" srcOrd="1" destOrd="0" presId="urn:microsoft.com/office/officeart/2008/layout/SquareAccentList"/>
    <dgm:cxn modelId="{B1C46D71-20DD-4FB0-8717-B364F8D1A7EA}" type="presParOf" srcId="{7C405A48-D505-4564-B6A9-2BA9B8F517A0}" destId="{6BA2C570-FDB9-476E-924C-BC3D21FCCD80}" srcOrd="9" destOrd="0" presId="urn:microsoft.com/office/officeart/2008/layout/SquareAccentList"/>
    <dgm:cxn modelId="{9BEAC157-C652-4374-BA97-F23ABB815DC5}" type="presParOf" srcId="{6BA2C570-FDB9-476E-924C-BC3D21FCCD80}" destId="{2A1EC33C-BEA1-4448-947E-9F56AF05C3CA}" srcOrd="0" destOrd="0" presId="urn:microsoft.com/office/officeart/2008/layout/SquareAccentList"/>
    <dgm:cxn modelId="{B912039B-BABB-4663-9295-86FB441D6840}" type="presParOf" srcId="{6BA2C570-FDB9-476E-924C-BC3D21FCCD80}" destId="{EF5C58EA-3F75-45AA-B83E-006D4647340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r" rtl="1"/>
          <a:r>
            <a:rPr lang="he-IL" sz="2800" b="1" dirty="0">
              <a:solidFill>
                <a:schemeClr val="bg1"/>
              </a:solidFill>
            </a:rPr>
            <a:t>איכות הקוד </a:t>
          </a:r>
          <a:endParaRPr lang="en-US" sz="2800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שפות/טכנולוגיות:</a:t>
          </a:r>
          <a:endParaRPr kumimoji="0" lang="en-IL" altLang="en-IL" sz="2400" b="0" i="0" u="none" strike="noStrike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3A4CD9FD-D97D-4A6F-87A5-7A2C1433B313}">
      <dgm:prSet custT="1"/>
      <dgm:spPr/>
      <dgm:t>
        <a:bodyPr/>
        <a:lstStyle/>
        <a:p>
          <a:pPr algn="r" rtl="1"/>
          <a:r>
            <a:rPr lang="he-IL" sz="2400" b="1">
              <a:solidFill>
                <a:schemeClr val="accent6"/>
              </a:solidFill>
            </a:rPr>
            <a:t>עקרונות איכות:</a:t>
          </a:r>
          <a:endParaRPr lang="he-IL" sz="2400" dirty="0">
            <a:solidFill>
              <a:schemeClr val="accent6"/>
            </a:solidFill>
          </a:endParaRPr>
        </a:p>
      </dgm:t>
    </dgm:pt>
    <dgm:pt modelId="{D79F28D8-FB5D-4009-AC10-5EA7294A858A}" type="parTrans" cxnId="{1C66DCB4-76B7-4306-A3E8-B67A00C9E7BC}">
      <dgm:prSet/>
      <dgm:spPr/>
      <dgm:t>
        <a:bodyPr/>
        <a:lstStyle/>
        <a:p>
          <a:endParaRPr lang="en-US"/>
        </a:p>
      </dgm:t>
    </dgm:pt>
    <dgm:pt modelId="{2A269818-B253-422C-A1A5-C24039A80FCA}" type="sibTrans" cxnId="{1C66DCB4-76B7-4306-A3E8-B67A00C9E7BC}">
      <dgm:prSet/>
      <dgm:spPr/>
      <dgm:t>
        <a:bodyPr/>
        <a:lstStyle/>
        <a:p>
          <a:endParaRPr lang="en-US"/>
        </a:p>
      </dgm:t>
    </dgm:pt>
    <dgm:pt modelId="{9647C4B5-F7E2-43C7-8CFD-AC0BBB08A029}">
      <dgm:prSet custT="1"/>
      <dgm:spPr/>
      <dgm:t>
        <a:bodyPr/>
        <a:lstStyle/>
        <a:p>
          <a:pPr algn="r" rtl="1">
            <a:buClr>
              <a:srgbClr val="CBE67A"/>
            </a:buClr>
            <a:buFont typeface="Wingdings" panose="05000000000000000000" pitchFamily="2" charset="2"/>
            <a:buChar char="Ø"/>
          </a:pPr>
          <a:r>
            <a:rPr lang="he-IL" sz="2400" b="1">
              <a:solidFill>
                <a:schemeClr val="accent6"/>
              </a:solidFill>
            </a:rPr>
            <a:t>חלוקת קבצים:</a:t>
          </a:r>
          <a:endParaRPr kumimoji="0" lang="en-IL" altLang="en-IL" sz="2400" b="0" i="0" u="none" strike="noStrike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1278D1C3-31F5-4D6C-95C2-C03C15992D78}" type="parTrans" cxnId="{E3F4DB4D-3322-45DB-9A30-0ED720B76B4A}">
      <dgm:prSet/>
      <dgm:spPr/>
      <dgm:t>
        <a:bodyPr/>
        <a:lstStyle/>
        <a:p>
          <a:endParaRPr lang="en-US"/>
        </a:p>
      </dgm:t>
    </dgm:pt>
    <dgm:pt modelId="{6344C3FB-C9F2-47AC-94A1-E6210ADD247F}" type="sibTrans" cxnId="{E3F4DB4D-3322-45DB-9A30-0ED720B76B4A}">
      <dgm:prSet/>
      <dgm:spPr/>
      <dgm:t>
        <a:bodyPr/>
        <a:lstStyle/>
        <a:p>
          <a:endParaRPr lang="en-US"/>
        </a:p>
      </dgm:t>
    </dgm:pt>
    <dgm:pt modelId="{699279D7-4C29-4687-8CC1-BEC4D8E3A8C8}">
      <dgm:prSet/>
      <dgm:spPr/>
      <dgm:t>
        <a:bodyPr/>
        <a:lstStyle/>
        <a:p>
          <a:pPr algn="r" rtl="1">
            <a:buClr>
              <a:srgbClr val="CBE67A"/>
            </a:buClr>
            <a:buSzTx/>
            <a:buFont typeface="Wingdings" panose="05000000000000000000" pitchFamily="2" charset="2"/>
            <a:buChar char="Ø"/>
          </a:pPr>
          <a:r>
            <a:rPr kumimoji="0" lang="en-IL" altLang="en-IL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React</a:t>
          </a:r>
          <a:r>
            <a:rPr kumimoji="0" lang="he-IL" altLang="en-IL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,</a:t>
          </a:r>
          <a:r>
            <a:rPr kumimoji="0" lang="en-IL" altLang="en-IL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Tailwind CSS</a:t>
          </a:r>
          <a:endParaRPr lang="en-US" dirty="0">
            <a:solidFill>
              <a:schemeClr val="accent6"/>
            </a:solidFill>
          </a:endParaRPr>
        </a:p>
      </dgm:t>
    </dgm:pt>
    <dgm:pt modelId="{790BE0C0-2C44-4F1A-A643-2A2A1FE793C2}" type="parTrans" cxnId="{986FB2EC-F875-45D8-B13E-2F552F647152}">
      <dgm:prSet/>
      <dgm:spPr/>
      <dgm:t>
        <a:bodyPr/>
        <a:lstStyle/>
        <a:p>
          <a:endParaRPr lang="en-US"/>
        </a:p>
      </dgm:t>
    </dgm:pt>
    <dgm:pt modelId="{F1E68446-C545-4629-B864-C146BBDCF84D}" type="sibTrans" cxnId="{986FB2EC-F875-45D8-B13E-2F552F647152}">
      <dgm:prSet/>
      <dgm:spPr/>
      <dgm:t>
        <a:bodyPr/>
        <a:lstStyle/>
        <a:p>
          <a:endParaRPr lang="en-US"/>
        </a:p>
      </dgm:t>
    </dgm:pt>
    <dgm:pt modelId="{D1ED067A-28B6-40A5-A6AD-BAF33D66BA36}">
      <dgm:prSet/>
      <dgm:spPr/>
      <dgm:t>
        <a:bodyPr/>
        <a:lstStyle/>
        <a:p>
          <a:pPr algn="r" rtl="1">
            <a:buClr>
              <a:srgbClr val="CBE67A"/>
            </a:buClr>
            <a:buSzTx/>
            <a:buFont typeface="Wingdings" panose="05000000000000000000" pitchFamily="2" charset="2"/>
            <a:buChar char="Ø"/>
          </a:pPr>
          <a:r>
            <a:rPr lang="he-IL">
              <a:solidFill>
                <a:schemeClr val="accent6"/>
              </a:solidFill>
            </a:rPr>
            <a:t>תיקיות מסכים</a:t>
          </a:r>
          <a:endParaRPr lang="en-US" dirty="0">
            <a:solidFill>
              <a:schemeClr val="accent6"/>
            </a:solidFill>
          </a:endParaRPr>
        </a:p>
      </dgm:t>
    </dgm:pt>
    <dgm:pt modelId="{AC6845D6-1017-4CCC-A9CB-FFBFE0460B47}" type="parTrans" cxnId="{D13D7EDC-C09F-4052-83BA-3E369BAE5707}">
      <dgm:prSet/>
      <dgm:spPr/>
      <dgm:t>
        <a:bodyPr/>
        <a:lstStyle/>
        <a:p>
          <a:endParaRPr lang="en-US"/>
        </a:p>
      </dgm:t>
    </dgm:pt>
    <dgm:pt modelId="{D5B25DAA-CF24-4EEC-962E-918AC0D762EE}" type="sibTrans" cxnId="{D13D7EDC-C09F-4052-83BA-3E369BAE5707}">
      <dgm:prSet/>
      <dgm:spPr/>
      <dgm:t>
        <a:bodyPr/>
        <a:lstStyle/>
        <a:p>
          <a:endParaRPr lang="en-US"/>
        </a:p>
      </dgm:t>
    </dgm:pt>
    <dgm:pt modelId="{FFF9D12E-752C-46DC-8B39-D32E2653AFD3}">
      <dgm:prSet/>
      <dgm:spPr/>
      <dgm:t>
        <a:bodyPr/>
        <a:lstStyle/>
        <a:p>
          <a:pPr algn="r" rtl="1">
            <a:buClr>
              <a:srgbClr val="CBE67A"/>
            </a:buClr>
            <a:buFont typeface="Wingdings" panose="05000000000000000000" pitchFamily="2" charset="2"/>
            <a:buChar char="Ø"/>
          </a:pPr>
          <a:r>
            <a:rPr lang="he-IL">
              <a:solidFill>
                <a:schemeClr val="accent6"/>
              </a:solidFill>
            </a:rPr>
            <a:t>קוד ממשק</a:t>
          </a:r>
          <a:endParaRPr lang="en-US" dirty="0">
            <a:solidFill>
              <a:schemeClr val="accent6"/>
            </a:solidFill>
          </a:endParaRPr>
        </a:p>
      </dgm:t>
    </dgm:pt>
    <dgm:pt modelId="{A75E6576-2720-4811-9A3A-2BA708218A7B}" type="parTrans" cxnId="{C989887E-8AA9-4345-A2D0-6CA4ABE57261}">
      <dgm:prSet/>
      <dgm:spPr/>
      <dgm:t>
        <a:bodyPr/>
        <a:lstStyle/>
        <a:p>
          <a:endParaRPr lang="en-US"/>
        </a:p>
      </dgm:t>
    </dgm:pt>
    <dgm:pt modelId="{3A9C9E41-EE9C-4F58-B92E-54FB8F4DAD2A}" type="sibTrans" cxnId="{C989887E-8AA9-4345-A2D0-6CA4ABE57261}">
      <dgm:prSet/>
      <dgm:spPr/>
      <dgm:t>
        <a:bodyPr/>
        <a:lstStyle/>
        <a:p>
          <a:endParaRPr lang="en-US"/>
        </a:p>
      </dgm:t>
    </dgm:pt>
    <dgm:pt modelId="{CED695B6-24CF-4D32-A0A3-6ADC99B30C31}">
      <dgm:prSet/>
      <dgm:spPr/>
      <dgm:t>
        <a:bodyPr/>
        <a:lstStyle/>
        <a:p>
          <a:pPr algn="r" rtl="1"/>
          <a:r>
            <a:rPr lang="he-IL">
              <a:solidFill>
                <a:schemeClr val="accent6"/>
              </a:solidFill>
            </a:rPr>
            <a:t>רכיבים פונקציונליים</a:t>
          </a:r>
          <a:endParaRPr lang="en-US" dirty="0">
            <a:solidFill>
              <a:schemeClr val="accent6"/>
            </a:solidFill>
          </a:endParaRPr>
        </a:p>
      </dgm:t>
    </dgm:pt>
    <dgm:pt modelId="{84FCB0BF-5853-4E13-ADE7-8EDAC2F9FB44}" type="parTrans" cxnId="{FF7B472E-0D29-48DA-8BA6-E8AE39644DFF}">
      <dgm:prSet/>
      <dgm:spPr/>
      <dgm:t>
        <a:bodyPr/>
        <a:lstStyle/>
        <a:p>
          <a:endParaRPr lang="en-US"/>
        </a:p>
      </dgm:t>
    </dgm:pt>
    <dgm:pt modelId="{F88C7EAD-7DD9-4616-BE38-F25C43C0A8FA}" type="sibTrans" cxnId="{FF7B472E-0D29-48DA-8BA6-E8AE39644DFF}">
      <dgm:prSet/>
      <dgm:spPr/>
      <dgm:t>
        <a:bodyPr/>
        <a:lstStyle/>
        <a:p>
          <a:endParaRPr lang="en-US"/>
        </a:p>
      </dgm:t>
    </dgm:pt>
    <dgm:pt modelId="{680A87BF-C06A-43B7-80F2-4E312E11729F}">
      <dgm:prSet/>
      <dgm:spPr/>
      <dgm:t>
        <a:bodyPr/>
        <a:lstStyle/>
        <a:p>
          <a:pPr algn="r" rtl="1"/>
          <a:r>
            <a:rPr lang="he-IL" dirty="0">
              <a:solidFill>
                <a:schemeClr val="accent6"/>
              </a:solidFill>
            </a:rPr>
            <a:t>שמות עקביים</a:t>
          </a:r>
        </a:p>
      </dgm:t>
    </dgm:pt>
    <dgm:pt modelId="{31AACCE4-820A-4CAE-9DFE-8A1949E525C3}" type="parTrans" cxnId="{4F94FAE3-15C6-4861-A577-7BF9EFC8ABF9}">
      <dgm:prSet/>
      <dgm:spPr/>
      <dgm:t>
        <a:bodyPr/>
        <a:lstStyle/>
        <a:p>
          <a:endParaRPr lang="en-US"/>
        </a:p>
      </dgm:t>
    </dgm:pt>
    <dgm:pt modelId="{BC865598-63E1-4813-87AD-9D40D33F3F50}" type="sibTrans" cxnId="{4F94FAE3-15C6-4861-A577-7BF9EFC8ABF9}">
      <dgm:prSet/>
      <dgm:spPr/>
      <dgm:t>
        <a:bodyPr/>
        <a:lstStyle/>
        <a:p>
          <a:endParaRPr lang="en-US"/>
        </a:p>
      </dgm:t>
    </dgm:pt>
    <dgm:pt modelId="{5066A88E-3246-4D2F-AADC-928E0B3F10D2}">
      <dgm:prSet/>
      <dgm:spPr/>
      <dgm:t>
        <a:bodyPr/>
        <a:lstStyle/>
        <a:p>
          <a:pPr algn="r" rtl="1"/>
          <a:r>
            <a:rPr lang="he-IL">
              <a:solidFill>
                <a:schemeClr val="accent6"/>
              </a:solidFill>
            </a:rPr>
            <a:t>שכבת גישה נתונים</a:t>
          </a:r>
          <a:endParaRPr lang="he-IL" dirty="0">
            <a:solidFill>
              <a:schemeClr val="accent6"/>
            </a:solidFill>
          </a:endParaRPr>
        </a:p>
      </dgm:t>
    </dgm:pt>
    <dgm:pt modelId="{BE1A2475-A652-4DB2-97BE-473896C0158C}" type="parTrans" cxnId="{0429AF69-11FA-4B56-9DAA-F817356CDF39}">
      <dgm:prSet/>
      <dgm:spPr/>
      <dgm:t>
        <a:bodyPr/>
        <a:lstStyle/>
        <a:p>
          <a:endParaRPr lang="en-US"/>
        </a:p>
      </dgm:t>
    </dgm:pt>
    <dgm:pt modelId="{D827A3EA-1287-45B1-AF8A-3BCD716713B0}" type="sibTrans" cxnId="{0429AF69-11FA-4B56-9DAA-F817356CDF39}">
      <dgm:prSet/>
      <dgm:spPr/>
      <dgm:t>
        <a:bodyPr/>
        <a:lstStyle/>
        <a:p>
          <a:endParaRPr lang="en-US"/>
        </a:p>
      </dgm:t>
    </dgm:pt>
    <dgm:pt modelId="{32391000-A361-4999-BE65-0B61D3AA2DCF}">
      <dgm:prSet custT="1"/>
      <dgm:spPr/>
      <dgm:t>
        <a:bodyPr/>
        <a:lstStyle/>
        <a:p>
          <a:pPr algn="r" rtl="1"/>
          <a:r>
            <a:rPr lang="he-IL" sz="2400" b="1">
              <a:solidFill>
                <a:schemeClr val="accent6"/>
              </a:solidFill>
            </a:rPr>
            <a:t>הפרדה בין נתונים לקוד:</a:t>
          </a:r>
          <a:endParaRPr kumimoji="0" lang="en-IL" altLang="en-IL" sz="2400" b="0" i="0" u="none" strike="noStrike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E912450E-7B22-4969-9CAE-5D06E3FF00A4}" type="sibTrans" cxnId="{2C33A077-9F86-4E1A-9F01-3DBB354B2E64}">
      <dgm:prSet/>
      <dgm:spPr/>
      <dgm:t>
        <a:bodyPr/>
        <a:lstStyle/>
        <a:p>
          <a:endParaRPr lang="en-US"/>
        </a:p>
      </dgm:t>
    </dgm:pt>
    <dgm:pt modelId="{E2438A6F-7C00-4CDD-8B46-94ACC9558EA2}" type="parTrans" cxnId="{2C33A077-9F86-4E1A-9F01-3DBB354B2E64}">
      <dgm:prSet/>
      <dgm:spPr/>
      <dgm:t>
        <a:bodyPr/>
        <a:lstStyle/>
        <a:p>
          <a:endParaRPr lang="en-US"/>
        </a:p>
      </dgm:t>
    </dgm:pt>
    <dgm:pt modelId="{D10B1E34-9658-45D7-B7D9-075B247F838A}">
      <dgm:prSet/>
      <dgm:spPr/>
      <dgm:t>
        <a:bodyPr/>
        <a:lstStyle/>
        <a:p>
          <a:pPr algn="r" rtl="1"/>
          <a:r>
            <a:rPr lang="he-IL">
              <a:solidFill>
                <a:schemeClr val="accent6"/>
              </a:solidFill>
            </a:rPr>
            <a:t>עיצוב וקונפיג נפרד</a:t>
          </a:r>
          <a:endParaRPr lang="en-US" dirty="0">
            <a:solidFill>
              <a:schemeClr val="accent6"/>
            </a:solidFill>
          </a:endParaRPr>
        </a:p>
      </dgm:t>
    </dgm:pt>
    <dgm:pt modelId="{2FE7DD55-D383-4729-B3F3-0327E735EBC0}" type="parTrans" cxnId="{ED10F1AA-0F2B-44DD-9E79-CA5DF7774F33}">
      <dgm:prSet/>
      <dgm:spPr/>
      <dgm:t>
        <a:bodyPr/>
        <a:lstStyle/>
        <a:p>
          <a:endParaRPr lang="en-US"/>
        </a:p>
      </dgm:t>
    </dgm:pt>
    <dgm:pt modelId="{B0298BCB-6ED9-42C7-8221-F76968CD7DD5}" type="sibTrans" cxnId="{ED10F1AA-0F2B-44DD-9E79-CA5DF7774F33}">
      <dgm:prSet/>
      <dgm:spPr/>
      <dgm:t>
        <a:bodyPr/>
        <a:lstStyle/>
        <a:p>
          <a:endParaRPr lang="en-US"/>
        </a:p>
      </dgm:t>
    </dgm:pt>
    <dgm:pt modelId="{F69AFA97-A121-4410-B266-8D0490C7A1A5}" type="pres">
      <dgm:prSet presAssocID="{39B4CD8A-CA7A-4F7A-96E1-1F59DDD94864}" presName="vert0" presStyleCnt="0">
        <dgm:presLayoutVars>
          <dgm:dir val="rev"/>
          <dgm:animOne val="branch"/>
          <dgm:animLvl val="lvl"/>
        </dgm:presLayoutVars>
      </dgm:prSet>
      <dgm:spPr/>
    </dgm:pt>
    <dgm:pt modelId="{FBBF84C0-CBA3-456E-B01A-F55CAADB4671}" type="pres">
      <dgm:prSet presAssocID="{007D65EB-13AB-4EE3-9DAC-37219F7D549B}" presName="thickLine" presStyleLbl="alignNode1" presStyleIdx="0" presStyleCnt="1"/>
      <dgm:spPr/>
    </dgm:pt>
    <dgm:pt modelId="{3807D0EC-0D10-4038-9BF1-7B96BADB4C12}" type="pres">
      <dgm:prSet presAssocID="{007D65EB-13AB-4EE3-9DAC-37219F7D549B}" presName="horz1" presStyleCnt="0"/>
      <dgm:spPr/>
    </dgm:pt>
    <dgm:pt modelId="{6A59D4F7-29F4-47DE-A445-5482AFFBAEB3}" type="pres">
      <dgm:prSet presAssocID="{007D65EB-13AB-4EE3-9DAC-37219F7D549B}" presName="tx1" presStyleLbl="revTx" presStyleIdx="0" presStyleCnt="12" custScaleX="154006"/>
      <dgm:spPr/>
    </dgm:pt>
    <dgm:pt modelId="{97B0413D-F12F-453C-85D5-BC68F0DDD6A6}" type="pres">
      <dgm:prSet presAssocID="{007D65EB-13AB-4EE3-9DAC-37219F7D549B}" presName="vert1" presStyleCnt="0"/>
      <dgm:spPr/>
    </dgm:pt>
    <dgm:pt modelId="{3544E1D0-09AC-4BA8-A452-12A61FC97580}" type="pres">
      <dgm:prSet presAssocID="{DBF9D927-1BFC-40C0-A1C5-1824C700829F}" presName="vertSpace2a" presStyleCnt="0"/>
      <dgm:spPr/>
    </dgm:pt>
    <dgm:pt modelId="{B80FEAFC-F8FD-46EF-AA7E-E32B2D8F1FF0}" type="pres">
      <dgm:prSet presAssocID="{DBF9D927-1BFC-40C0-A1C5-1824C700829F}" presName="horz2" presStyleCnt="0"/>
      <dgm:spPr/>
    </dgm:pt>
    <dgm:pt modelId="{720825E5-DC67-4770-B6B2-BB9F2F0C4283}" type="pres">
      <dgm:prSet presAssocID="{DBF9D927-1BFC-40C0-A1C5-1824C700829F}" presName="horzSpace2" presStyleCnt="0"/>
      <dgm:spPr/>
    </dgm:pt>
    <dgm:pt modelId="{AC36A8E2-8956-4C18-BDFB-BD274ED2BA6D}" type="pres">
      <dgm:prSet presAssocID="{DBF9D927-1BFC-40C0-A1C5-1824C700829F}" presName="tx2" presStyleLbl="revTx" presStyleIdx="1" presStyleCnt="12" custScaleX="102233"/>
      <dgm:spPr/>
    </dgm:pt>
    <dgm:pt modelId="{838588CB-88F8-47CB-9A38-3C19E5AE9C13}" type="pres">
      <dgm:prSet presAssocID="{DBF9D927-1BFC-40C0-A1C5-1824C700829F}" presName="vert2" presStyleCnt="0"/>
      <dgm:spPr/>
    </dgm:pt>
    <dgm:pt modelId="{829E33C6-EF0E-4B0D-BDEA-987216D2086F}" type="pres">
      <dgm:prSet presAssocID="{699279D7-4C29-4687-8CC1-BEC4D8E3A8C8}" presName="horz3" presStyleCnt="0"/>
      <dgm:spPr/>
    </dgm:pt>
    <dgm:pt modelId="{C4EE7EC8-96A5-4B98-8054-2D2E059E0CE9}" type="pres">
      <dgm:prSet presAssocID="{699279D7-4C29-4687-8CC1-BEC4D8E3A8C8}" presName="horzSpace3" presStyleCnt="0"/>
      <dgm:spPr/>
    </dgm:pt>
    <dgm:pt modelId="{94C187FC-12BF-4AE0-8411-2FDB466BA5C6}" type="pres">
      <dgm:prSet presAssocID="{699279D7-4C29-4687-8CC1-BEC4D8E3A8C8}" presName="tx3" presStyleLbl="revTx" presStyleIdx="2" presStyleCnt="12"/>
      <dgm:spPr/>
    </dgm:pt>
    <dgm:pt modelId="{79E47A30-6EC8-41E7-A400-B52C1086370D}" type="pres">
      <dgm:prSet presAssocID="{699279D7-4C29-4687-8CC1-BEC4D8E3A8C8}" presName="vert3" presStyleCnt="0"/>
      <dgm:spPr/>
    </dgm:pt>
    <dgm:pt modelId="{18C7F9CE-C7C1-4828-9CFE-BBCADD638BDF}" type="pres">
      <dgm:prSet presAssocID="{DBF9D927-1BFC-40C0-A1C5-1824C700829F}" presName="thinLine2b" presStyleLbl="callout" presStyleIdx="0" presStyleCnt="7"/>
      <dgm:spPr/>
    </dgm:pt>
    <dgm:pt modelId="{F9BE838B-AD65-4559-B42D-06DAC3F3FA0C}" type="pres">
      <dgm:prSet presAssocID="{DBF9D927-1BFC-40C0-A1C5-1824C700829F}" presName="vertSpace2b" presStyleCnt="0"/>
      <dgm:spPr/>
    </dgm:pt>
    <dgm:pt modelId="{9680180A-97EB-40EC-A8E1-DB6A40FB39C6}" type="pres">
      <dgm:prSet presAssocID="{9647C4B5-F7E2-43C7-8CFD-AC0BBB08A029}" presName="horz2" presStyleCnt="0"/>
      <dgm:spPr/>
    </dgm:pt>
    <dgm:pt modelId="{4BB6B91F-7A5D-4ABE-A1B5-BD521218FD51}" type="pres">
      <dgm:prSet presAssocID="{9647C4B5-F7E2-43C7-8CFD-AC0BBB08A029}" presName="horzSpace2" presStyleCnt="0"/>
      <dgm:spPr/>
    </dgm:pt>
    <dgm:pt modelId="{6AAF2D33-EE4A-4D95-8CC9-184912028FF3}" type="pres">
      <dgm:prSet presAssocID="{9647C4B5-F7E2-43C7-8CFD-AC0BBB08A029}" presName="tx2" presStyleLbl="revTx" presStyleIdx="3" presStyleCnt="12" custScaleX="101733"/>
      <dgm:spPr/>
    </dgm:pt>
    <dgm:pt modelId="{AEBF123B-7FF5-4445-BF9C-C8BE6E7BA217}" type="pres">
      <dgm:prSet presAssocID="{9647C4B5-F7E2-43C7-8CFD-AC0BBB08A029}" presName="vert2" presStyleCnt="0"/>
      <dgm:spPr/>
    </dgm:pt>
    <dgm:pt modelId="{26A6533C-1D7C-4903-B454-8B6D147C09A0}" type="pres">
      <dgm:prSet presAssocID="{D1ED067A-28B6-40A5-A6AD-BAF33D66BA36}" presName="horz3" presStyleCnt="0"/>
      <dgm:spPr/>
    </dgm:pt>
    <dgm:pt modelId="{BFD3EC36-28AA-4FAE-BAFD-D1FA5B94FB22}" type="pres">
      <dgm:prSet presAssocID="{D1ED067A-28B6-40A5-A6AD-BAF33D66BA36}" presName="horzSpace3" presStyleCnt="0"/>
      <dgm:spPr/>
    </dgm:pt>
    <dgm:pt modelId="{56BCFCFC-F84F-4E6C-8DD7-8172B8522FD6}" type="pres">
      <dgm:prSet presAssocID="{D1ED067A-28B6-40A5-A6AD-BAF33D66BA36}" presName="tx3" presStyleLbl="revTx" presStyleIdx="4" presStyleCnt="12" custScaleX="119168"/>
      <dgm:spPr/>
    </dgm:pt>
    <dgm:pt modelId="{D5C04B5D-2C5A-41C4-ACC8-B570AA25FF22}" type="pres">
      <dgm:prSet presAssocID="{D1ED067A-28B6-40A5-A6AD-BAF33D66BA36}" presName="vert3" presStyleCnt="0"/>
      <dgm:spPr/>
    </dgm:pt>
    <dgm:pt modelId="{7B27B9C0-4C70-4207-AEB4-62FFE4916507}" type="pres">
      <dgm:prSet presAssocID="{D5B25DAA-CF24-4EEC-962E-918AC0D762EE}" presName="thinLine3" presStyleLbl="callout" presStyleIdx="1" presStyleCnt="7"/>
      <dgm:spPr/>
    </dgm:pt>
    <dgm:pt modelId="{3D08B9D8-3B91-4580-B24E-F63D4161BE0B}" type="pres">
      <dgm:prSet presAssocID="{D10B1E34-9658-45D7-B7D9-075B247F838A}" presName="horz3" presStyleCnt="0"/>
      <dgm:spPr/>
    </dgm:pt>
    <dgm:pt modelId="{91607C66-D6A6-4661-A5A5-189B48C337CF}" type="pres">
      <dgm:prSet presAssocID="{D10B1E34-9658-45D7-B7D9-075B247F838A}" presName="horzSpace3" presStyleCnt="0"/>
      <dgm:spPr/>
    </dgm:pt>
    <dgm:pt modelId="{C5D7735B-0AB9-41D7-BFA8-0522A9B423BA}" type="pres">
      <dgm:prSet presAssocID="{D10B1E34-9658-45D7-B7D9-075B247F838A}" presName="tx3" presStyleLbl="revTx" presStyleIdx="5" presStyleCnt="12"/>
      <dgm:spPr/>
    </dgm:pt>
    <dgm:pt modelId="{CC84918A-6650-4083-AAF1-4E6F0C13E888}" type="pres">
      <dgm:prSet presAssocID="{D10B1E34-9658-45D7-B7D9-075B247F838A}" presName="vert3" presStyleCnt="0"/>
      <dgm:spPr/>
    </dgm:pt>
    <dgm:pt modelId="{DF6A14B8-6393-4044-843E-770C26B96B82}" type="pres">
      <dgm:prSet presAssocID="{9647C4B5-F7E2-43C7-8CFD-AC0BBB08A029}" presName="thinLine2b" presStyleLbl="callout" presStyleIdx="2" presStyleCnt="7"/>
      <dgm:spPr/>
    </dgm:pt>
    <dgm:pt modelId="{5EB2AC9B-5D90-4C58-8BCE-74F37C6D52FD}" type="pres">
      <dgm:prSet presAssocID="{9647C4B5-F7E2-43C7-8CFD-AC0BBB08A029}" presName="vertSpace2b" presStyleCnt="0"/>
      <dgm:spPr/>
    </dgm:pt>
    <dgm:pt modelId="{BC3B44A4-E6CC-4070-8DF3-0E3131F886E2}" type="pres">
      <dgm:prSet presAssocID="{32391000-A361-4999-BE65-0B61D3AA2DCF}" presName="horz2" presStyleCnt="0"/>
      <dgm:spPr/>
    </dgm:pt>
    <dgm:pt modelId="{A5750504-0A06-4834-B0B8-DC2FDF2F849A}" type="pres">
      <dgm:prSet presAssocID="{32391000-A361-4999-BE65-0B61D3AA2DCF}" presName="horzSpace2" presStyleCnt="0"/>
      <dgm:spPr/>
    </dgm:pt>
    <dgm:pt modelId="{757C9156-909D-4AF5-9823-1D11A869539E}" type="pres">
      <dgm:prSet presAssocID="{32391000-A361-4999-BE65-0B61D3AA2DCF}" presName="tx2" presStyleLbl="revTx" presStyleIdx="6" presStyleCnt="12" custScaleX="100596"/>
      <dgm:spPr/>
    </dgm:pt>
    <dgm:pt modelId="{A55748D1-CE65-4607-BA25-32C750FB0B5B}" type="pres">
      <dgm:prSet presAssocID="{32391000-A361-4999-BE65-0B61D3AA2DCF}" presName="vert2" presStyleCnt="0"/>
      <dgm:spPr/>
    </dgm:pt>
    <dgm:pt modelId="{9351327B-6BCC-4367-8844-4A63E37B7277}" type="pres">
      <dgm:prSet presAssocID="{FFF9D12E-752C-46DC-8B39-D32E2653AFD3}" presName="horz3" presStyleCnt="0"/>
      <dgm:spPr/>
    </dgm:pt>
    <dgm:pt modelId="{1C8757CB-7344-49A5-9523-563A137CC5FB}" type="pres">
      <dgm:prSet presAssocID="{FFF9D12E-752C-46DC-8B39-D32E2653AFD3}" presName="horzSpace3" presStyleCnt="0"/>
      <dgm:spPr/>
    </dgm:pt>
    <dgm:pt modelId="{C647A81D-9E6F-4F41-887D-E0087A968288}" type="pres">
      <dgm:prSet presAssocID="{FFF9D12E-752C-46DC-8B39-D32E2653AFD3}" presName="tx3" presStyleLbl="revTx" presStyleIdx="7" presStyleCnt="12"/>
      <dgm:spPr/>
    </dgm:pt>
    <dgm:pt modelId="{4CABCD33-A781-4222-8B4B-C157CABA3865}" type="pres">
      <dgm:prSet presAssocID="{FFF9D12E-752C-46DC-8B39-D32E2653AFD3}" presName="vert3" presStyleCnt="0"/>
      <dgm:spPr/>
    </dgm:pt>
    <dgm:pt modelId="{18D788CC-18BC-4738-8705-CC3842A65B46}" type="pres">
      <dgm:prSet presAssocID="{3A9C9E41-EE9C-4F58-B92E-54FB8F4DAD2A}" presName="thinLine3" presStyleLbl="callout" presStyleIdx="3" presStyleCnt="7"/>
      <dgm:spPr/>
    </dgm:pt>
    <dgm:pt modelId="{668F1AA6-6285-43BA-97D2-0B00FDC344CF}" type="pres">
      <dgm:prSet presAssocID="{5066A88E-3246-4D2F-AADC-928E0B3F10D2}" presName="horz3" presStyleCnt="0"/>
      <dgm:spPr/>
    </dgm:pt>
    <dgm:pt modelId="{7A9ABCE4-6D43-4437-AEA9-2A4253DD8E90}" type="pres">
      <dgm:prSet presAssocID="{5066A88E-3246-4D2F-AADC-928E0B3F10D2}" presName="horzSpace3" presStyleCnt="0"/>
      <dgm:spPr/>
    </dgm:pt>
    <dgm:pt modelId="{6518275B-2E17-4AEA-8909-D84FE7D021CE}" type="pres">
      <dgm:prSet presAssocID="{5066A88E-3246-4D2F-AADC-928E0B3F10D2}" presName="tx3" presStyleLbl="revTx" presStyleIdx="8" presStyleCnt="12"/>
      <dgm:spPr/>
    </dgm:pt>
    <dgm:pt modelId="{25EC1B77-28EE-4910-845F-FD8074AE584A}" type="pres">
      <dgm:prSet presAssocID="{5066A88E-3246-4D2F-AADC-928E0B3F10D2}" presName="vert3" presStyleCnt="0"/>
      <dgm:spPr/>
    </dgm:pt>
    <dgm:pt modelId="{846A10E5-E120-4980-A2C5-A9AF47F2F1E5}" type="pres">
      <dgm:prSet presAssocID="{32391000-A361-4999-BE65-0B61D3AA2DCF}" presName="thinLine2b" presStyleLbl="callout" presStyleIdx="4" presStyleCnt="7"/>
      <dgm:spPr/>
    </dgm:pt>
    <dgm:pt modelId="{3836EBF0-CCD3-48E2-9C53-774E6C91DD76}" type="pres">
      <dgm:prSet presAssocID="{32391000-A361-4999-BE65-0B61D3AA2DCF}" presName="vertSpace2b" presStyleCnt="0"/>
      <dgm:spPr/>
    </dgm:pt>
    <dgm:pt modelId="{FD9FCC80-CE0B-4CF4-883C-915CEA2ED42B}" type="pres">
      <dgm:prSet presAssocID="{3A4CD9FD-D97D-4A6F-87A5-7A2C1433B313}" presName="horz2" presStyleCnt="0"/>
      <dgm:spPr/>
    </dgm:pt>
    <dgm:pt modelId="{49145B16-2CAA-4679-A6CD-6FCD65A1DE30}" type="pres">
      <dgm:prSet presAssocID="{3A4CD9FD-D97D-4A6F-87A5-7A2C1433B313}" presName="horzSpace2" presStyleCnt="0"/>
      <dgm:spPr/>
    </dgm:pt>
    <dgm:pt modelId="{E125BD14-39CA-45D4-883C-32736AF41D47}" type="pres">
      <dgm:prSet presAssocID="{3A4CD9FD-D97D-4A6F-87A5-7A2C1433B313}" presName="tx2" presStyleLbl="revTx" presStyleIdx="9" presStyleCnt="12"/>
      <dgm:spPr/>
    </dgm:pt>
    <dgm:pt modelId="{C18CF849-6A6E-49F2-AC66-ABAA7501023F}" type="pres">
      <dgm:prSet presAssocID="{3A4CD9FD-D97D-4A6F-87A5-7A2C1433B313}" presName="vert2" presStyleCnt="0"/>
      <dgm:spPr/>
    </dgm:pt>
    <dgm:pt modelId="{0F7A1401-7A65-41C5-BCFA-1B4768DE9DCE}" type="pres">
      <dgm:prSet presAssocID="{CED695B6-24CF-4D32-A0A3-6ADC99B30C31}" presName="horz3" presStyleCnt="0"/>
      <dgm:spPr/>
    </dgm:pt>
    <dgm:pt modelId="{094FC399-FB02-4F09-84A1-86220671609D}" type="pres">
      <dgm:prSet presAssocID="{CED695B6-24CF-4D32-A0A3-6ADC99B30C31}" presName="horzSpace3" presStyleCnt="0"/>
      <dgm:spPr/>
    </dgm:pt>
    <dgm:pt modelId="{085EF5CD-B105-49FF-8311-53B972849F0C}" type="pres">
      <dgm:prSet presAssocID="{CED695B6-24CF-4D32-A0A3-6ADC99B30C31}" presName="tx3" presStyleLbl="revTx" presStyleIdx="10" presStyleCnt="12"/>
      <dgm:spPr/>
    </dgm:pt>
    <dgm:pt modelId="{B7668402-7A42-4BAD-8682-16A8F866A04B}" type="pres">
      <dgm:prSet presAssocID="{CED695B6-24CF-4D32-A0A3-6ADC99B30C31}" presName="vert3" presStyleCnt="0"/>
      <dgm:spPr/>
    </dgm:pt>
    <dgm:pt modelId="{C1B3EDA3-A0BB-4441-AD41-EB0FFFFB614B}" type="pres">
      <dgm:prSet presAssocID="{F88C7EAD-7DD9-4616-BE38-F25C43C0A8FA}" presName="thinLine3" presStyleLbl="callout" presStyleIdx="5" presStyleCnt="7"/>
      <dgm:spPr/>
    </dgm:pt>
    <dgm:pt modelId="{83832409-CBD6-4ED3-94DB-C2462022CBA1}" type="pres">
      <dgm:prSet presAssocID="{680A87BF-C06A-43B7-80F2-4E312E11729F}" presName="horz3" presStyleCnt="0"/>
      <dgm:spPr/>
    </dgm:pt>
    <dgm:pt modelId="{1F06889B-50F1-4A93-8860-35BA7708AF75}" type="pres">
      <dgm:prSet presAssocID="{680A87BF-C06A-43B7-80F2-4E312E11729F}" presName="horzSpace3" presStyleCnt="0"/>
      <dgm:spPr/>
    </dgm:pt>
    <dgm:pt modelId="{B18FE0E2-19B4-4ED0-BD06-3480B8F3F111}" type="pres">
      <dgm:prSet presAssocID="{680A87BF-C06A-43B7-80F2-4E312E11729F}" presName="tx3" presStyleLbl="revTx" presStyleIdx="11" presStyleCnt="12"/>
      <dgm:spPr/>
    </dgm:pt>
    <dgm:pt modelId="{E6985599-B763-47CD-BA33-F11F1E2302F4}" type="pres">
      <dgm:prSet presAssocID="{680A87BF-C06A-43B7-80F2-4E312E11729F}" presName="vert3" presStyleCnt="0"/>
      <dgm:spPr/>
    </dgm:pt>
    <dgm:pt modelId="{D015C50D-F6F3-457E-B1D6-FB3C55498FAD}" type="pres">
      <dgm:prSet presAssocID="{3A4CD9FD-D97D-4A6F-87A5-7A2C1433B313}" presName="thinLine2b" presStyleLbl="callout" presStyleIdx="6" presStyleCnt="7"/>
      <dgm:spPr/>
    </dgm:pt>
    <dgm:pt modelId="{1A09EA28-F970-42F3-B33B-B71E94FCC685}" type="pres">
      <dgm:prSet presAssocID="{3A4CD9FD-D97D-4A6F-87A5-7A2C1433B313}" presName="vertSpace2b" presStyleCnt="0"/>
      <dgm:spPr/>
    </dgm:pt>
  </dgm:ptLst>
  <dgm:cxnLst>
    <dgm:cxn modelId="{7F6A7E1C-F44D-47FD-A810-E7D102782A9B}" type="presOf" srcId="{D1ED067A-28B6-40A5-A6AD-BAF33D66BA36}" destId="{56BCFCFC-F84F-4E6C-8DD7-8172B8522FD6}" srcOrd="0" destOrd="0" presId="urn:microsoft.com/office/officeart/2008/layout/LinedList"/>
    <dgm:cxn modelId="{EDD0ED28-B47D-41E3-A474-268BDE30C73A}" type="presOf" srcId="{007D65EB-13AB-4EE3-9DAC-37219F7D549B}" destId="{6A59D4F7-29F4-47DE-A445-5482AFFBAEB3}" srcOrd="0" destOrd="0" presId="urn:microsoft.com/office/officeart/2008/layout/LinedList"/>
    <dgm:cxn modelId="{FF7B472E-0D29-48DA-8BA6-E8AE39644DFF}" srcId="{3A4CD9FD-D97D-4A6F-87A5-7A2C1433B313}" destId="{CED695B6-24CF-4D32-A0A3-6ADC99B30C31}" srcOrd="0" destOrd="0" parTransId="{84FCB0BF-5853-4E13-ADE7-8EDAC2F9FB44}" sibTransId="{F88C7EAD-7DD9-4616-BE38-F25C43C0A8FA}"/>
    <dgm:cxn modelId="{98B28336-A011-446F-8DD1-B07F2D7317A4}" type="presOf" srcId="{CED695B6-24CF-4D32-A0A3-6ADC99B30C31}" destId="{085EF5CD-B105-49FF-8311-53B972849F0C}" srcOrd="0" destOrd="0" presId="urn:microsoft.com/office/officeart/2008/layout/LinedList"/>
    <dgm:cxn modelId="{1F424939-3A02-4E0B-AC38-66CDD68D8FE8}" type="presOf" srcId="{3A4CD9FD-D97D-4A6F-87A5-7A2C1433B313}" destId="{E125BD14-39CA-45D4-883C-32736AF41D47}" srcOrd="0" destOrd="0" presId="urn:microsoft.com/office/officeart/2008/layout/LinedList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37B9F166-6D6F-41A2-8E8F-3002F7455497}" type="presOf" srcId="{699279D7-4C29-4687-8CC1-BEC4D8E3A8C8}" destId="{94C187FC-12BF-4AE0-8411-2FDB466BA5C6}" srcOrd="0" destOrd="0" presId="urn:microsoft.com/office/officeart/2008/layout/LinedList"/>
    <dgm:cxn modelId="{0429AF69-11FA-4B56-9DAA-F817356CDF39}" srcId="{32391000-A361-4999-BE65-0B61D3AA2DCF}" destId="{5066A88E-3246-4D2F-AADC-928E0B3F10D2}" srcOrd="1" destOrd="0" parTransId="{BE1A2475-A652-4DB2-97BE-473896C0158C}" sibTransId="{D827A3EA-1287-45B1-AF8A-3BCD716713B0}"/>
    <dgm:cxn modelId="{F749006D-F949-4666-AEED-94285E7A087A}" type="presOf" srcId="{680A87BF-C06A-43B7-80F2-4E312E11729F}" destId="{B18FE0E2-19B4-4ED0-BD06-3480B8F3F111}" srcOrd="0" destOrd="0" presId="urn:microsoft.com/office/officeart/2008/layout/LinedList"/>
    <dgm:cxn modelId="{5355956D-73A4-4B82-B7C3-B187EBB68230}" type="presOf" srcId="{5066A88E-3246-4D2F-AADC-928E0B3F10D2}" destId="{6518275B-2E17-4AEA-8909-D84FE7D021CE}" srcOrd="0" destOrd="0" presId="urn:microsoft.com/office/officeart/2008/layout/LinedList"/>
    <dgm:cxn modelId="{E3F4DB4D-3322-45DB-9A30-0ED720B76B4A}" srcId="{007D65EB-13AB-4EE3-9DAC-37219F7D549B}" destId="{9647C4B5-F7E2-43C7-8CFD-AC0BBB08A029}" srcOrd="1" destOrd="0" parTransId="{1278D1C3-31F5-4D6C-95C2-C03C15992D78}" sibTransId="{6344C3FB-C9F2-47AC-94A1-E6210ADD247F}"/>
    <dgm:cxn modelId="{2C33A077-9F86-4E1A-9F01-3DBB354B2E64}" srcId="{007D65EB-13AB-4EE3-9DAC-37219F7D549B}" destId="{32391000-A361-4999-BE65-0B61D3AA2DCF}" srcOrd="2" destOrd="0" parTransId="{E2438A6F-7C00-4CDD-8B46-94ACC9558EA2}" sibTransId="{E912450E-7B22-4969-9CAE-5D06E3FF00A4}"/>
    <dgm:cxn modelId="{C989887E-8AA9-4345-A2D0-6CA4ABE57261}" srcId="{32391000-A361-4999-BE65-0B61D3AA2DCF}" destId="{FFF9D12E-752C-46DC-8B39-D32E2653AFD3}" srcOrd="0" destOrd="0" parTransId="{A75E6576-2720-4811-9A3A-2BA708218A7B}" sibTransId="{3A9C9E41-EE9C-4F58-B92E-54FB8F4DAD2A}"/>
    <dgm:cxn modelId="{42410286-504A-44FC-B59A-82ABE37BBA39}" type="presOf" srcId="{39B4CD8A-CA7A-4F7A-96E1-1F59DDD94864}" destId="{F69AFA97-A121-4410-B266-8D0490C7A1A5}" srcOrd="0" destOrd="0" presId="urn:microsoft.com/office/officeart/2008/layout/LinedList"/>
    <dgm:cxn modelId="{9408F28E-316B-45A3-8CE6-FC4A2FEEE4AB}" type="presOf" srcId="{D10B1E34-9658-45D7-B7D9-075B247F838A}" destId="{C5D7735B-0AB9-41D7-BFA8-0522A9B423BA}" srcOrd="0" destOrd="0" presId="urn:microsoft.com/office/officeart/2008/layout/LinedList"/>
    <dgm:cxn modelId="{BF1DDAA5-A1D1-4CE3-853F-6EAF6E12F111}" type="presOf" srcId="{32391000-A361-4999-BE65-0B61D3AA2DCF}" destId="{757C9156-909D-4AF5-9823-1D11A869539E}" srcOrd="0" destOrd="0" presId="urn:microsoft.com/office/officeart/2008/layout/LinedList"/>
    <dgm:cxn modelId="{ED10F1AA-0F2B-44DD-9E79-CA5DF7774F33}" srcId="{9647C4B5-F7E2-43C7-8CFD-AC0BBB08A029}" destId="{D10B1E34-9658-45D7-B7D9-075B247F838A}" srcOrd="1" destOrd="0" parTransId="{2FE7DD55-D383-4729-B3F3-0327E735EBC0}" sibTransId="{B0298BCB-6ED9-42C7-8221-F76968CD7DD5}"/>
    <dgm:cxn modelId="{1C66DCB4-76B7-4306-A3E8-B67A00C9E7BC}" srcId="{007D65EB-13AB-4EE3-9DAC-37219F7D549B}" destId="{3A4CD9FD-D97D-4A6F-87A5-7A2C1433B313}" srcOrd="3" destOrd="0" parTransId="{D79F28D8-FB5D-4009-AC10-5EA7294A858A}" sibTransId="{2A269818-B253-422C-A1A5-C24039A80FCA}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09ECC5BD-BB96-4985-A8D4-8099DEF0A6B3}" type="presOf" srcId="{9647C4B5-F7E2-43C7-8CFD-AC0BBB08A029}" destId="{6AAF2D33-EE4A-4D95-8CC9-184912028FF3}" srcOrd="0" destOrd="0" presId="urn:microsoft.com/office/officeart/2008/layout/LinedList"/>
    <dgm:cxn modelId="{773FE0BD-B9DA-4169-AD3F-2D81925AA076}" type="presOf" srcId="{DBF9D927-1BFC-40C0-A1C5-1824C700829F}" destId="{AC36A8E2-8956-4C18-BDFB-BD274ED2BA6D}" srcOrd="0" destOrd="0" presId="urn:microsoft.com/office/officeart/2008/layout/LinedList"/>
    <dgm:cxn modelId="{D13D7EDC-C09F-4052-83BA-3E369BAE5707}" srcId="{9647C4B5-F7E2-43C7-8CFD-AC0BBB08A029}" destId="{D1ED067A-28B6-40A5-A6AD-BAF33D66BA36}" srcOrd="0" destOrd="0" parTransId="{AC6845D6-1017-4CCC-A9CB-FFBFE0460B47}" sibTransId="{D5B25DAA-CF24-4EEC-962E-918AC0D762EE}"/>
    <dgm:cxn modelId="{4F94FAE3-15C6-4861-A577-7BF9EFC8ABF9}" srcId="{3A4CD9FD-D97D-4A6F-87A5-7A2C1433B313}" destId="{680A87BF-C06A-43B7-80F2-4E312E11729F}" srcOrd="1" destOrd="0" parTransId="{31AACCE4-820A-4CAE-9DFE-8A1949E525C3}" sibTransId="{BC865598-63E1-4813-87AD-9D40D33F3F50}"/>
    <dgm:cxn modelId="{986FB2EC-F875-45D8-B13E-2F552F647152}" srcId="{DBF9D927-1BFC-40C0-A1C5-1824C700829F}" destId="{699279D7-4C29-4687-8CC1-BEC4D8E3A8C8}" srcOrd="0" destOrd="0" parTransId="{790BE0C0-2C44-4F1A-A643-2A2A1FE793C2}" sibTransId="{F1E68446-C545-4629-B864-C146BBDCF84D}"/>
    <dgm:cxn modelId="{E8E72DFE-7138-4846-BE3B-8B0BB44692FE}" type="presOf" srcId="{FFF9D12E-752C-46DC-8B39-D32E2653AFD3}" destId="{C647A81D-9E6F-4F41-887D-E0087A968288}" srcOrd="0" destOrd="0" presId="urn:microsoft.com/office/officeart/2008/layout/LinedList"/>
    <dgm:cxn modelId="{2DAE161E-BF01-42B7-8CC8-C88BC6B65BFF}" type="presParOf" srcId="{F69AFA97-A121-4410-B266-8D0490C7A1A5}" destId="{FBBF84C0-CBA3-456E-B01A-F55CAADB4671}" srcOrd="0" destOrd="0" presId="urn:microsoft.com/office/officeart/2008/layout/LinedList"/>
    <dgm:cxn modelId="{35F2FF7E-3447-4199-A9A8-E98440D6C821}" type="presParOf" srcId="{F69AFA97-A121-4410-B266-8D0490C7A1A5}" destId="{3807D0EC-0D10-4038-9BF1-7B96BADB4C12}" srcOrd="1" destOrd="0" presId="urn:microsoft.com/office/officeart/2008/layout/LinedList"/>
    <dgm:cxn modelId="{01E5947C-9917-4005-866B-8B1E31958A47}" type="presParOf" srcId="{3807D0EC-0D10-4038-9BF1-7B96BADB4C12}" destId="{6A59D4F7-29F4-47DE-A445-5482AFFBAEB3}" srcOrd="0" destOrd="0" presId="urn:microsoft.com/office/officeart/2008/layout/LinedList"/>
    <dgm:cxn modelId="{9E4B5252-EC5F-4381-B7E3-643D953C60DB}" type="presParOf" srcId="{3807D0EC-0D10-4038-9BF1-7B96BADB4C12}" destId="{97B0413D-F12F-453C-85D5-BC68F0DDD6A6}" srcOrd="1" destOrd="0" presId="urn:microsoft.com/office/officeart/2008/layout/LinedList"/>
    <dgm:cxn modelId="{CEB38DC2-D957-4948-BB3C-AFDC3872BD57}" type="presParOf" srcId="{97B0413D-F12F-453C-85D5-BC68F0DDD6A6}" destId="{3544E1D0-09AC-4BA8-A452-12A61FC97580}" srcOrd="0" destOrd="0" presId="urn:microsoft.com/office/officeart/2008/layout/LinedList"/>
    <dgm:cxn modelId="{E6183DD5-DF23-4F34-9B99-7274DD17AA2A}" type="presParOf" srcId="{97B0413D-F12F-453C-85D5-BC68F0DDD6A6}" destId="{B80FEAFC-F8FD-46EF-AA7E-E32B2D8F1FF0}" srcOrd="1" destOrd="0" presId="urn:microsoft.com/office/officeart/2008/layout/LinedList"/>
    <dgm:cxn modelId="{215979ED-5F1E-46CB-B00E-86DCDB495F6F}" type="presParOf" srcId="{B80FEAFC-F8FD-46EF-AA7E-E32B2D8F1FF0}" destId="{720825E5-DC67-4770-B6B2-BB9F2F0C4283}" srcOrd="0" destOrd="0" presId="urn:microsoft.com/office/officeart/2008/layout/LinedList"/>
    <dgm:cxn modelId="{2CADD3C9-985E-40F8-A69D-2039FDE29978}" type="presParOf" srcId="{B80FEAFC-F8FD-46EF-AA7E-E32B2D8F1FF0}" destId="{AC36A8E2-8956-4C18-BDFB-BD274ED2BA6D}" srcOrd="1" destOrd="0" presId="urn:microsoft.com/office/officeart/2008/layout/LinedList"/>
    <dgm:cxn modelId="{FC003756-16BE-465D-99CC-653727C6BB0D}" type="presParOf" srcId="{B80FEAFC-F8FD-46EF-AA7E-E32B2D8F1FF0}" destId="{838588CB-88F8-47CB-9A38-3C19E5AE9C13}" srcOrd="2" destOrd="0" presId="urn:microsoft.com/office/officeart/2008/layout/LinedList"/>
    <dgm:cxn modelId="{A4BAA1A3-1F12-4CC8-AD8E-C2F616634407}" type="presParOf" srcId="{838588CB-88F8-47CB-9A38-3C19E5AE9C13}" destId="{829E33C6-EF0E-4B0D-BDEA-987216D2086F}" srcOrd="0" destOrd="0" presId="urn:microsoft.com/office/officeart/2008/layout/LinedList"/>
    <dgm:cxn modelId="{E4FF609C-9461-4EA8-93BA-F6917EB87DE4}" type="presParOf" srcId="{829E33C6-EF0E-4B0D-BDEA-987216D2086F}" destId="{C4EE7EC8-96A5-4B98-8054-2D2E059E0CE9}" srcOrd="0" destOrd="0" presId="urn:microsoft.com/office/officeart/2008/layout/LinedList"/>
    <dgm:cxn modelId="{8050B4AF-CB70-4C1C-906C-8F1D0CD3350F}" type="presParOf" srcId="{829E33C6-EF0E-4B0D-BDEA-987216D2086F}" destId="{94C187FC-12BF-4AE0-8411-2FDB466BA5C6}" srcOrd="1" destOrd="0" presId="urn:microsoft.com/office/officeart/2008/layout/LinedList"/>
    <dgm:cxn modelId="{4AC3AC5E-7AC2-4D5D-937E-878493FFFA7C}" type="presParOf" srcId="{829E33C6-EF0E-4B0D-BDEA-987216D2086F}" destId="{79E47A30-6EC8-41E7-A400-B52C1086370D}" srcOrd="2" destOrd="0" presId="urn:microsoft.com/office/officeart/2008/layout/LinedList"/>
    <dgm:cxn modelId="{6EB0A9D0-6BCB-4E3E-B609-F4BB9EAD8C6D}" type="presParOf" srcId="{97B0413D-F12F-453C-85D5-BC68F0DDD6A6}" destId="{18C7F9CE-C7C1-4828-9CFE-BBCADD638BDF}" srcOrd="2" destOrd="0" presId="urn:microsoft.com/office/officeart/2008/layout/LinedList"/>
    <dgm:cxn modelId="{38C457FD-05BD-4893-B16F-BEF63F87FFD4}" type="presParOf" srcId="{97B0413D-F12F-453C-85D5-BC68F0DDD6A6}" destId="{F9BE838B-AD65-4559-B42D-06DAC3F3FA0C}" srcOrd="3" destOrd="0" presId="urn:microsoft.com/office/officeart/2008/layout/LinedList"/>
    <dgm:cxn modelId="{19A9DA65-19E3-4AE2-9B25-015C43DCB9BC}" type="presParOf" srcId="{97B0413D-F12F-453C-85D5-BC68F0DDD6A6}" destId="{9680180A-97EB-40EC-A8E1-DB6A40FB39C6}" srcOrd="4" destOrd="0" presId="urn:microsoft.com/office/officeart/2008/layout/LinedList"/>
    <dgm:cxn modelId="{2E5F9854-F1BD-49D9-99A8-7D3C2B778F99}" type="presParOf" srcId="{9680180A-97EB-40EC-A8E1-DB6A40FB39C6}" destId="{4BB6B91F-7A5D-4ABE-A1B5-BD521218FD51}" srcOrd="0" destOrd="0" presId="urn:microsoft.com/office/officeart/2008/layout/LinedList"/>
    <dgm:cxn modelId="{39C4AF9F-2028-4A3B-B8A4-9EF056F62738}" type="presParOf" srcId="{9680180A-97EB-40EC-A8E1-DB6A40FB39C6}" destId="{6AAF2D33-EE4A-4D95-8CC9-184912028FF3}" srcOrd="1" destOrd="0" presId="urn:microsoft.com/office/officeart/2008/layout/LinedList"/>
    <dgm:cxn modelId="{11F0E83A-5A0C-42CF-B0F8-3F44964B2007}" type="presParOf" srcId="{9680180A-97EB-40EC-A8E1-DB6A40FB39C6}" destId="{AEBF123B-7FF5-4445-BF9C-C8BE6E7BA217}" srcOrd="2" destOrd="0" presId="urn:microsoft.com/office/officeart/2008/layout/LinedList"/>
    <dgm:cxn modelId="{44EEFA45-6526-420A-B0BA-4FAF1CA8B006}" type="presParOf" srcId="{AEBF123B-7FF5-4445-BF9C-C8BE6E7BA217}" destId="{26A6533C-1D7C-4903-B454-8B6D147C09A0}" srcOrd="0" destOrd="0" presId="urn:microsoft.com/office/officeart/2008/layout/LinedList"/>
    <dgm:cxn modelId="{0F194F4B-2CBE-4A18-8E7A-FD7C99117E87}" type="presParOf" srcId="{26A6533C-1D7C-4903-B454-8B6D147C09A0}" destId="{BFD3EC36-28AA-4FAE-BAFD-D1FA5B94FB22}" srcOrd="0" destOrd="0" presId="urn:microsoft.com/office/officeart/2008/layout/LinedList"/>
    <dgm:cxn modelId="{C356F3EE-9514-45A8-AF04-F4F209FFEA4B}" type="presParOf" srcId="{26A6533C-1D7C-4903-B454-8B6D147C09A0}" destId="{56BCFCFC-F84F-4E6C-8DD7-8172B8522FD6}" srcOrd="1" destOrd="0" presId="urn:microsoft.com/office/officeart/2008/layout/LinedList"/>
    <dgm:cxn modelId="{5B0D1920-392B-41D9-9B10-42ADC560B043}" type="presParOf" srcId="{26A6533C-1D7C-4903-B454-8B6D147C09A0}" destId="{D5C04B5D-2C5A-41C4-ACC8-B570AA25FF22}" srcOrd="2" destOrd="0" presId="urn:microsoft.com/office/officeart/2008/layout/LinedList"/>
    <dgm:cxn modelId="{3224030F-FBBF-4F2A-B527-21CD9562A0D7}" type="presParOf" srcId="{AEBF123B-7FF5-4445-BF9C-C8BE6E7BA217}" destId="{7B27B9C0-4C70-4207-AEB4-62FFE4916507}" srcOrd="1" destOrd="0" presId="urn:microsoft.com/office/officeart/2008/layout/LinedList"/>
    <dgm:cxn modelId="{1297348B-B82A-48B2-A99E-12560ED5242C}" type="presParOf" srcId="{AEBF123B-7FF5-4445-BF9C-C8BE6E7BA217}" destId="{3D08B9D8-3B91-4580-B24E-F63D4161BE0B}" srcOrd="2" destOrd="0" presId="urn:microsoft.com/office/officeart/2008/layout/LinedList"/>
    <dgm:cxn modelId="{24611C9E-D88D-4673-A027-8FE2B9661238}" type="presParOf" srcId="{3D08B9D8-3B91-4580-B24E-F63D4161BE0B}" destId="{91607C66-D6A6-4661-A5A5-189B48C337CF}" srcOrd="0" destOrd="0" presId="urn:microsoft.com/office/officeart/2008/layout/LinedList"/>
    <dgm:cxn modelId="{F4835DAB-08BC-4491-8B58-5F4D96FFCB41}" type="presParOf" srcId="{3D08B9D8-3B91-4580-B24E-F63D4161BE0B}" destId="{C5D7735B-0AB9-41D7-BFA8-0522A9B423BA}" srcOrd="1" destOrd="0" presId="urn:microsoft.com/office/officeart/2008/layout/LinedList"/>
    <dgm:cxn modelId="{A18D2808-B42A-42F8-88CF-902169441EB9}" type="presParOf" srcId="{3D08B9D8-3B91-4580-B24E-F63D4161BE0B}" destId="{CC84918A-6650-4083-AAF1-4E6F0C13E888}" srcOrd="2" destOrd="0" presId="urn:microsoft.com/office/officeart/2008/layout/LinedList"/>
    <dgm:cxn modelId="{BEB97CE6-E6B7-4CF6-BFA5-956AFA4D045D}" type="presParOf" srcId="{97B0413D-F12F-453C-85D5-BC68F0DDD6A6}" destId="{DF6A14B8-6393-4044-843E-770C26B96B82}" srcOrd="5" destOrd="0" presId="urn:microsoft.com/office/officeart/2008/layout/LinedList"/>
    <dgm:cxn modelId="{7BAA8CB8-9D98-4CE1-89F6-090B47969EDA}" type="presParOf" srcId="{97B0413D-F12F-453C-85D5-BC68F0DDD6A6}" destId="{5EB2AC9B-5D90-4C58-8BCE-74F37C6D52FD}" srcOrd="6" destOrd="0" presId="urn:microsoft.com/office/officeart/2008/layout/LinedList"/>
    <dgm:cxn modelId="{A17F6BEA-36D9-4E07-8447-823E6AB2C690}" type="presParOf" srcId="{97B0413D-F12F-453C-85D5-BC68F0DDD6A6}" destId="{BC3B44A4-E6CC-4070-8DF3-0E3131F886E2}" srcOrd="7" destOrd="0" presId="urn:microsoft.com/office/officeart/2008/layout/LinedList"/>
    <dgm:cxn modelId="{6F9613B5-DC3F-4898-BE39-20BEDBB3B4E6}" type="presParOf" srcId="{BC3B44A4-E6CC-4070-8DF3-0E3131F886E2}" destId="{A5750504-0A06-4834-B0B8-DC2FDF2F849A}" srcOrd="0" destOrd="0" presId="urn:microsoft.com/office/officeart/2008/layout/LinedList"/>
    <dgm:cxn modelId="{BB98D6A8-0738-4744-9583-1AADFEE98686}" type="presParOf" srcId="{BC3B44A4-E6CC-4070-8DF3-0E3131F886E2}" destId="{757C9156-909D-4AF5-9823-1D11A869539E}" srcOrd="1" destOrd="0" presId="urn:microsoft.com/office/officeart/2008/layout/LinedList"/>
    <dgm:cxn modelId="{8C5D43B0-FA97-4E37-913D-07983795D384}" type="presParOf" srcId="{BC3B44A4-E6CC-4070-8DF3-0E3131F886E2}" destId="{A55748D1-CE65-4607-BA25-32C750FB0B5B}" srcOrd="2" destOrd="0" presId="urn:microsoft.com/office/officeart/2008/layout/LinedList"/>
    <dgm:cxn modelId="{508EBEB5-14C0-444D-8786-2AFB1CFD999F}" type="presParOf" srcId="{A55748D1-CE65-4607-BA25-32C750FB0B5B}" destId="{9351327B-6BCC-4367-8844-4A63E37B7277}" srcOrd="0" destOrd="0" presId="urn:microsoft.com/office/officeart/2008/layout/LinedList"/>
    <dgm:cxn modelId="{EA5CB407-0CDC-482F-BF74-03795C93546A}" type="presParOf" srcId="{9351327B-6BCC-4367-8844-4A63E37B7277}" destId="{1C8757CB-7344-49A5-9523-563A137CC5FB}" srcOrd="0" destOrd="0" presId="urn:microsoft.com/office/officeart/2008/layout/LinedList"/>
    <dgm:cxn modelId="{0EC79DC3-68C5-4F77-B066-4EEF50905C6A}" type="presParOf" srcId="{9351327B-6BCC-4367-8844-4A63E37B7277}" destId="{C647A81D-9E6F-4F41-887D-E0087A968288}" srcOrd="1" destOrd="0" presId="urn:microsoft.com/office/officeart/2008/layout/LinedList"/>
    <dgm:cxn modelId="{DE72DCDC-97A9-4608-8561-F3BEA0677E83}" type="presParOf" srcId="{9351327B-6BCC-4367-8844-4A63E37B7277}" destId="{4CABCD33-A781-4222-8B4B-C157CABA3865}" srcOrd="2" destOrd="0" presId="urn:microsoft.com/office/officeart/2008/layout/LinedList"/>
    <dgm:cxn modelId="{76628960-CAD1-45C7-87E7-9457F9D66320}" type="presParOf" srcId="{A55748D1-CE65-4607-BA25-32C750FB0B5B}" destId="{18D788CC-18BC-4738-8705-CC3842A65B46}" srcOrd="1" destOrd="0" presId="urn:microsoft.com/office/officeart/2008/layout/LinedList"/>
    <dgm:cxn modelId="{A37BB070-0427-49D6-B70C-4675DA498E0C}" type="presParOf" srcId="{A55748D1-CE65-4607-BA25-32C750FB0B5B}" destId="{668F1AA6-6285-43BA-97D2-0B00FDC344CF}" srcOrd="2" destOrd="0" presId="urn:microsoft.com/office/officeart/2008/layout/LinedList"/>
    <dgm:cxn modelId="{C0527119-8CFF-4909-8E0A-768F5FB74FB5}" type="presParOf" srcId="{668F1AA6-6285-43BA-97D2-0B00FDC344CF}" destId="{7A9ABCE4-6D43-4437-AEA9-2A4253DD8E90}" srcOrd="0" destOrd="0" presId="urn:microsoft.com/office/officeart/2008/layout/LinedList"/>
    <dgm:cxn modelId="{289A29F0-3904-471D-B534-DFFF1B89D27E}" type="presParOf" srcId="{668F1AA6-6285-43BA-97D2-0B00FDC344CF}" destId="{6518275B-2E17-4AEA-8909-D84FE7D021CE}" srcOrd="1" destOrd="0" presId="urn:microsoft.com/office/officeart/2008/layout/LinedList"/>
    <dgm:cxn modelId="{CFD3E187-EC82-48A7-848E-1A0A95F40592}" type="presParOf" srcId="{668F1AA6-6285-43BA-97D2-0B00FDC344CF}" destId="{25EC1B77-28EE-4910-845F-FD8074AE584A}" srcOrd="2" destOrd="0" presId="urn:microsoft.com/office/officeart/2008/layout/LinedList"/>
    <dgm:cxn modelId="{CB0CC736-8171-4619-81E2-045E92E51036}" type="presParOf" srcId="{97B0413D-F12F-453C-85D5-BC68F0DDD6A6}" destId="{846A10E5-E120-4980-A2C5-A9AF47F2F1E5}" srcOrd="8" destOrd="0" presId="urn:microsoft.com/office/officeart/2008/layout/LinedList"/>
    <dgm:cxn modelId="{8A3DD452-1971-4249-BD5A-048A57874EED}" type="presParOf" srcId="{97B0413D-F12F-453C-85D5-BC68F0DDD6A6}" destId="{3836EBF0-CCD3-48E2-9C53-774E6C91DD76}" srcOrd="9" destOrd="0" presId="urn:microsoft.com/office/officeart/2008/layout/LinedList"/>
    <dgm:cxn modelId="{D50B497E-FAB0-40D6-A832-9621C8C88656}" type="presParOf" srcId="{97B0413D-F12F-453C-85D5-BC68F0DDD6A6}" destId="{FD9FCC80-CE0B-4CF4-883C-915CEA2ED42B}" srcOrd="10" destOrd="0" presId="urn:microsoft.com/office/officeart/2008/layout/LinedList"/>
    <dgm:cxn modelId="{EE2AF94A-408A-41F8-A213-E562DDD68DA5}" type="presParOf" srcId="{FD9FCC80-CE0B-4CF4-883C-915CEA2ED42B}" destId="{49145B16-2CAA-4679-A6CD-6FCD65A1DE30}" srcOrd="0" destOrd="0" presId="urn:microsoft.com/office/officeart/2008/layout/LinedList"/>
    <dgm:cxn modelId="{E8F44D04-E3BE-43DD-B02A-A7A0DB2FA49C}" type="presParOf" srcId="{FD9FCC80-CE0B-4CF4-883C-915CEA2ED42B}" destId="{E125BD14-39CA-45D4-883C-32736AF41D47}" srcOrd="1" destOrd="0" presId="urn:microsoft.com/office/officeart/2008/layout/LinedList"/>
    <dgm:cxn modelId="{53FF113E-573E-41AF-92AB-D7F13D90820F}" type="presParOf" srcId="{FD9FCC80-CE0B-4CF4-883C-915CEA2ED42B}" destId="{C18CF849-6A6E-49F2-AC66-ABAA7501023F}" srcOrd="2" destOrd="0" presId="urn:microsoft.com/office/officeart/2008/layout/LinedList"/>
    <dgm:cxn modelId="{BBC3DDCB-7AE5-449F-B5B9-05EA132CBC50}" type="presParOf" srcId="{C18CF849-6A6E-49F2-AC66-ABAA7501023F}" destId="{0F7A1401-7A65-41C5-BCFA-1B4768DE9DCE}" srcOrd="0" destOrd="0" presId="urn:microsoft.com/office/officeart/2008/layout/LinedList"/>
    <dgm:cxn modelId="{9B0394AF-71F4-42DE-A1EA-82DBF26FF3BC}" type="presParOf" srcId="{0F7A1401-7A65-41C5-BCFA-1B4768DE9DCE}" destId="{094FC399-FB02-4F09-84A1-86220671609D}" srcOrd="0" destOrd="0" presId="urn:microsoft.com/office/officeart/2008/layout/LinedList"/>
    <dgm:cxn modelId="{8A9A0965-9BCA-4B9D-9949-F43E93165018}" type="presParOf" srcId="{0F7A1401-7A65-41C5-BCFA-1B4768DE9DCE}" destId="{085EF5CD-B105-49FF-8311-53B972849F0C}" srcOrd="1" destOrd="0" presId="urn:microsoft.com/office/officeart/2008/layout/LinedList"/>
    <dgm:cxn modelId="{096D9E20-EBFA-42D8-B287-BFB78BE3711C}" type="presParOf" srcId="{0F7A1401-7A65-41C5-BCFA-1B4768DE9DCE}" destId="{B7668402-7A42-4BAD-8682-16A8F866A04B}" srcOrd="2" destOrd="0" presId="urn:microsoft.com/office/officeart/2008/layout/LinedList"/>
    <dgm:cxn modelId="{FEB7FDDB-3BDC-4C19-AE0E-08EC267F519F}" type="presParOf" srcId="{C18CF849-6A6E-49F2-AC66-ABAA7501023F}" destId="{C1B3EDA3-A0BB-4441-AD41-EB0FFFFB614B}" srcOrd="1" destOrd="0" presId="urn:microsoft.com/office/officeart/2008/layout/LinedList"/>
    <dgm:cxn modelId="{FD311867-56B8-415C-917F-30C2237E5375}" type="presParOf" srcId="{C18CF849-6A6E-49F2-AC66-ABAA7501023F}" destId="{83832409-CBD6-4ED3-94DB-C2462022CBA1}" srcOrd="2" destOrd="0" presId="urn:microsoft.com/office/officeart/2008/layout/LinedList"/>
    <dgm:cxn modelId="{36CDD047-CD3B-4016-BD80-E85D4F0FD2AD}" type="presParOf" srcId="{83832409-CBD6-4ED3-94DB-C2462022CBA1}" destId="{1F06889B-50F1-4A93-8860-35BA7708AF75}" srcOrd="0" destOrd="0" presId="urn:microsoft.com/office/officeart/2008/layout/LinedList"/>
    <dgm:cxn modelId="{31782380-2AA0-4384-B0E5-8F49BE60A5CE}" type="presParOf" srcId="{83832409-CBD6-4ED3-94DB-C2462022CBA1}" destId="{B18FE0E2-19B4-4ED0-BD06-3480B8F3F111}" srcOrd="1" destOrd="0" presId="urn:microsoft.com/office/officeart/2008/layout/LinedList"/>
    <dgm:cxn modelId="{C96A379E-C6FB-4BDD-9F3E-2FB7A05CA52F}" type="presParOf" srcId="{83832409-CBD6-4ED3-94DB-C2462022CBA1}" destId="{E6985599-B763-47CD-BA33-F11F1E2302F4}" srcOrd="2" destOrd="0" presId="urn:microsoft.com/office/officeart/2008/layout/LinedList"/>
    <dgm:cxn modelId="{A74A9BA7-EEBA-4C7E-BD53-4E6684C92909}" type="presParOf" srcId="{97B0413D-F12F-453C-85D5-BC68F0DDD6A6}" destId="{D015C50D-F6F3-457E-B1D6-FB3C55498FAD}" srcOrd="11" destOrd="0" presId="urn:microsoft.com/office/officeart/2008/layout/LinedList"/>
    <dgm:cxn modelId="{D3E53629-1EE5-4F33-A61B-A1834CC8876D}" type="presParOf" srcId="{97B0413D-F12F-453C-85D5-BC68F0DDD6A6}" destId="{1A09EA28-F970-42F3-B33B-B71E94FCC685}" srcOrd="12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dirty="0">
              <a:solidFill>
                <a:schemeClr val="bg1"/>
              </a:solidFill>
            </a:rPr>
            <a:t>מאמץ וזמן השקעה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זמן משמעותי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B6ECFEA-9D3F-45CC-A1C4-E64129265D85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פוקוס על ניסוח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4C8B3D5-D04B-4BB8-882D-C6BDB3279C66}" type="parTrans" cxnId="{38B28D4B-91AC-49B0-B5DA-B00529484474}">
      <dgm:prSet/>
      <dgm:spPr/>
      <dgm:t>
        <a:bodyPr/>
        <a:lstStyle/>
        <a:p>
          <a:endParaRPr lang="en-US"/>
        </a:p>
      </dgm:t>
    </dgm:pt>
    <dgm:pt modelId="{38886A64-0B8C-4F49-97B9-318D70C802B7}" type="sibTrans" cxnId="{38B28D4B-91AC-49B0-B5DA-B00529484474}">
      <dgm:prSet/>
      <dgm:spPr/>
      <dgm:t>
        <a:bodyPr/>
        <a:lstStyle/>
        <a:p>
          <a:endParaRPr lang="en-US"/>
        </a:p>
      </dgm:t>
    </dgm:pt>
    <dgm:pt modelId="{DA480281-4FBB-49E9-AB4D-DEB2866AA22B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בלי ללמוד שפות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1D8BFB47-6A7C-4B6A-BD4B-19741E49749A}" type="parTrans" cxnId="{2F98691A-5477-442E-A150-91E93232341E}">
      <dgm:prSet/>
      <dgm:spPr/>
      <dgm:t>
        <a:bodyPr/>
        <a:lstStyle/>
        <a:p>
          <a:endParaRPr lang="en-US"/>
        </a:p>
      </dgm:t>
    </dgm:pt>
    <dgm:pt modelId="{346DD87C-3C2F-46C5-8784-F5B66A9E7F2B}" type="sibTrans" cxnId="{2F98691A-5477-442E-A150-91E93232341E}">
      <dgm:prSet/>
      <dgm:spPr/>
      <dgm:t>
        <a:bodyPr/>
        <a:lstStyle/>
        <a:p>
          <a:endParaRPr lang="en-US"/>
        </a:p>
      </dgm:t>
    </dgm:pt>
    <dgm:pt modelId="{8C751F77-400B-4914-A71B-F039985454F4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צריך דמיון להסביר</a:t>
          </a:r>
        </a:p>
      </dgm:t>
    </dgm:pt>
    <dgm:pt modelId="{E7AA95A8-CF22-413B-A3F1-5374F318D960}" type="parTrans" cxnId="{1C1E22FD-0C13-40FD-A484-6A6159E3D453}">
      <dgm:prSet/>
      <dgm:spPr/>
      <dgm:t>
        <a:bodyPr/>
        <a:lstStyle/>
        <a:p>
          <a:endParaRPr lang="en-US"/>
        </a:p>
      </dgm:t>
    </dgm:pt>
    <dgm:pt modelId="{54F043B3-367D-4F1B-BF6F-75F98CE0BEA0}" type="sibTrans" cxnId="{1C1E22FD-0C13-40FD-A484-6A6159E3D453}">
      <dgm:prSet/>
      <dgm:spPr/>
      <dgm:t>
        <a:bodyPr/>
        <a:lstStyle/>
        <a:p>
          <a:endParaRPr lang="en-US"/>
        </a:p>
      </dgm:t>
    </dgm:pt>
    <dgm:pt modelId="{A61DD8DE-CEEB-48DE-B013-29760026CC7D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</a:t>
          </a:r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כנון לפני שימוש</a:t>
          </a:r>
        </a:p>
      </dgm:t>
    </dgm:pt>
    <dgm:pt modelId="{88E7F51A-9631-40DB-8761-7221326899D9}" type="parTrans" cxnId="{F592F46A-23ED-469B-8966-9CD815277A15}">
      <dgm:prSet/>
      <dgm:spPr/>
      <dgm:t>
        <a:bodyPr/>
        <a:lstStyle/>
        <a:p>
          <a:endParaRPr lang="en-US"/>
        </a:p>
      </dgm:t>
    </dgm:pt>
    <dgm:pt modelId="{9D59AF99-8417-493D-A886-22F8B11B57B3}" type="sibTrans" cxnId="{F592F46A-23ED-469B-8966-9CD815277A15}">
      <dgm:prSet/>
      <dgm:spPr/>
      <dgm:t>
        <a:bodyPr/>
        <a:lstStyle/>
        <a:p>
          <a:endParaRPr lang="en-US"/>
        </a:p>
      </dgm:t>
    </dgm:pt>
    <dgm:pt modelId="{77DC14A2-F32D-4158-9FE8-9488172231F6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הסבר מפורט </a:t>
          </a:r>
        </a:p>
      </dgm:t>
    </dgm:pt>
    <dgm:pt modelId="{13FEC236-0D13-4326-A139-11443B642726}" type="parTrans" cxnId="{D0254D57-25CC-40EC-B971-FE63A8CF0659}">
      <dgm:prSet/>
      <dgm:spPr/>
      <dgm:t>
        <a:bodyPr/>
        <a:lstStyle/>
        <a:p>
          <a:endParaRPr lang="en-US"/>
        </a:p>
      </dgm:t>
    </dgm:pt>
    <dgm:pt modelId="{12CCC77E-95D2-429B-BDC7-162BBCE6BB57}" type="sibTrans" cxnId="{D0254D57-25CC-40EC-B971-FE63A8CF0659}">
      <dgm:prSet/>
      <dgm:spPr/>
      <dgm:t>
        <a:bodyPr/>
        <a:lstStyle/>
        <a:p>
          <a:endParaRPr lang="en-US"/>
        </a:p>
      </dgm:t>
    </dgm:pt>
    <dgm:pt modelId="{3E1058A3-4F72-48EF-9E2F-480EE0EEC3DE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הפרדה נתונים/קוד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50F47C6B-8F71-4BB3-A477-9EC2240E1D91}" type="parTrans" cxnId="{A7B688CE-6020-4000-804C-C42C49EF0042}">
      <dgm:prSet/>
      <dgm:spPr/>
      <dgm:t>
        <a:bodyPr/>
        <a:lstStyle/>
        <a:p>
          <a:endParaRPr lang="en-US"/>
        </a:p>
      </dgm:t>
    </dgm:pt>
    <dgm:pt modelId="{68C75892-10A9-42E2-8CE5-6B0B3622CD12}" type="sibTrans" cxnId="{A7B688CE-6020-4000-804C-C42C49EF0042}">
      <dgm:prSet/>
      <dgm:spPr/>
      <dgm:t>
        <a:bodyPr/>
        <a:lstStyle/>
        <a:p>
          <a:endParaRPr lang="en-US"/>
        </a:p>
      </dgm:t>
    </dgm:pt>
    <dgm:pt modelId="{2699B7A2-B0C9-4F8D-8EF3-7F42A12E6DBA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 מהירות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DF5CFE-6F9F-490D-84AD-44C39C887FCF}" type="parTrans" cxnId="{A95C76B0-4A56-43FD-A668-D9B05B218364}">
      <dgm:prSet/>
      <dgm:spPr/>
      <dgm:t>
        <a:bodyPr/>
        <a:lstStyle/>
        <a:p>
          <a:endParaRPr lang="en-US"/>
        </a:p>
      </dgm:t>
    </dgm:pt>
    <dgm:pt modelId="{2C17BDF5-C3C7-44E9-ADED-D78E298636E3}" type="sibTrans" cxnId="{A95C76B0-4A56-43FD-A668-D9B05B218364}">
      <dgm:prSet/>
      <dgm:spPr/>
      <dgm:t>
        <a:bodyPr/>
        <a:lstStyle/>
        <a:p>
          <a:endParaRPr lang="en-US"/>
        </a:p>
      </dgm:t>
    </dgm:pt>
    <dgm:pt modelId="{2AAE15E6-F492-4F02-A328-AEC5DCA32530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התאמות קלות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D13BD139-164C-4C09-AA6D-E0AC1E5C8829}" type="parTrans" cxnId="{A0B0636F-D50C-43C1-A818-5A6E628050D0}">
      <dgm:prSet/>
      <dgm:spPr/>
      <dgm:t>
        <a:bodyPr/>
        <a:lstStyle/>
        <a:p>
          <a:endParaRPr lang="en-US"/>
        </a:p>
      </dgm:t>
    </dgm:pt>
    <dgm:pt modelId="{539BB292-0CE6-4797-8087-077BE83279BF}" type="sibTrans" cxnId="{A0B0636F-D50C-43C1-A818-5A6E628050D0}">
      <dgm:prSet/>
      <dgm:spPr/>
      <dgm:t>
        <a:bodyPr/>
        <a:lstStyle/>
        <a:p>
          <a:endParaRPr lang="en-US"/>
        </a:p>
      </dgm:t>
    </dgm:pt>
    <dgm:pt modelId="{94AC153C-B4E7-4D9E-AA09-0A38EE9335F1}">
      <dgm:prSet custT="1"/>
      <dgm:spPr/>
      <dgm:t>
        <a:bodyPr/>
        <a:lstStyle/>
        <a:p>
          <a:pPr algn="r" rtl="1"/>
          <a:r>
            <a:rPr lang="he-IL" altLang="en-IL" sz="24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קל יותר מתכנות ידני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4C0ED7-524A-40CF-9001-BFED555158D0}" type="parTrans" cxnId="{F49B59CC-DDE6-474F-B3F4-013B1282920D}">
      <dgm:prSet/>
      <dgm:spPr/>
      <dgm:t>
        <a:bodyPr/>
        <a:lstStyle/>
        <a:p>
          <a:endParaRPr lang="en-US"/>
        </a:p>
      </dgm:t>
    </dgm:pt>
    <dgm:pt modelId="{50DAE72E-B731-428B-9382-7B205C8D563A}" type="sibTrans" cxnId="{F49B59CC-DDE6-474F-B3F4-013B1282920D}">
      <dgm:prSet/>
      <dgm:spPr/>
      <dgm:t>
        <a:bodyPr/>
        <a:lstStyle/>
        <a:p>
          <a:endParaRPr lang="en-US"/>
        </a:p>
      </dgm:t>
    </dgm:pt>
    <dgm:pt modelId="{2C57B137-6AC3-47DB-BDDF-3EEA30FDB3D0}">
      <dgm:prSet custT="1"/>
      <dgm:spPr/>
      <dgm:t>
        <a:bodyPr/>
        <a:lstStyle/>
        <a:p>
          <a:pPr algn="r" rtl="1"/>
          <a:r>
            <a:rPr kumimoji="0" lang="en-US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PROMPTING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F5B05D7-7444-425F-8A84-3D02D29534A3}" type="parTrans" cxnId="{6761A4D7-C708-4D62-80DF-5BD52D677501}">
      <dgm:prSet/>
      <dgm:spPr/>
      <dgm:t>
        <a:bodyPr/>
        <a:lstStyle/>
        <a:p>
          <a:endParaRPr lang="en-US"/>
        </a:p>
      </dgm:t>
    </dgm:pt>
    <dgm:pt modelId="{4919A249-9F94-49C6-8C23-F1AFBEB3663E}" type="sibTrans" cxnId="{6761A4D7-C708-4D62-80DF-5BD52D677501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>
        <a:solidFill>
          <a:srgbClr val="CBE67A"/>
        </a:solidFill>
        <a:ln>
          <a:solidFill>
            <a:srgbClr val="CBE67A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CBE67A">
            <a:alpha val="90000"/>
          </a:srgbClr>
        </a:solidFill>
        <a:ln>
          <a:solidFill>
            <a:srgbClr val="CBE67A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2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1" custLinFactX="1020845" custLinFactNeighborX="1100000" custLinFactNeighborY="31435"/>
      <dgm:spPr/>
    </dgm:pt>
    <dgm:pt modelId="{51F74902-8549-4282-B9B7-233F2185AAB6}" type="pres">
      <dgm:prSet presAssocID="{DBF9D927-1BFC-40C0-A1C5-1824C700829F}" presName="Child" presStyleLbl="revTx" presStyleIdx="1" presStyleCnt="12" custScaleX="148700" custLinFactX="47990" custLinFactNeighborX="100000" custLinFactNeighborY="6780">
        <dgm:presLayoutVars>
          <dgm:chMax val="0"/>
          <dgm:chPref val="0"/>
          <dgm:bulletEnabled val="1"/>
        </dgm:presLayoutVars>
      </dgm:prSet>
      <dgm:spPr/>
    </dgm:pt>
    <dgm:pt modelId="{979C9086-C557-4038-B33E-CECB87B675B0}" type="pres">
      <dgm:prSet presAssocID="{EB6ECFEA-9D3F-45CC-A1C4-E64129265D85}" presName="childComposite" presStyleCnt="0">
        <dgm:presLayoutVars>
          <dgm:chMax val="0"/>
          <dgm:chPref val="0"/>
        </dgm:presLayoutVars>
      </dgm:prSet>
      <dgm:spPr/>
    </dgm:pt>
    <dgm:pt modelId="{3E9CFC62-8767-400F-8F1F-3757EE3627FC}" type="pres">
      <dgm:prSet presAssocID="{EB6ECFEA-9D3F-45CC-A1C4-E64129265D85}" presName="ChildAccent" presStyleLbl="solidFgAcc1" presStyleIdx="1" presStyleCnt="11" custLinFactX="1100000" custLinFactNeighborX="1182566" custLinFactNeighborY="4919"/>
      <dgm:spPr/>
    </dgm:pt>
    <dgm:pt modelId="{AB04D451-CBE9-4E92-B882-A1AEE32E8E0D}" type="pres">
      <dgm:prSet presAssocID="{EB6ECFEA-9D3F-45CC-A1C4-E64129265D85}" presName="Child" presStyleLbl="revTx" presStyleIdx="2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EE929B6B-1AF2-478A-95A8-0CBD1030FC10}" type="pres">
      <dgm:prSet presAssocID="{DA480281-4FBB-49E9-AB4D-DEB2866AA22B}" presName="childComposite" presStyleCnt="0">
        <dgm:presLayoutVars>
          <dgm:chMax val="0"/>
          <dgm:chPref val="0"/>
        </dgm:presLayoutVars>
      </dgm:prSet>
      <dgm:spPr/>
    </dgm:pt>
    <dgm:pt modelId="{430EE8EB-0B5E-4FB0-82F0-FA6A7CD13490}" type="pres">
      <dgm:prSet presAssocID="{DA480281-4FBB-49E9-AB4D-DEB2866AA22B}" presName="ChildAccent" presStyleLbl="solidFgAcc1" presStyleIdx="2" presStyleCnt="11" custLinFactX="1100000" custLinFactNeighborX="1182566" custLinFactNeighborY="4919"/>
      <dgm:spPr/>
    </dgm:pt>
    <dgm:pt modelId="{7ADB6C5B-138A-4A20-8598-C2F26665F22E}" type="pres">
      <dgm:prSet presAssocID="{DA480281-4FBB-49E9-AB4D-DEB2866AA22B}" presName="Child" presStyleLbl="revTx" presStyleIdx="3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CDDD70C3-6089-4349-B77B-EE1877A16080}" type="pres">
      <dgm:prSet presAssocID="{8C751F77-400B-4914-A71B-F039985454F4}" presName="childComposite" presStyleCnt="0">
        <dgm:presLayoutVars>
          <dgm:chMax val="0"/>
          <dgm:chPref val="0"/>
        </dgm:presLayoutVars>
      </dgm:prSet>
      <dgm:spPr/>
    </dgm:pt>
    <dgm:pt modelId="{B410AD2C-D8E1-41AC-8E28-63A9839A2231}" type="pres">
      <dgm:prSet presAssocID="{8C751F77-400B-4914-A71B-F039985454F4}" presName="ChildAccent" presStyleLbl="solidFgAcc1" presStyleIdx="3" presStyleCnt="11" custLinFactX="1100000" custLinFactNeighborX="1182566" custLinFactNeighborY="4919"/>
      <dgm:spPr/>
    </dgm:pt>
    <dgm:pt modelId="{966D9B97-2CE7-4F75-BD9A-E50E7D1B24D7}" type="pres">
      <dgm:prSet presAssocID="{8C751F77-400B-4914-A71B-F039985454F4}" presName="Child" presStyleLbl="revTx" presStyleIdx="4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8B059D43-8A55-4D86-BB2F-CAF0A635C6F3}" type="pres">
      <dgm:prSet presAssocID="{A61DD8DE-CEEB-48DE-B013-29760026CC7D}" presName="childComposite" presStyleCnt="0">
        <dgm:presLayoutVars>
          <dgm:chMax val="0"/>
          <dgm:chPref val="0"/>
        </dgm:presLayoutVars>
      </dgm:prSet>
      <dgm:spPr/>
    </dgm:pt>
    <dgm:pt modelId="{EF889CC7-4665-4992-A00A-6E05140CAC71}" type="pres">
      <dgm:prSet presAssocID="{A61DD8DE-CEEB-48DE-B013-29760026CC7D}" presName="ChildAccent" presStyleLbl="solidFgAcc1" presStyleIdx="4" presStyleCnt="11" custLinFactX="1100000" custLinFactNeighborX="1182566" custLinFactNeighborY="4919"/>
      <dgm:spPr/>
    </dgm:pt>
    <dgm:pt modelId="{1EADBBE0-70A6-4E92-939A-2D1C2C29706C}" type="pres">
      <dgm:prSet presAssocID="{A61DD8DE-CEEB-48DE-B013-29760026CC7D}" presName="Child" presStyleLbl="revTx" presStyleIdx="5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D96D424F-E747-4938-B4E5-606275BD7E84}" type="pres">
      <dgm:prSet presAssocID="{77DC14A2-F32D-4158-9FE8-9488172231F6}" presName="childComposite" presStyleCnt="0">
        <dgm:presLayoutVars>
          <dgm:chMax val="0"/>
          <dgm:chPref val="0"/>
        </dgm:presLayoutVars>
      </dgm:prSet>
      <dgm:spPr/>
    </dgm:pt>
    <dgm:pt modelId="{78943D3B-F2F5-4F1C-B9DB-2F4A68AE3F41}" type="pres">
      <dgm:prSet presAssocID="{77DC14A2-F32D-4158-9FE8-9488172231F6}" presName="ChildAccent" presStyleLbl="solidFgAcc1" presStyleIdx="5" presStyleCnt="11" custLinFactX="1100000" custLinFactNeighborX="1182566" custLinFactNeighborY="4919"/>
      <dgm:spPr/>
    </dgm:pt>
    <dgm:pt modelId="{E0D5F791-90D4-4F98-BF46-DCDC346A1055}" type="pres">
      <dgm:prSet presAssocID="{77DC14A2-F32D-4158-9FE8-9488172231F6}" presName="Child" presStyleLbl="revTx" presStyleIdx="6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6123DA18-C6D2-4B1E-8BDF-48D48DD0C530}" type="pres">
      <dgm:prSet presAssocID="{3E1058A3-4F72-48EF-9E2F-480EE0EEC3DE}" presName="childComposite" presStyleCnt="0">
        <dgm:presLayoutVars>
          <dgm:chMax val="0"/>
          <dgm:chPref val="0"/>
        </dgm:presLayoutVars>
      </dgm:prSet>
      <dgm:spPr/>
    </dgm:pt>
    <dgm:pt modelId="{3F87EF99-36E4-44EA-8546-FA47932E9C91}" type="pres">
      <dgm:prSet presAssocID="{3E1058A3-4F72-48EF-9E2F-480EE0EEC3DE}" presName="ChildAccent" presStyleLbl="solidFgAcc1" presStyleIdx="6" presStyleCnt="11" custLinFactX="1100000" custLinFactNeighborX="1182566" custLinFactNeighborY="4919"/>
      <dgm:spPr/>
    </dgm:pt>
    <dgm:pt modelId="{AD747863-462B-4C7C-ABC1-856DCE0F5286}" type="pres">
      <dgm:prSet presAssocID="{3E1058A3-4F72-48EF-9E2F-480EE0EEC3DE}" presName="Child" presStyleLbl="revTx" presStyleIdx="7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9000CAC3-D904-46E2-90C5-AB45072F2C98}" type="pres">
      <dgm:prSet presAssocID="{2699B7A2-B0C9-4F8D-8EF3-7F42A12E6DBA}" presName="childComposite" presStyleCnt="0">
        <dgm:presLayoutVars>
          <dgm:chMax val="0"/>
          <dgm:chPref val="0"/>
        </dgm:presLayoutVars>
      </dgm:prSet>
      <dgm:spPr/>
    </dgm:pt>
    <dgm:pt modelId="{C49A3D6B-264F-4682-ACCC-9570C4917795}" type="pres">
      <dgm:prSet presAssocID="{2699B7A2-B0C9-4F8D-8EF3-7F42A12E6DBA}" presName="ChildAccent" presStyleLbl="solidFgAcc1" presStyleIdx="7" presStyleCnt="11" custLinFactX="1100000" custLinFactNeighborX="1182566" custLinFactNeighborY="4919"/>
      <dgm:spPr/>
    </dgm:pt>
    <dgm:pt modelId="{4B25481B-CC78-45EE-94E3-EBDA912ACD5D}" type="pres">
      <dgm:prSet presAssocID="{2699B7A2-B0C9-4F8D-8EF3-7F42A12E6DBA}" presName="Child" presStyleLbl="revTx" presStyleIdx="8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D9B2E40F-E3AB-4404-907C-611B84ACCB58}" type="pres">
      <dgm:prSet presAssocID="{2AAE15E6-F492-4F02-A328-AEC5DCA32530}" presName="childComposite" presStyleCnt="0">
        <dgm:presLayoutVars>
          <dgm:chMax val="0"/>
          <dgm:chPref val="0"/>
        </dgm:presLayoutVars>
      </dgm:prSet>
      <dgm:spPr/>
    </dgm:pt>
    <dgm:pt modelId="{E9860BDB-9172-46E5-B5C7-910C62211349}" type="pres">
      <dgm:prSet presAssocID="{2AAE15E6-F492-4F02-A328-AEC5DCA32530}" presName="ChildAccent" presStyleLbl="solidFgAcc1" presStyleIdx="8" presStyleCnt="11" custLinFactX="1100000" custLinFactNeighborX="1182566" custLinFactNeighborY="4919"/>
      <dgm:spPr/>
    </dgm:pt>
    <dgm:pt modelId="{DFD8F235-BDC6-4982-A655-F846A5C21ACB}" type="pres">
      <dgm:prSet presAssocID="{2AAE15E6-F492-4F02-A328-AEC5DCA32530}" presName="Child" presStyleLbl="revTx" presStyleIdx="9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5CC7A522-9F28-4AA6-8D41-EA3FDC2B9ABA}" type="pres">
      <dgm:prSet presAssocID="{94AC153C-B4E7-4D9E-AA09-0A38EE9335F1}" presName="childComposite" presStyleCnt="0">
        <dgm:presLayoutVars>
          <dgm:chMax val="0"/>
          <dgm:chPref val="0"/>
        </dgm:presLayoutVars>
      </dgm:prSet>
      <dgm:spPr/>
    </dgm:pt>
    <dgm:pt modelId="{0666D6C7-1044-47B3-BCBC-B52CC3DA609D}" type="pres">
      <dgm:prSet presAssocID="{94AC153C-B4E7-4D9E-AA09-0A38EE9335F1}" presName="ChildAccent" presStyleLbl="solidFgAcc1" presStyleIdx="9" presStyleCnt="11" custLinFactX="1100000" custLinFactNeighborX="1182566" custLinFactNeighborY="4919"/>
      <dgm:spPr/>
    </dgm:pt>
    <dgm:pt modelId="{7AFCF5A9-0104-4406-9559-0900056D26BF}" type="pres">
      <dgm:prSet presAssocID="{94AC153C-B4E7-4D9E-AA09-0A38EE9335F1}" presName="Child" presStyleLbl="revTx" presStyleIdx="10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  <dgm:pt modelId="{5B35DA82-62C7-4B49-8C33-B3499329C757}" type="pres">
      <dgm:prSet presAssocID="{2C57B137-6AC3-47DB-BDDF-3EEA30FDB3D0}" presName="childComposite" presStyleCnt="0">
        <dgm:presLayoutVars>
          <dgm:chMax val="0"/>
          <dgm:chPref val="0"/>
        </dgm:presLayoutVars>
      </dgm:prSet>
      <dgm:spPr/>
    </dgm:pt>
    <dgm:pt modelId="{2F811661-F391-4F2E-836B-A04A8BE6F0BD}" type="pres">
      <dgm:prSet presAssocID="{2C57B137-6AC3-47DB-BDDF-3EEA30FDB3D0}" presName="ChildAccent" presStyleLbl="solidFgAcc1" presStyleIdx="10" presStyleCnt="11" custLinFactX="1100000" custLinFactNeighborX="1182566" custLinFactNeighborY="4919"/>
      <dgm:spPr/>
    </dgm:pt>
    <dgm:pt modelId="{8776BF37-ACAE-4380-9F9C-5E8BBBBFAB15}" type="pres">
      <dgm:prSet presAssocID="{2C57B137-6AC3-47DB-BDDF-3EEA30FDB3D0}" presName="Child" presStyleLbl="revTx" presStyleIdx="11" presStyleCnt="12" custScaleX="174657" custLinFactX="48038" custLinFactNeighborX="100000" custLinFactNeighborY="-4222">
        <dgm:presLayoutVars>
          <dgm:chMax val="0"/>
          <dgm:chPref val="0"/>
          <dgm:bulletEnabled val="1"/>
        </dgm:presLayoutVars>
      </dgm:prSet>
      <dgm:spPr/>
    </dgm:pt>
  </dgm:ptLst>
  <dgm:cxnLst>
    <dgm:cxn modelId="{D1324D03-6F8A-4FBF-8E9A-28288FD8901D}" type="presOf" srcId="{94AC153C-B4E7-4D9E-AA09-0A38EE9335F1}" destId="{7AFCF5A9-0104-4406-9559-0900056D26BF}" srcOrd="0" destOrd="0" presId="urn:microsoft.com/office/officeart/2008/layout/SquareAccentList"/>
    <dgm:cxn modelId="{688AAE0C-1A38-42AC-8F2F-0FD7E9FC14B9}" type="presOf" srcId="{2699B7A2-B0C9-4F8D-8EF3-7F42A12E6DBA}" destId="{4B25481B-CC78-45EE-94E3-EBDA912ACD5D}" srcOrd="0" destOrd="0" presId="urn:microsoft.com/office/officeart/2008/layout/SquareAccentList"/>
    <dgm:cxn modelId="{2F98691A-5477-442E-A150-91E93232341E}" srcId="{007D65EB-13AB-4EE3-9DAC-37219F7D549B}" destId="{DA480281-4FBB-49E9-AB4D-DEB2866AA22B}" srcOrd="2" destOrd="0" parTransId="{1D8BFB47-6A7C-4B6A-BD4B-19741E49749A}" sibTransId="{346DD87C-3C2F-46C5-8784-F5B66A9E7F2B}"/>
    <dgm:cxn modelId="{EB1ED963-0C47-41A4-BA44-9CD2F6D98FAF}" type="presOf" srcId="{2AAE15E6-F492-4F02-A328-AEC5DCA32530}" destId="{DFD8F235-BDC6-4982-A655-F846A5C21ACB}" srcOrd="0" destOrd="0" presId="urn:microsoft.com/office/officeart/2008/layout/SquareAccentList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F592F46A-23ED-469B-8966-9CD815277A15}" srcId="{007D65EB-13AB-4EE3-9DAC-37219F7D549B}" destId="{A61DD8DE-CEEB-48DE-B013-29760026CC7D}" srcOrd="4" destOrd="0" parTransId="{88E7F51A-9631-40DB-8761-7221326899D9}" sibTransId="{9D59AF99-8417-493D-A886-22F8B11B57B3}"/>
    <dgm:cxn modelId="{38B28D4B-91AC-49B0-B5DA-B00529484474}" srcId="{007D65EB-13AB-4EE3-9DAC-37219F7D549B}" destId="{EB6ECFEA-9D3F-45CC-A1C4-E64129265D85}" srcOrd="1" destOrd="0" parTransId="{B4C8B3D5-D04B-4BB8-882D-C6BDB3279C66}" sibTransId="{38886A64-0B8C-4F49-97B9-318D70C802B7}"/>
    <dgm:cxn modelId="{A0B0636F-D50C-43C1-A818-5A6E628050D0}" srcId="{007D65EB-13AB-4EE3-9DAC-37219F7D549B}" destId="{2AAE15E6-F492-4F02-A328-AEC5DCA32530}" srcOrd="8" destOrd="0" parTransId="{D13BD139-164C-4C09-AA6D-E0AC1E5C8829}" sibTransId="{539BB292-0CE6-4797-8087-077BE83279BF}"/>
    <dgm:cxn modelId="{D0254D57-25CC-40EC-B971-FE63A8CF0659}" srcId="{007D65EB-13AB-4EE3-9DAC-37219F7D549B}" destId="{77DC14A2-F32D-4158-9FE8-9488172231F6}" srcOrd="5" destOrd="0" parTransId="{13FEC236-0D13-4326-A139-11443B642726}" sibTransId="{12CCC77E-95D2-429B-BDC7-162BBCE6BB57}"/>
    <dgm:cxn modelId="{CB11C778-BA7E-409A-914B-CF965B8B2232}" type="presOf" srcId="{77DC14A2-F32D-4158-9FE8-9488172231F6}" destId="{E0D5F791-90D4-4F98-BF46-DCDC346A1055}" srcOrd="0" destOrd="0" presId="urn:microsoft.com/office/officeart/2008/layout/SquareAccentList"/>
    <dgm:cxn modelId="{3F7A5D7E-7A99-40C8-ABA6-F2E27CD552D1}" type="presOf" srcId="{8C751F77-400B-4914-A71B-F039985454F4}" destId="{966D9B97-2CE7-4F75-BD9A-E50E7D1B24D7}" srcOrd="0" destOrd="0" presId="urn:microsoft.com/office/officeart/2008/layout/SquareAccentList"/>
    <dgm:cxn modelId="{990A5E8D-0E5C-436D-B165-74FA0809F100}" type="presOf" srcId="{A61DD8DE-CEEB-48DE-B013-29760026CC7D}" destId="{1EADBBE0-70A6-4E92-939A-2D1C2C29706C}" srcOrd="0" destOrd="0" presId="urn:microsoft.com/office/officeart/2008/layout/SquareAccentList"/>
    <dgm:cxn modelId="{679B4491-871F-41E9-8D59-CE630C5AF917}" type="presOf" srcId="{DA480281-4FBB-49E9-AB4D-DEB2866AA22B}" destId="{7ADB6C5B-138A-4A20-8598-C2F26665F22E}" srcOrd="0" destOrd="0" presId="urn:microsoft.com/office/officeart/2008/layout/SquareAccentList"/>
    <dgm:cxn modelId="{DCADBC9B-F138-42DF-A7CA-4C771C0E9C14}" type="presOf" srcId="{2C57B137-6AC3-47DB-BDDF-3EEA30FDB3D0}" destId="{8776BF37-ACAE-4380-9F9C-5E8BBBBFAB15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A95C76B0-4A56-43FD-A668-D9B05B218364}" srcId="{007D65EB-13AB-4EE3-9DAC-37219F7D549B}" destId="{2699B7A2-B0C9-4F8D-8EF3-7F42A12E6DBA}" srcOrd="7" destOrd="0" parTransId="{52DF5CFE-6F9F-490D-84AD-44C39C887FCF}" sibTransId="{2C17BDF5-C3C7-44E9-ADED-D78E298636E3}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9F2743BD-1CD6-46CC-9489-8AB9C7B3C7DF}" type="presOf" srcId="{EB6ECFEA-9D3F-45CC-A1C4-E64129265D85}" destId="{AB04D451-CBE9-4E92-B882-A1AEE32E8E0D}" srcOrd="0" destOrd="0" presId="urn:microsoft.com/office/officeart/2008/layout/SquareAccentList"/>
    <dgm:cxn modelId="{F49B59CC-DDE6-474F-B3F4-013B1282920D}" srcId="{007D65EB-13AB-4EE3-9DAC-37219F7D549B}" destId="{94AC153C-B4E7-4D9E-AA09-0A38EE9335F1}" srcOrd="9" destOrd="0" parTransId="{454C0ED7-524A-40CF-9001-BFED555158D0}" sibTransId="{50DAE72E-B731-428B-9382-7B205C8D563A}"/>
    <dgm:cxn modelId="{A7B688CE-6020-4000-804C-C42C49EF0042}" srcId="{007D65EB-13AB-4EE3-9DAC-37219F7D549B}" destId="{3E1058A3-4F72-48EF-9E2F-480EE0EEC3DE}" srcOrd="6" destOrd="0" parTransId="{50F47C6B-8F71-4BB3-A477-9EC2240E1D91}" sibTransId="{68C75892-10A9-42E2-8CE5-6B0B3622CD12}"/>
    <dgm:cxn modelId="{6761A4D7-C708-4D62-80DF-5BD52D677501}" srcId="{007D65EB-13AB-4EE3-9DAC-37219F7D549B}" destId="{2C57B137-6AC3-47DB-BDDF-3EEA30FDB3D0}" srcOrd="10" destOrd="0" parTransId="{AF5B05D7-7444-425F-8A84-3D02D29534A3}" sibTransId="{4919A249-9F94-49C6-8C23-F1AFBEB3663E}"/>
    <dgm:cxn modelId="{881A09F2-D46D-4368-A9BA-371921CB08E3}" type="presOf" srcId="{3E1058A3-4F72-48EF-9E2F-480EE0EEC3DE}" destId="{AD747863-462B-4C7C-ABC1-856DCE0F5286}" srcOrd="0" destOrd="0" presId="urn:microsoft.com/office/officeart/2008/layout/SquareAccentList"/>
    <dgm:cxn modelId="{1C1E22FD-0C13-40FD-A484-6A6159E3D453}" srcId="{007D65EB-13AB-4EE3-9DAC-37219F7D549B}" destId="{8C751F77-400B-4914-A71B-F039985454F4}" srcOrd="3" destOrd="0" parTransId="{E7AA95A8-CF22-413B-A3F1-5374F318D960}" sibTransId="{54F043B3-367D-4F1B-BF6F-75F98CE0BEA0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76BF79A3-A88E-4859-A1F0-D378F86D6AC1}" type="presParOf" srcId="{7C405A48-D505-4564-B6A9-2BA9B8F517A0}" destId="{979C9086-C557-4038-B33E-CECB87B675B0}" srcOrd="1" destOrd="0" presId="urn:microsoft.com/office/officeart/2008/layout/SquareAccentList"/>
    <dgm:cxn modelId="{530599FA-736E-493A-9FCC-756808C6AD02}" type="presParOf" srcId="{979C9086-C557-4038-B33E-CECB87B675B0}" destId="{3E9CFC62-8767-400F-8F1F-3757EE3627FC}" srcOrd="0" destOrd="0" presId="urn:microsoft.com/office/officeart/2008/layout/SquareAccentList"/>
    <dgm:cxn modelId="{749D480B-B4EC-46A4-ADEC-78420687C77F}" type="presParOf" srcId="{979C9086-C557-4038-B33E-CECB87B675B0}" destId="{AB04D451-CBE9-4E92-B882-A1AEE32E8E0D}" srcOrd="1" destOrd="0" presId="urn:microsoft.com/office/officeart/2008/layout/SquareAccentList"/>
    <dgm:cxn modelId="{6EBB6F2F-DAEE-40A1-8B25-5E3F3DCD8D2D}" type="presParOf" srcId="{7C405A48-D505-4564-B6A9-2BA9B8F517A0}" destId="{EE929B6B-1AF2-478A-95A8-0CBD1030FC10}" srcOrd="2" destOrd="0" presId="urn:microsoft.com/office/officeart/2008/layout/SquareAccentList"/>
    <dgm:cxn modelId="{CE420539-F697-4D89-9EE9-B52CCB412626}" type="presParOf" srcId="{EE929B6B-1AF2-478A-95A8-0CBD1030FC10}" destId="{430EE8EB-0B5E-4FB0-82F0-FA6A7CD13490}" srcOrd="0" destOrd="0" presId="urn:microsoft.com/office/officeart/2008/layout/SquareAccentList"/>
    <dgm:cxn modelId="{AE977314-CFDE-4C85-A524-EE84CB4485BC}" type="presParOf" srcId="{EE929B6B-1AF2-478A-95A8-0CBD1030FC10}" destId="{7ADB6C5B-138A-4A20-8598-C2F26665F22E}" srcOrd="1" destOrd="0" presId="urn:microsoft.com/office/officeart/2008/layout/SquareAccentList"/>
    <dgm:cxn modelId="{55BFDFE6-0ACA-48AD-9200-9F43C18C5D66}" type="presParOf" srcId="{7C405A48-D505-4564-B6A9-2BA9B8F517A0}" destId="{CDDD70C3-6089-4349-B77B-EE1877A16080}" srcOrd="3" destOrd="0" presId="urn:microsoft.com/office/officeart/2008/layout/SquareAccentList"/>
    <dgm:cxn modelId="{0220DE5F-0B3C-4D10-B373-972779BBE3D0}" type="presParOf" srcId="{CDDD70C3-6089-4349-B77B-EE1877A16080}" destId="{B410AD2C-D8E1-41AC-8E28-63A9839A2231}" srcOrd="0" destOrd="0" presId="urn:microsoft.com/office/officeart/2008/layout/SquareAccentList"/>
    <dgm:cxn modelId="{EA8BC07C-7CC2-483B-BB9B-582C3D73D8D5}" type="presParOf" srcId="{CDDD70C3-6089-4349-B77B-EE1877A16080}" destId="{966D9B97-2CE7-4F75-BD9A-E50E7D1B24D7}" srcOrd="1" destOrd="0" presId="urn:microsoft.com/office/officeart/2008/layout/SquareAccentList"/>
    <dgm:cxn modelId="{4A160CED-9C94-463A-AFB4-99F7E08A2C3D}" type="presParOf" srcId="{7C405A48-D505-4564-B6A9-2BA9B8F517A0}" destId="{8B059D43-8A55-4D86-BB2F-CAF0A635C6F3}" srcOrd="4" destOrd="0" presId="urn:microsoft.com/office/officeart/2008/layout/SquareAccentList"/>
    <dgm:cxn modelId="{7D6325BD-17D5-447C-AC7C-9C518383CA2C}" type="presParOf" srcId="{8B059D43-8A55-4D86-BB2F-CAF0A635C6F3}" destId="{EF889CC7-4665-4992-A00A-6E05140CAC71}" srcOrd="0" destOrd="0" presId="urn:microsoft.com/office/officeart/2008/layout/SquareAccentList"/>
    <dgm:cxn modelId="{652E87BC-93BA-454D-A70D-838B48C169AE}" type="presParOf" srcId="{8B059D43-8A55-4D86-BB2F-CAF0A635C6F3}" destId="{1EADBBE0-70A6-4E92-939A-2D1C2C29706C}" srcOrd="1" destOrd="0" presId="urn:microsoft.com/office/officeart/2008/layout/SquareAccentList"/>
    <dgm:cxn modelId="{3EFBF9A7-172B-43B8-B33C-B2D8AB60BB0D}" type="presParOf" srcId="{7C405A48-D505-4564-B6A9-2BA9B8F517A0}" destId="{D96D424F-E747-4938-B4E5-606275BD7E84}" srcOrd="5" destOrd="0" presId="urn:microsoft.com/office/officeart/2008/layout/SquareAccentList"/>
    <dgm:cxn modelId="{A1A69612-59ED-4192-B81B-BCF2A6CC824E}" type="presParOf" srcId="{D96D424F-E747-4938-B4E5-606275BD7E84}" destId="{78943D3B-F2F5-4F1C-B9DB-2F4A68AE3F41}" srcOrd="0" destOrd="0" presId="urn:microsoft.com/office/officeart/2008/layout/SquareAccentList"/>
    <dgm:cxn modelId="{FA2F585F-DCAC-4A08-92CC-601C6CD20A53}" type="presParOf" srcId="{D96D424F-E747-4938-B4E5-606275BD7E84}" destId="{E0D5F791-90D4-4F98-BF46-DCDC346A1055}" srcOrd="1" destOrd="0" presId="urn:microsoft.com/office/officeart/2008/layout/SquareAccentList"/>
    <dgm:cxn modelId="{DAAC8DBA-9E29-4270-ACDF-527F64754C37}" type="presParOf" srcId="{7C405A48-D505-4564-B6A9-2BA9B8F517A0}" destId="{6123DA18-C6D2-4B1E-8BDF-48D48DD0C530}" srcOrd="6" destOrd="0" presId="urn:microsoft.com/office/officeart/2008/layout/SquareAccentList"/>
    <dgm:cxn modelId="{83E8C4D7-E1B0-463C-924A-00121F9CDA18}" type="presParOf" srcId="{6123DA18-C6D2-4B1E-8BDF-48D48DD0C530}" destId="{3F87EF99-36E4-44EA-8546-FA47932E9C91}" srcOrd="0" destOrd="0" presId="urn:microsoft.com/office/officeart/2008/layout/SquareAccentList"/>
    <dgm:cxn modelId="{9F528AAE-5B2D-43B1-8A20-A5EA2E6E7A51}" type="presParOf" srcId="{6123DA18-C6D2-4B1E-8BDF-48D48DD0C530}" destId="{AD747863-462B-4C7C-ABC1-856DCE0F5286}" srcOrd="1" destOrd="0" presId="urn:microsoft.com/office/officeart/2008/layout/SquareAccentList"/>
    <dgm:cxn modelId="{62FD8AD8-A797-4D72-8DA8-64246B35CE25}" type="presParOf" srcId="{7C405A48-D505-4564-B6A9-2BA9B8F517A0}" destId="{9000CAC3-D904-46E2-90C5-AB45072F2C98}" srcOrd="7" destOrd="0" presId="urn:microsoft.com/office/officeart/2008/layout/SquareAccentList"/>
    <dgm:cxn modelId="{A157A64F-47D0-45DA-887A-35AF307282F7}" type="presParOf" srcId="{9000CAC3-D904-46E2-90C5-AB45072F2C98}" destId="{C49A3D6B-264F-4682-ACCC-9570C4917795}" srcOrd="0" destOrd="0" presId="urn:microsoft.com/office/officeart/2008/layout/SquareAccentList"/>
    <dgm:cxn modelId="{125856A3-3EB1-414F-9E9A-563C1FBAACB8}" type="presParOf" srcId="{9000CAC3-D904-46E2-90C5-AB45072F2C98}" destId="{4B25481B-CC78-45EE-94E3-EBDA912ACD5D}" srcOrd="1" destOrd="0" presId="urn:microsoft.com/office/officeart/2008/layout/SquareAccentList"/>
    <dgm:cxn modelId="{B8FA55DB-FFA6-4A2C-AEF3-DC18B066A319}" type="presParOf" srcId="{7C405A48-D505-4564-B6A9-2BA9B8F517A0}" destId="{D9B2E40F-E3AB-4404-907C-611B84ACCB58}" srcOrd="8" destOrd="0" presId="urn:microsoft.com/office/officeart/2008/layout/SquareAccentList"/>
    <dgm:cxn modelId="{CAF28CB3-B223-4DE4-A13E-201328978FA5}" type="presParOf" srcId="{D9B2E40F-E3AB-4404-907C-611B84ACCB58}" destId="{E9860BDB-9172-46E5-B5C7-910C62211349}" srcOrd="0" destOrd="0" presId="urn:microsoft.com/office/officeart/2008/layout/SquareAccentList"/>
    <dgm:cxn modelId="{FCC032AB-9398-4FB1-BD76-76D09BAEAFF2}" type="presParOf" srcId="{D9B2E40F-E3AB-4404-907C-611B84ACCB58}" destId="{DFD8F235-BDC6-4982-A655-F846A5C21ACB}" srcOrd="1" destOrd="0" presId="urn:microsoft.com/office/officeart/2008/layout/SquareAccentList"/>
    <dgm:cxn modelId="{F2A08FC7-C5E1-4698-A737-E37AD6F92FDC}" type="presParOf" srcId="{7C405A48-D505-4564-B6A9-2BA9B8F517A0}" destId="{5CC7A522-9F28-4AA6-8D41-EA3FDC2B9ABA}" srcOrd="9" destOrd="0" presId="urn:microsoft.com/office/officeart/2008/layout/SquareAccentList"/>
    <dgm:cxn modelId="{FAE8A6F4-AB4C-4EA9-BE24-3A6486506297}" type="presParOf" srcId="{5CC7A522-9F28-4AA6-8D41-EA3FDC2B9ABA}" destId="{0666D6C7-1044-47B3-BCBC-B52CC3DA609D}" srcOrd="0" destOrd="0" presId="urn:microsoft.com/office/officeart/2008/layout/SquareAccentList"/>
    <dgm:cxn modelId="{A91BE045-326E-439C-9B91-553329C3D7C4}" type="presParOf" srcId="{5CC7A522-9F28-4AA6-8D41-EA3FDC2B9ABA}" destId="{7AFCF5A9-0104-4406-9559-0900056D26BF}" srcOrd="1" destOrd="0" presId="urn:microsoft.com/office/officeart/2008/layout/SquareAccentList"/>
    <dgm:cxn modelId="{CC71637C-DB0C-48EE-BA79-869DA3D22E34}" type="presParOf" srcId="{7C405A48-D505-4564-B6A9-2BA9B8F517A0}" destId="{5B35DA82-62C7-4B49-8C33-B3499329C757}" srcOrd="10" destOrd="0" presId="urn:microsoft.com/office/officeart/2008/layout/SquareAccentList"/>
    <dgm:cxn modelId="{6F36C5AE-9DFF-410F-AB54-35A9EA2FCCB9}" type="presParOf" srcId="{5B35DA82-62C7-4B49-8C33-B3499329C757}" destId="{2F811661-F391-4F2E-836B-A04A8BE6F0BD}" srcOrd="0" destOrd="0" presId="urn:microsoft.com/office/officeart/2008/layout/SquareAccentList"/>
    <dgm:cxn modelId="{56BEAE28-3A8A-4083-8C95-1E31A9A8D4F3}" type="presParOf" srcId="{5B35DA82-62C7-4B49-8C33-B3499329C757}" destId="{8776BF37-ACAE-4380-9F9C-5E8BBBBFAB1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b="1" dirty="0">
              <a:solidFill>
                <a:schemeClr val="bg1"/>
              </a:solidFill>
            </a:rPr>
            <a:t>הכישורים שדרשנו לפיתוח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מראש על נייר/אייפד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F0AE31F-3947-404E-9537-C695FEA3B1D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Prompts </a:t>
          </a: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מדויקים</a:t>
          </a:r>
        </a:p>
      </dgm:t>
    </dgm:pt>
    <dgm:pt modelId="{7C4C2229-94DD-4D3C-8991-351857640E5D}" type="parTrans" cxnId="{1CE3B9E8-D585-4858-B733-AE8F6E9B2323}">
      <dgm:prSet/>
      <dgm:spPr/>
      <dgm:t>
        <a:bodyPr/>
        <a:lstStyle/>
        <a:p>
          <a:endParaRPr lang="en-US"/>
        </a:p>
      </dgm:t>
    </dgm:pt>
    <dgm:pt modelId="{33661010-06D4-434A-BEC7-D870CB035BFB}" type="sibTrans" cxnId="{1CE3B9E8-D585-4858-B733-AE8F6E9B2323}">
      <dgm:prSet/>
      <dgm:spPr/>
      <dgm:t>
        <a:bodyPr/>
        <a:lstStyle/>
        <a:p>
          <a:endParaRPr lang="en-US"/>
        </a:p>
      </dgm:t>
    </dgm:pt>
    <dgm:pt modelId="{47DA775A-569A-4E6F-8FCE-27B575E4CBCE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מונחה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prompt</a:t>
          </a:r>
          <a:r>
            <a:rPr kumimoji="0" lang="en-US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ED3F22A-AC1C-4EAF-93AD-B07B01039D6D}" type="parTrans" cxnId="{14649CF9-FD6F-492C-9B7A-66409631497C}">
      <dgm:prSet/>
      <dgm:spPr/>
      <dgm:t>
        <a:bodyPr/>
        <a:lstStyle/>
        <a:p>
          <a:endParaRPr lang="en-US"/>
        </a:p>
      </dgm:t>
    </dgm:pt>
    <dgm:pt modelId="{42D2BCA8-08DC-4C09-B154-87047A68E763}" type="sibTrans" cxnId="{14649CF9-FD6F-492C-9B7A-66409631497C}">
      <dgm:prSet/>
      <dgm:spPr/>
      <dgm:t>
        <a:bodyPr/>
        <a:lstStyle/>
        <a:p>
          <a:endParaRPr lang="en-US"/>
        </a:p>
      </dgm:t>
    </dgm:pt>
    <dgm:pt modelId="{BA64C479-5CE9-453E-A2C3-91AFDDB52D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מכסת הבקשות</a:t>
          </a:r>
          <a:endParaRPr kumimoji="0" lang="en-US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4F274B-2D65-4C2E-9B4F-A9E38186A5A0}" type="parTrans" cxnId="{D33D9398-E4A1-4376-B957-32F45B5C0BCE}">
      <dgm:prSet/>
      <dgm:spPr/>
      <dgm:t>
        <a:bodyPr/>
        <a:lstStyle/>
        <a:p>
          <a:endParaRPr lang="en-US"/>
        </a:p>
      </dgm:t>
    </dgm:pt>
    <dgm:pt modelId="{4BCA9D95-5733-4D3B-866B-AA6B8CD80105}" type="sibTrans" cxnId="{D33D9398-E4A1-4376-B957-32F45B5C0BCE}">
      <dgm:prSet/>
      <dgm:spPr/>
      <dgm:t>
        <a:bodyPr/>
        <a:lstStyle/>
        <a:p>
          <a:endParaRPr lang="en-US"/>
        </a:p>
      </dgm:t>
    </dgm:pt>
    <dgm:pt modelId="{3B687C5B-633A-436E-9F9B-CCD4325275C7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עקיבות יומיומית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7276020C-A019-4709-9591-D39A9454C7C1}" type="parTrans" cxnId="{7F7E5A33-4AAD-43E4-9650-E4D5E2341D56}">
      <dgm:prSet/>
      <dgm:spPr/>
      <dgm:t>
        <a:bodyPr/>
        <a:lstStyle/>
        <a:p>
          <a:endParaRPr lang="en-US"/>
        </a:p>
      </dgm:t>
    </dgm:pt>
    <dgm:pt modelId="{59E1F74E-6C1C-46AC-83ED-B31D351753C9}" type="sibTrans" cxnId="{7F7E5A33-4AAD-43E4-9650-E4D5E2341D56}">
      <dgm:prSet/>
      <dgm:spPr/>
      <dgm:t>
        <a:bodyPr/>
        <a:lstStyle/>
        <a:p>
          <a:endParaRPr lang="en-US"/>
        </a:p>
      </dgm:t>
    </dgm:pt>
    <dgm:pt modelId="{DBD39167-4EE2-4523-BD94-DB1360AE134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פיצול משימות גדולות</a:t>
          </a:r>
          <a:endParaRPr kumimoji="0" lang="en-US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59681-894E-4917-83B8-FD3DEE4EC6D7}" type="parTrans" cxnId="{8D426E2A-CF74-43A7-8666-9835EB49BF4B}">
      <dgm:prSet/>
      <dgm:spPr/>
      <dgm:t>
        <a:bodyPr/>
        <a:lstStyle/>
        <a:p>
          <a:endParaRPr lang="en-US"/>
        </a:p>
      </dgm:t>
    </dgm:pt>
    <dgm:pt modelId="{5B974BE6-9327-4A67-B3CB-0077623F280A}" type="sibTrans" cxnId="{8D426E2A-CF74-43A7-8666-9835EB49BF4B}">
      <dgm:prSet/>
      <dgm:spPr/>
      <dgm:t>
        <a:bodyPr/>
        <a:lstStyle/>
        <a:p>
          <a:endParaRPr lang="en-US"/>
        </a:p>
      </dgm:t>
    </dgm:pt>
    <dgm:pt modelId="{EC168DF4-AEB6-4D2E-9C89-1E3CFE3D8342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סכמת נתונים</a:t>
          </a:r>
          <a:endParaRPr kumimoji="0" lang="en-US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25F6F8-EF52-4B0E-82F9-893CF0BC78B7}" type="parTrans" cxnId="{820BC6CF-23DF-4618-A94F-829FB69B0D38}">
      <dgm:prSet/>
      <dgm:spPr/>
      <dgm:t>
        <a:bodyPr/>
        <a:lstStyle/>
        <a:p>
          <a:endParaRPr lang="en-US"/>
        </a:p>
      </dgm:t>
    </dgm:pt>
    <dgm:pt modelId="{90931F68-1D23-4B48-9DC0-1FBFDE1E12F3}" type="sibTrans" cxnId="{820BC6CF-23DF-4618-A94F-829FB69B0D38}">
      <dgm:prSet/>
      <dgm:spPr/>
      <dgm:t>
        <a:bodyPr/>
        <a:lstStyle/>
        <a:p>
          <a:endParaRPr lang="en-US"/>
        </a:p>
      </dgm:t>
    </dgm:pt>
    <dgm:pt modelId="{F720FB2B-66C0-4085-8ECF-1D129D9FB540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תרחישי בדיקה</a:t>
          </a:r>
          <a:endParaRPr kumimoji="0" lang="en-US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9451C5-F931-4017-96E6-A82B60E78594}" type="parTrans" cxnId="{ECFABC9D-DB12-4CEF-B7ED-D53EA15E1CF7}">
      <dgm:prSet/>
      <dgm:spPr/>
      <dgm:t>
        <a:bodyPr/>
        <a:lstStyle/>
        <a:p>
          <a:endParaRPr lang="en-US"/>
        </a:p>
      </dgm:t>
    </dgm:pt>
    <dgm:pt modelId="{3CE83E8B-FF40-47D3-BF53-556EE49CE1A8}" type="sibTrans" cxnId="{ECFABC9D-DB12-4CEF-B7ED-D53EA15E1CF7}">
      <dgm:prSet/>
      <dgm:spPr/>
      <dgm:t>
        <a:bodyPr/>
        <a:lstStyle/>
        <a:p>
          <a:endParaRPr lang="en-US"/>
        </a:p>
      </dgm:t>
    </dgm:pt>
    <dgm:pt modelId="{F6159BF6-ECC3-4E24-8EEA-81EB5B1675DC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סטנדרטיזציה של ניסוח</a:t>
          </a:r>
          <a:endParaRPr kumimoji="0" lang="en-US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290A90-FB3C-43ED-9D31-422857D385CA}" type="parTrans" cxnId="{2273D7F1-8785-49BC-B4C6-4551A589AFE7}">
      <dgm:prSet/>
      <dgm:spPr/>
      <dgm:t>
        <a:bodyPr/>
        <a:lstStyle/>
        <a:p>
          <a:endParaRPr lang="en-US"/>
        </a:p>
      </dgm:t>
    </dgm:pt>
    <dgm:pt modelId="{30E17DF5-CC76-4DAF-9268-34873A2949F8}" type="sibTrans" cxnId="{2273D7F1-8785-49BC-B4C6-4551A589AFE7}">
      <dgm:prSet/>
      <dgm:spPr/>
      <dgm:t>
        <a:bodyPr/>
        <a:lstStyle/>
        <a:p>
          <a:endParaRPr lang="en-US"/>
        </a:p>
      </dgm:t>
    </dgm:pt>
    <dgm:pt modelId="{1DAC7350-A123-463E-9EA4-15B048933ED0}">
      <dgm:prSet custT="1"/>
      <dgm:spPr/>
      <dgm:t>
        <a:bodyPr/>
        <a:lstStyle/>
        <a:p>
          <a:pPr algn="r" rtl="1"/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הבהרת</a:t>
          </a: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דרישות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C54D6402-C178-46C5-9AAF-83D674727C37}" type="parTrans" cxnId="{9937AA4C-9933-44A1-A46D-54FE2DD5CC0B}">
      <dgm:prSet/>
      <dgm:spPr/>
      <dgm:t>
        <a:bodyPr/>
        <a:lstStyle/>
        <a:p>
          <a:endParaRPr lang="en-US"/>
        </a:p>
      </dgm:t>
    </dgm:pt>
    <dgm:pt modelId="{EC703258-780B-48D0-81DF-C2FF082A56A1}" type="sibTrans" cxnId="{9937AA4C-9933-44A1-A46D-54FE2DD5CC0B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>
        <a:solidFill>
          <a:srgbClr val="CBE67A"/>
        </a:solidFill>
        <a:ln>
          <a:solidFill>
            <a:srgbClr val="CBE67A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CBE67A">
            <a:alpha val="90000"/>
          </a:srgbClr>
        </a:solidFill>
        <a:ln>
          <a:solidFill>
            <a:srgbClr val="CBE67A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1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0" custLinFactX="900000" custLinFactNeighborX="956556" custLinFactNeighborY="26890"/>
      <dgm:spPr/>
    </dgm:pt>
    <dgm:pt modelId="{51F74902-8549-4282-B9B7-233F2185AAB6}" type="pres">
      <dgm:prSet presAssocID="{DBF9D927-1BFC-40C0-A1C5-1824C700829F}" presName="Child" presStyleLbl="revTx" presStyleIdx="1" presStyleCnt="11" custScaleX="178110" custLinFactX="11175" custLinFactNeighborX="100000" custLinFactNeighborY="8731">
        <dgm:presLayoutVars>
          <dgm:chMax val="0"/>
          <dgm:chPref val="0"/>
          <dgm:bulletEnabled val="1"/>
        </dgm:presLayoutVars>
      </dgm:prSet>
      <dgm:spPr/>
    </dgm:pt>
    <dgm:pt modelId="{0A5B4F03-8AD7-483F-BFBF-D75E132B9FF5}" type="pres">
      <dgm:prSet presAssocID="{0F0AE31F-3947-404E-9537-C695FEA3B1DB}" presName="childComposite" presStyleCnt="0">
        <dgm:presLayoutVars>
          <dgm:chMax val="0"/>
          <dgm:chPref val="0"/>
        </dgm:presLayoutVars>
      </dgm:prSet>
      <dgm:spPr/>
    </dgm:pt>
    <dgm:pt modelId="{B859AD62-9D4E-4DF0-BEC1-2DC88F8E0535}" type="pres">
      <dgm:prSet presAssocID="{0F0AE31F-3947-404E-9537-C695FEA3B1DB}" presName="ChildAccent" presStyleLbl="solidFgAcc1" presStyleIdx="1" presStyleCnt="10" custLinFactX="972686" custLinFactNeighborX="1000000" custLinFactNeighborY="27270"/>
      <dgm:spPr/>
    </dgm:pt>
    <dgm:pt modelId="{44A528BA-2EE7-45D1-B7ED-714C05581A21}" type="pres">
      <dgm:prSet presAssocID="{0F0AE31F-3947-404E-9537-C695FEA3B1DB}" presName="Child" presStyleLbl="revTx" presStyleIdx="2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2074F99B-08CA-4803-9486-034A7B30B8AB}" type="pres">
      <dgm:prSet presAssocID="{47DA775A-569A-4E6F-8FCE-27B575E4CBCE}" presName="childComposite" presStyleCnt="0">
        <dgm:presLayoutVars>
          <dgm:chMax val="0"/>
          <dgm:chPref val="0"/>
        </dgm:presLayoutVars>
      </dgm:prSet>
      <dgm:spPr/>
    </dgm:pt>
    <dgm:pt modelId="{67BEEEEA-3D54-4CA4-BF31-DB5709AFF6FD}" type="pres">
      <dgm:prSet presAssocID="{47DA775A-569A-4E6F-8FCE-27B575E4CBCE}" presName="ChildAccent" presStyleLbl="solidFgAcc1" presStyleIdx="2" presStyleCnt="10" custLinFactX="972686" custLinFactNeighborX="1000000" custLinFactNeighborY="27270"/>
      <dgm:spPr/>
    </dgm:pt>
    <dgm:pt modelId="{B61FA21E-9D5F-4888-878B-2BC4973D1932}" type="pres">
      <dgm:prSet presAssocID="{47DA775A-569A-4E6F-8FCE-27B575E4CBCE}" presName="Child" presStyleLbl="revTx" presStyleIdx="3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61804233-2AD8-449D-A5BE-51DFFC44526B}" type="pres">
      <dgm:prSet presAssocID="{BA64C479-5CE9-453E-A2C3-91AFDDB52D9F}" presName="childComposite" presStyleCnt="0">
        <dgm:presLayoutVars>
          <dgm:chMax val="0"/>
          <dgm:chPref val="0"/>
        </dgm:presLayoutVars>
      </dgm:prSet>
      <dgm:spPr/>
    </dgm:pt>
    <dgm:pt modelId="{47D1FED5-1606-4BBD-89BD-1628469AFBF0}" type="pres">
      <dgm:prSet presAssocID="{BA64C479-5CE9-453E-A2C3-91AFDDB52D9F}" presName="ChildAccent" presStyleLbl="solidFgAcc1" presStyleIdx="3" presStyleCnt="10" custLinFactX="972686" custLinFactNeighborX="1000000" custLinFactNeighborY="27270"/>
      <dgm:spPr/>
    </dgm:pt>
    <dgm:pt modelId="{9046CCBB-5EA1-4415-9E81-F50A594CB1D5}" type="pres">
      <dgm:prSet presAssocID="{BA64C479-5CE9-453E-A2C3-91AFDDB52D9F}" presName="Child" presStyleLbl="revTx" presStyleIdx="4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8E682AA1-A61D-45C1-83B0-1356BD2761D8}" type="pres">
      <dgm:prSet presAssocID="{3B687C5B-633A-436E-9F9B-CCD4325275C7}" presName="childComposite" presStyleCnt="0">
        <dgm:presLayoutVars>
          <dgm:chMax val="0"/>
          <dgm:chPref val="0"/>
        </dgm:presLayoutVars>
      </dgm:prSet>
      <dgm:spPr/>
    </dgm:pt>
    <dgm:pt modelId="{6B65BCDE-9DBA-41AE-94B6-02AB4E7DB6FF}" type="pres">
      <dgm:prSet presAssocID="{3B687C5B-633A-436E-9F9B-CCD4325275C7}" presName="ChildAccent" presStyleLbl="solidFgAcc1" presStyleIdx="4" presStyleCnt="10" custLinFactX="972686" custLinFactNeighborX="1000000" custLinFactNeighborY="27270"/>
      <dgm:spPr/>
    </dgm:pt>
    <dgm:pt modelId="{A9225661-4297-4928-9E9E-FEE672156EB4}" type="pres">
      <dgm:prSet presAssocID="{3B687C5B-633A-436E-9F9B-CCD4325275C7}" presName="Child" presStyleLbl="revTx" presStyleIdx="5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08070401-3F35-41FF-83D6-831BEFB2B3E3}" type="pres">
      <dgm:prSet presAssocID="{DBD39167-4EE2-4523-BD94-DB1360AE134D}" presName="childComposite" presStyleCnt="0">
        <dgm:presLayoutVars>
          <dgm:chMax val="0"/>
          <dgm:chPref val="0"/>
        </dgm:presLayoutVars>
      </dgm:prSet>
      <dgm:spPr/>
    </dgm:pt>
    <dgm:pt modelId="{4A3FF39A-5709-4652-9856-AE3EB895D642}" type="pres">
      <dgm:prSet presAssocID="{DBD39167-4EE2-4523-BD94-DB1360AE134D}" presName="ChildAccent" presStyleLbl="solidFgAcc1" presStyleIdx="5" presStyleCnt="10" custLinFactX="972686" custLinFactNeighborX="1000000" custLinFactNeighborY="27270"/>
      <dgm:spPr/>
    </dgm:pt>
    <dgm:pt modelId="{EA5F71CB-9065-4F0F-A314-E9FB96AA8AAC}" type="pres">
      <dgm:prSet presAssocID="{DBD39167-4EE2-4523-BD94-DB1360AE134D}" presName="Child" presStyleLbl="revTx" presStyleIdx="6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D81738DD-58A8-4055-9AA0-55089FB294F8}" type="pres">
      <dgm:prSet presAssocID="{EC168DF4-AEB6-4D2E-9C89-1E3CFE3D8342}" presName="childComposite" presStyleCnt="0">
        <dgm:presLayoutVars>
          <dgm:chMax val="0"/>
          <dgm:chPref val="0"/>
        </dgm:presLayoutVars>
      </dgm:prSet>
      <dgm:spPr/>
    </dgm:pt>
    <dgm:pt modelId="{A66B09D8-524A-44B6-9818-1DD54204928E}" type="pres">
      <dgm:prSet presAssocID="{EC168DF4-AEB6-4D2E-9C89-1E3CFE3D8342}" presName="ChildAccent" presStyleLbl="solidFgAcc1" presStyleIdx="6" presStyleCnt="10" custLinFactX="972686" custLinFactNeighborX="1000000" custLinFactNeighborY="27270"/>
      <dgm:spPr/>
    </dgm:pt>
    <dgm:pt modelId="{92167005-8B8C-4C71-B1E8-0B1991ADB5FD}" type="pres">
      <dgm:prSet presAssocID="{EC168DF4-AEB6-4D2E-9C89-1E3CFE3D8342}" presName="Child" presStyleLbl="revTx" presStyleIdx="7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D679B7AA-561A-4B7A-9C7D-42565CB4E63A}" type="pres">
      <dgm:prSet presAssocID="{F720FB2B-66C0-4085-8ECF-1D129D9FB540}" presName="childComposite" presStyleCnt="0">
        <dgm:presLayoutVars>
          <dgm:chMax val="0"/>
          <dgm:chPref val="0"/>
        </dgm:presLayoutVars>
      </dgm:prSet>
      <dgm:spPr/>
    </dgm:pt>
    <dgm:pt modelId="{9240F4F9-5BF5-46D0-B40C-DA8FC1CE80E2}" type="pres">
      <dgm:prSet presAssocID="{F720FB2B-66C0-4085-8ECF-1D129D9FB540}" presName="ChildAccent" presStyleLbl="solidFgAcc1" presStyleIdx="7" presStyleCnt="10" custLinFactX="972686" custLinFactNeighborX="1000000" custLinFactNeighborY="27270"/>
      <dgm:spPr/>
    </dgm:pt>
    <dgm:pt modelId="{DDBC2336-4CB8-408A-8CDD-FB6F32B09A3B}" type="pres">
      <dgm:prSet presAssocID="{F720FB2B-66C0-4085-8ECF-1D129D9FB540}" presName="Child" presStyleLbl="revTx" presStyleIdx="8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A72508E5-B6D2-4633-AF1E-8A6EB81266FE}" type="pres">
      <dgm:prSet presAssocID="{F6159BF6-ECC3-4E24-8EEA-81EB5B1675DC}" presName="childComposite" presStyleCnt="0">
        <dgm:presLayoutVars>
          <dgm:chMax val="0"/>
          <dgm:chPref val="0"/>
        </dgm:presLayoutVars>
      </dgm:prSet>
      <dgm:spPr/>
    </dgm:pt>
    <dgm:pt modelId="{D9463F3A-99AB-48D9-85D8-A27692D90FB0}" type="pres">
      <dgm:prSet presAssocID="{F6159BF6-ECC3-4E24-8EEA-81EB5B1675DC}" presName="ChildAccent" presStyleLbl="solidFgAcc1" presStyleIdx="8" presStyleCnt="10" custLinFactX="972686" custLinFactNeighborX="1000000" custLinFactNeighborY="27270"/>
      <dgm:spPr/>
    </dgm:pt>
    <dgm:pt modelId="{73B7B534-FC9D-4E1B-B984-19C8F58A472D}" type="pres">
      <dgm:prSet presAssocID="{F6159BF6-ECC3-4E24-8EEA-81EB5B1675DC}" presName="Child" presStyleLbl="revTx" presStyleIdx="9" presStyleCnt="11" custScaleX="195588" custLinFactX="10777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74974DF6-9A0E-4134-8981-E96120E856D2}" type="pres">
      <dgm:prSet presAssocID="{1DAC7350-A123-463E-9EA4-15B048933ED0}" presName="childComposite" presStyleCnt="0">
        <dgm:presLayoutVars>
          <dgm:chMax val="0"/>
          <dgm:chPref val="0"/>
        </dgm:presLayoutVars>
      </dgm:prSet>
      <dgm:spPr/>
    </dgm:pt>
    <dgm:pt modelId="{B5092354-D9AC-46CB-BF6F-C4333A2A9F77}" type="pres">
      <dgm:prSet presAssocID="{1DAC7350-A123-463E-9EA4-15B048933ED0}" presName="ChildAccent" presStyleLbl="solidFgAcc1" presStyleIdx="9" presStyleCnt="10" custLinFactX="972686" custLinFactNeighborX="1000000" custLinFactNeighborY="-9203"/>
      <dgm:spPr/>
    </dgm:pt>
    <dgm:pt modelId="{0E169A45-D2D7-4C05-A548-8929EA34B423}" type="pres">
      <dgm:prSet presAssocID="{1DAC7350-A123-463E-9EA4-15B048933ED0}" presName="Child" presStyleLbl="revTx" presStyleIdx="10" presStyleCnt="11" custScaleX="195588" custLinFactX="10418" custLinFactNeighborX="100000" custLinFactNeighborY="-6259">
        <dgm:presLayoutVars>
          <dgm:chMax val="0"/>
          <dgm:chPref val="0"/>
          <dgm:bulletEnabled val="1"/>
        </dgm:presLayoutVars>
      </dgm:prSet>
      <dgm:spPr/>
    </dgm:pt>
  </dgm:ptLst>
  <dgm:cxnLst>
    <dgm:cxn modelId="{36047C04-E764-455F-A5AF-337C5189C8F5}" type="presOf" srcId="{47DA775A-569A-4E6F-8FCE-27B575E4CBCE}" destId="{B61FA21E-9D5F-4888-878B-2BC4973D1932}" srcOrd="0" destOrd="0" presId="urn:microsoft.com/office/officeart/2008/layout/SquareAccentList"/>
    <dgm:cxn modelId="{78155D12-5E9C-4CE0-93EC-71EF3C967DAC}" type="presOf" srcId="{F720FB2B-66C0-4085-8ECF-1D129D9FB540}" destId="{DDBC2336-4CB8-408A-8CDD-FB6F32B09A3B}" srcOrd="0" destOrd="0" presId="urn:microsoft.com/office/officeart/2008/layout/SquareAccentList"/>
    <dgm:cxn modelId="{8D426E2A-CF74-43A7-8666-9835EB49BF4B}" srcId="{007D65EB-13AB-4EE3-9DAC-37219F7D549B}" destId="{DBD39167-4EE2-4523-BD94-DB1360AE134D}" srcOrd="5" destOrd="0" parTransId="{9F959681-894E-4917-83B8-FD3DEE4EC6D7}" sibTransId="{5B974BE6-9327-4A67-B3CB-0077623F280A}"/>
    <dgm:cxn modelId="{7F7E5A33-4AAD-43E4-9650-E4D5E2341D56}" srcId="{007D65EB-13AB-4EE3-9DAC-37219F7D549B}" destId="{3B687C5B-633A-436E-9F9B-CCD4325275C7}" srcOrd="4" destOrd="0" parTransId="{7276020C-A019-4709-9591-D39A9454C7C1}" sibTransId="{59E1F74E-6C1C-46AC-83ED-B31D351753C9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937AA4C-9933-44A1-A46D-54FE2DD5CC0B}" srcId="{007D65EB-13AB-4EE3-9DAC-37219F7D549B}" destId="{1DAC7350-A123-463E-9EA4-15B048933ED0}" srcOrd="9" destOrd="0" parTransId="{C54D6402-C178-46C5-9AAF-83D674727C37}" sibTransId="{EC703258-780B-48D0-81DF-C2FF082A56A1}"/>
    <dgm:cxn modelId="{082B9196-799F-422F-9C85-1F29D1F9B7A6}" type="presOf" srcId="{F6159BF6-ECC3-4E24-8EEA-81EB5B1675DC}" destId="{73B7B534-FC9D-4E1B-B984-19C8F58A472D}" srcOrd="0" destOrd="0" presId="urn:microsoft.com/office/officeart/2008/layout/SquareAccentList"/>
    <dgm:cxn modelId="{D33D9398-E4A1-4376-B957-32F45B5C0BCE}" srcId="{007D65EB-13AB-4EE3-9DAC-37219F7D549B}" destId="{BA64C479-5CE9-453E-A2C3-91AFDDB52D9F}" srcOrd="3" destOrd="0" parTransId="{CE4F274B-2D65-4C2E-9B4F-A9E38186A5A0}" sibTransId="{4BCA9D95-5733-4D3B-866B-AA6B8CD80105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A1E6849D-62D0-40AC-BE19-EBA86368B450}" type="presOf" srcId="{3B687C5B-633A-436E-9F9B-CCD4325275C7}" destId="{A9225661-4297-4928-9E9E-FEE672156EB4}" srcOrd="0" destOrd="0" presId="urn:microsoft.com/office/officeart/2008/layout/SquareAccentList"/>
    <dgm:cxn modelId="{ECFABC9D-DB12-4CEF-B7ED-D53EA15E1CF7}" srcId="{007D65EB-13AB-4EE3-9DAC-37219F7D549B}" destId="{F720FB2B-66C0-4085-8ECF-1D129D9FB540}" srcOrd="7" destOrd="0" parTransId="{9C9451C5-F931-4017-96E6-A82B60E78594}" sibTransId="{3CE83E8B-FF40-47D3-BF53-556EE49CE1A8}"/>
    <dgm:cxn modelId="{6EA0E99E-9100-4B1D-98D9-A41EFE888EE9}" type="presOf" srcId="{BA64C479-5CE9-453E-A2C3-91AFDDB52D9F}" destId="{9046CCBB-5EA1-4415-9E81-F50A594CB1D5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2F79A9B0-4D3F-4967-81A4-DB67845582CB}" type="presOf" srcId="{1DAC7350-A123-463E-9EA4-15B048933ED0}" destId="{0E169A45-D2D7-4C05-A548-8929EA34B423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820BC6CF-23DF-4618-A94F-829FB69B0D38}" srcId="{007D65EB-13AB-4EE3-9DAC-37219F7D549B}" destId="{EC168DF4-AEB6-4D2E-9C89-1E3CFE3D8342}" srcOrd="6" destOrd="0" parTransId="{F025F6F8-EF52-4B0E-82F9-893CF0BC78B7}" sibTransId="{90931F68-1D23-4B48-9DC0-1FBFDE1E12F3}"/>
    <dgm:cxn modelId="{CB9C85DB-E9A9-425F-B6A0-F686D114A189}" type="presOf" srcId="{DBD39167-4EE2-4523-BD94-DB1360AE134D}" destId="{EA5F71CB-9065-4F0F-A314-E9FB96AA8AAC}" srcOrd="0" destOrd="0" presId="urn:microsoft.com/office/officeart/2008/layout/SquareAccentList"/>
    <dgm:cxn modelId="{71EDC6E1-3E92-4531-84A2-5BCB6A99CB74}" type="presOf" srcId="{EC168DF4-AEB6-4D2E-9C89-1E3CFE3D8342}" destId="{92167005-8B8C-4C71-B1E8-0B1991ADB5FD}" srcOrd="0" destOrd="0" presId="urn:microsoft.com/office/officeart/2008/layout/SquareAccentList"/>
    <dgm:cxn modelId="{D31C37E2-B284-496D-8D34-AC2197FCE5D9}" type="presOf" srcId="{0F0AE31F-3947-404E-9537-C695FEA3B1DB}" destId="{44A528BA-2EE7-45D1-B7ED-714C05581A21}" srcOrd="0" destOrd="0" presId="urn:microsoft.com/office/officeart/2008/layout/SquareAccentList"/>
    <dgm:cxn modelId="{1CE3B9E8-D585-4858-B733-AE8F6E9B2323}" srcId="{007D65EB-13AB-4EE3-9DAC-37219F7D549B}" destId="{0F0AE31F-3947-404E-9537-C695FEA3B1DB}" srcOrd="1" destOrd="0" parTransId="{7C4C2229-94DD-4D3C-8991-351857640E5D}" sibTransId="{33661010-06D4-434A-BEC7-D870CB035BFB}"/>
    <dgm:cxn modelId="{2273D7F1-8785-49BC-B4C6-4551A589AFE7}" srcId="{007D65EB-13AB-4EE3-9DAC-37219F7D549B}" destId="{F6159BF6-ECC3-4E24-8EEA-81EB5B1675DC}" srcOrd="8" destOrd="0" parTransId="{4D290A90-FB3C-43ED-9D31-422857D385CA}" sibTransId="{30E17DF5-CC76-4DAF-9268-34873A2949F8}"/>
    <dgm:cxn modelId="{14649CF9-FD6F-492C-9B7A-66409631497C}" srcId="{007D65EB-13AB-4EE3-9DAC-37219F7D549B}" destId="{47DA775A-569A-4E6F-8FCE-27B575E4CBCE}" srcOrd="2" destOrd="0" parTransId="{2ED3F22A-AC1C-4EAF-93AD-B07B01039D6D}" sibTransId="{42D2BCA8-08DC-4C09-B154-87047A68E763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1DAA18C3-42EB-4DE1-B147-741C2AD11386}" type="presParOf" srcId="{7C405A48-D505-4564-B6A9-2BA9B8F517A0}" destId="{0A5B4F03-8AD7-483F-BFBF-D75E132B9FF5}" srcOrd="1" destOrd="0" presId="urn:microsoft.com/office/officeart/2008/layout/SquareAccentList"/>
    <dgm:cxn modelId="{0D493140-493B-4A99-A1D7-E02C2F6950F8}" type="presParOf" srcId="{0A5B4F03-8AD7-483F-BFBF-D75E132B9FF5}" destId="{B859AD62-9D4E-4DF0-BEC1-2DC88F8E0535}" srcOrd="0" destOrd="0" presId="urn:microsoft.com/office/officeart/2008/layout/SquareAccentList"/>
    <dgm:cxn modelId="{8E0AC9D4-EEF2-4695-8900-2F2CB2979E16}" type="presParOf" srcId="{0A5B4F03-8AD7-483F-BFBF-D75E132B9FF5}" destId="{44A528BA-2EE7-45D1-B7ED-714C05581A21}" srcOrd="1" destOrd="0" presId="urn:microsoft.com/office/officeart/2008/layout/SquareAccentList"/>
    <dgm:cxn modelId="{3C06C6FE-1297-40D1-B356-2AFD8D5A5144}" type="presParOf" srcId="{7C405A48-D505-4564-B6A9-2BA9B8F517A0}" destId="{2074F99B-08CA-4803-9486-034A7B30B8AB}" srcOrd="2" destOrd="0" presId="urn:microsoft.com/office/officeart/2008/layout/SquareAccentList"/>
    <dgm:cxn modelId="{F83A597C-7E38-474E-BC7E-B531A85EBACB}" type="presParOf" srcId="{2074F99B-08CA-4803-9486-034A7B30B8AB}" destId="{67BEEEEA-3D54-4CA4-BF31-DB5709AFF6FD}" srcOrd="0" destOrd="0" presId="urn:microsoft.com/office/officeart/2008/layout/SquareAccentList"/>
    <dgm:cxn modelId="{93E54320-F48E-4664-BAF6-59B59E01C080}" type="presParOf" srcId="{2074F99B-08CA-4803-9486-034A7B30B8AB}" destId="{B61FA21E-9D5F-4888-878B-2BC4973D1932}" srcOrd="1" destOrd="0" presId="urn:microsoft.com/office/officeart/2008/layout/SquareAccentList"/>
    <dgm:cxn modelId="{9E6A6C78-4E48-4291-ACA6-64D6CDD2370C}" type="presParOf" srcId="{7C405A48-D505-4564-B6A9-2BA9B8F517A0}" destId="{61804233-2AD8-449D-A5BE-51DFFC44526B}" srcOrd="3" destOrd="0" presId="urn:microsoft.com/office/officeart/2008/layout/SquareAccentList"/>
    <dgm:cxn modelId="{CC06A8F4-0A0F-47FE-A31F-2844EC4C5937}" type="presParOf" srcId="{61804233-2AD8-449D-A5BE-51DFFC44526B}" destId="{47D1FED5-1606-4BBD-89BD-1628469AFBF0}" srcOrd="0" destOrd="0" presId="urn:microsoft.com/office/officeart/2008/layout/SquareAccentList"/>
    <dgm:cxn modelId="{D1CA6B18-662D-4D49-B6E4-C2E952B29FAA}" type="presParOf" srcId="{61804233-2AD8-449D-A5BE-51DFFC44526B}" destId="{9046CCBB-5EA1-4415-9E81-F50A594CB1D5}" srcOrd="1" destOrd="0" presId="urn:microsoft.com/office/officeart/2008/layout/SquareAccentList"/>
    <dgm:cxn modelId="{F5DE34F9-C6E2-451E-BB82-213358148C31}" type="presParOf" srcId="{7C405A48-D505-4564-B6A9-2BA9B8F517A0}" destId="{8E682AA1-A61D-45C1-83B0-1356BD2761D8}" srcOrd="4" destOrd="0" presId="urn:microsoft.com/office/officeart/2008/layout/SquareAccentList"/>
    <dgm:cxn modelId="{30EFFD22-C65B-4B11-9BA9-9FD12426D4E6}" type="presParOf" srcId="{8E682AA1-A61D-45C1-83B0-1356BD2761D8}" destId="{6B65BCDE-9DBA-41AE-94B6-02AB4E7DB6FF}" srcOrd="0" destOrd="0" presId="urn:microsoft.com/office/officeart/2008/layout/SquareAccentList"/>
    <dgm:cxn modelId="{C9B79D74-F576-4921-8AAE-378F83C95080}" type="presParOf" srcId="{8E682AA1-A61D-45C1-83B0-1356BD2761D8}" destId="{A9225661-4297-4928-9E9E-FEE672156EB4}" srcOrd="1" destOrd="0" presId="urn:microsoft.com/office/officeart/2008/layout/SquareAccentList"/>
    <dgm:cxn modelId="{E4424893-F117-4582-833E-E77BDDAC3377}" type="presParOf" srcId="{7C405A48-D505-4564-B6A9-2BA9B8F517A0}" destId="{08070401-3F35-41FF-83D6-831BEFB2B3E3}" srcOrd="5" destOrd="0" presId="urn:microsoft.com/office/officeart/2008/layout/SquareAccentList"/>
    <dgm:cxn modelId="{37649B58-ACC7-4044-8AC4-63D05E9A04BC}" type="presParOf" srcId="{08070401-3F35-41FF-83D6-831BEFB2B3E3}" destId="{4A3FF39A-5709-4652-9856-AE3EB895D642}" srcOrd="0" destOrd="0" presId="urn:microsoft.com/office/officeart/2008/layout/SquareAccentList"/>
    <dgm:cxn modelId="{2B76ABF3-3D2D-486B-9578-18990567C7C0}" type="presParOf" srcId="{08070401-3F35-41FF-83D6-831BEFB2B3E3}" destId="{EA5F71CB-9065-4F0F-A314-E9FB96AA8AAC}" srcOrd="1" destOrd="0" presId="urn:microsoft.com/office/officeart/2008/layout/SquareAccentList"/>
    <dgm:cxn modelId="{CC79AC2C-1254-4464-AEEB-33A8E3519E6D}" type="presParOf" srcId="{7C405A48-D505-4564-B6A9-2BA9B8F517A0}" destId="{D81738DD-58A8-4055-9AA0-55089FB294F8}" srcOrd="6" destOrd="0" presId="urn:microsoft.com/office/officeart/2008/layout/SquareAccentList"/>
    <dgm:cxn modelId="{59380D13-87E9-4382-AE27-E0CE302F2BD4}" type="presParOf" srcId="{D81738DD-58A8-4055-9AA0-55089FB294F8}" destId="{A66B09D8-524A-44B6-9818-1DD54204928E}" srcOrd="0" destOrd="0" presId="urn:microsoft.com/office/officeart/2008/layout/SquareAccentList"/>
    <dgm:cxn modelId="{CF951907-E0FA-4506-A6E5-69CF8663C9A0}" type="presParOf" srcId="{D81738DD-58A8-4055-9AA0-55089FB294F8}" destId="{92167005-8B8C-4C71-B1E8-0B1991ADB5FD}" srcOrd="1" destOrd="0" presId="urn:microsoft.com/office/officeart/2008/layout/SquareAccentList"/>
    <dgm:cxn modelId="{344B907C-714C-4C5B-9AB8-8F230B107513}" type="presParOf" srcId="{7C405A48-D505-4564-B6A9-2BA9B8F517A0}" destId="{D679B7AA-561A-4B7A-9C7D-42565CB4E63A}" srcOrd="7" destOrd="0" presId="urn:microsoft.com/office/officeart/2008/layout/SquareAccentList"/>
    <dgm:cxn modelId="{A4531AC7-9679-4E3B-B6D8-0D4D1E419C3D}" type="presParOf" srcId="{D679B7AA-561A-4B7A-9C7D-42565CB4E63A}" destId="{9240F4F9-5BF5-46D0-B40C-DA8FC1CE80E2}" srcOrd="0" destOrd="0" presId="urn:microsoft.com/office/officeart/2008/layout/SquareAccentList"/>
    <dgm:cxn modelId="{C44610CE-6D7A-4B5A-8892-2EF997A80C5B}" type="presParOf" srcId="{D679B7AA-561A-4B7A-9C7D-42565CB4E63A}" destId="{DDBC2336-4CB8-408A-8CDD-FB6F32B09A3B}" srcOrd="1" destOrd="0" presId="urn:microsoft.com/office/officeart/2008/layout/SquareAccentList"/>
    <dgm:cxn modelId="{7B9043FB-728F-4B31-A6A9-0DDAA7F42CD0}" type="presParOf" srcId="{7C405A48-D505-4564-B6A9-2BA9B8F517A0}" destId="{A72508E5-B6D2-4633-AF1E-8A6EB81266FE}" srcOrd="8" destOrd="0" presId="urn:microsoft.com/office/officeart/2008/layout/SquareAccentList"/>
    <dgm:cxn modelId="{92CDA107-B449-4E17-BE77-FEF4BC868854}" type="presParOf" srcId="{A72508E5-B6D2-4633-AF1E-8A6EB81266FE}" destId="{D9463F3A-99AB-48D9-85D8-A27692D90FB0}" srcOrd="0" destOrd="0" presId="urn:microsoft.com/office/officeart/2008/layout/SquareAccentList"/>
    <dgm:cxn modelId="{8FE6ED71-615F-4706-883C-441F1BC380F6}" type="presParOf" srcId="{A72508E5-B6D2-4633-AF1E-8A6EB81266FE}" destId="{73B7B534-FC9D-4E1B-B984-19C8F58A472D}" srcOrd="1" destOrd="0" presId="urn:microsoft.com/office/officeart/2008/layout/SquareAccentList"/>
    <dgm:cxn modelId="{B46E5337-3CDF-433C-A3BF-F0CB6C426D5A}" type="presParOf" srcId="{7C405A48-D505-4564-B6A9-2BA9B8F517A0}" destId="{74974DF6-9A0E-4134-8981-E96120E856D2}" srcOrd="9" destOrd="0" presId="urn:microsoft.com/office/officeart/2008/layout/SquareAccentList"/>
    <dgm:cxn modelId="{465003E5-247A-477C-9C4C-8B9C93C3EA39}" type="presParOf" srcId="{74974DF6-9A0E-4134-8981-E96120E856D2}" destId="{B5092354-D9AC-46CB-BF6F-C4333A2A9F77}" srcOrd="0" destOrd="0" presId="urn:microsoft.com/office/officeart/2008/layout/SquareAccentList"/>
    <dgm:cxn modelId="{05E7C182-BF81-4166-A694-9B122C5098BD}" type="presParOf" srcId="{74974DF6-9A0E-4134-8981-E96120E856D2}" destId="{0E169A45-D2D7-4C05-A548-8929EA34B42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ADCBB-E118-49F9-A842-E1B0906959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561DE-9588-484B-9D71-A95DF659406A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he-IL" b="1" dirty="0">
              <a:latin typeface="Fira Code" panose="020B0809050000020004" pitchFamily="49" charset="0"/>
              <a:ea typeface="Fira Code" panose="020B0809050000020004" pitchFamily="49" charset="0"/>
            </a:rPr>
            <a:t>מוגש ל</a:t>
          </a:r>
          <a:endParaRPr lang="en-US" b="1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3E934A35-EC0A-433E-857B-BA857C9C4284}" type="parTrans" cxnId="{83614D9B-B6DB-44A8-A185-EA94852AAB8F}">
      <dgm:prSet/>
      <dgm:spPr/>
      <dgm:t>
        <a:bodyPr/>
        <a:lstStyle/>
        <a:p>
          <a:endParaRPr lang="en-US"/>
        </a:p>
      </dgm:t>
    </dgm:pt>
    <dgm:pt modelId="{B3123091-9DBD-4877-A174-2D3AD43E29AA}" type="sibTrans" cxnId="{83614D9B-B6DB-44A8-A185-EA94852AAB8F}">
      <dgm:prSet/>
      <dgm:spPr/>
      <dgm:t>
        <a:bodyPr/>
        <a:lstStyle/>
        <a:p>
          <a:endParaRPr lang="en-US"/>
        </a:p>
      </dgm:t>
    </dgm:pt>
    <dgm:pt modelId="{EDD7B753-0C3E-4D59-992F-CC946A6B002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pPr algn="r" rtl="1">
            <a:lnSpc>
              <a:spcPct val="150000"/>
            </a:lnSpc>
          </a:pPr>
          <a:r>
            <a:rPr lang="he-IL" b="0" i="0" dirty="0"/>
            <a:t>יעל ארז</a:t>
          </a:r>
          <a:endParaRPr lang="en-US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265BF9DD-8E6C-4A2B-9620-C6872643A060}" type="parTrans" cxnId="{B46295E6-1824-46E5-88F2-2DF60B323B95}">
      <dgm:prSet/>
      <dgm:spPr/>
      <dgm:t>
        <a:bodyPr/>
        <a:lstStyle/>
        <a:p>
          <a:endParaRPr lang="en-US"/>
        </a:p>
      </dgm:t>
    </dgm:pt>
    <dgm:pt modelId="{A8F8E6A9-64A2-4104-8FA3-41B5FF9E4EB3}" type="sibTrans" cxnId="{B46295E6-1824-46E5-88F2-2DF60B323B95}">
      <dgm:prSet/>
      <dgm:spPr/>
      <dgm:t>
        <a:bodyPr/>
        <a:lstStyle/>
        <a:p>
          <a:endParaRPr lang="en-US"/>
        </a:p>
      </dgm:t>
    </dgm:pt>
    <dgm:pt modelId="{B92AE16B-34FF-481B-9A98-C63FC2F4718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</dgm:spPr>
      <dgm:t>
        <a:bodyPr/>
        <a:lstStyle/>
        <a:p>
          <a:pPr algn="r" rtl="1">
            <a:lnSpc>
              <a:spcPct val="90000"/>
            </a:lnSpc>
          </a:pPr>
          <a:r>
            <a:rPr lang="he-IL" b="0" i="0" dirty="0"/>
            <a:t>אייל שדה</a:t>
          </a:r>
          <a:endParaRPr lang="en-US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63DD6342-852B-435B-9249-8176807B512D}" type="parTrans" cxnId="{E36BB7D9-9AE0-4756-95D2-49E08602848E}">
      <dgm:prSet/>
      <dgm:spPr/>
      <dgm:t>
        <a:bodyPr/>
        <a:lstStyle/>
        <a:p>
          <a:endParaRPr lang="en-US"/>
        </a:p>
      </dgm:t>
    </dgm:pt>
    <dgm:pt modelId="{633120B8-82AA-45EA-894C-6AFEB4D55303}" type="sibTrans" cxnId="{E36BB7D9-9AE0-4756-95D2-49E08602848E}">
      <dgm:prSet/>
      <dgm:spPr/>
      <dgm:t>
        <a:bodyPr/>
        <a:lstStyle/>
        <a:p>
          <a:endParaRPr lang="en-US"/>
        </a:p>
      </dgm:t>
    </dgm:pt>
    <dgm:pt modelId="{00A6E38E-1565-4316-9833-8E544D36F749}" type="pres">
      <dgm:prSet presAssocID="{965ADCBB-E118-49F9-A842-E1B0906959C9}" presName="linear" presStyleCnt="0">
        <dgm:presLayoutVars>
          <dgm:dir val="rev"/>
          <dgm:animLvl val="lvl"/>
          <dgm:resizeHandles val="exact"/>
        </dgm:presLayoutVars>
      </dgm:prSet>
      <dgm:spPr/>
    </dgm:pt>
    <dgm:pt modelId="{C11ADA23-14F6-449E-813D-62784B3387AF}" type="pres">
      <dgm:prSet presAssocID="{7FB561DE-9588-484B-9D71-A95DF659406A}" presName="parentLin" presStyleCnt="0"/>
      <dgm:spPr/>
    </dgm:pt>
    <dgm:pt modelId="{AAE0A54D-8A78-4755-B484-9311A6F35544}" type="pres">
      <dgm:prSet presAssocID="{7FB561DE-9588-484B-9D71-A95DF659406A}" presName="parentLeftMargin" presStyleLbl="node1" presStyleIdx="0" presStyleCnt="1"/>
      <dgm:spPr/>
    </dgm:pt>
    <dgm:pt modelId="{870F9A06-B8DB-4214-84AB-EEA32289CF58}" type="pres">
      <dgm:prSet presAssocID="{7FB561DE-9588-484B-9D71-A95DF659406A}" presName="parentText" presStyleLbl="node1" presStyleIdx="0" presStyleCnt="1" custScaleX="59617" custScaleY="53459" custLinFactNeighborX="9449" custLinFactNeighborY="-12291">
        <dgm:presLayoutVars>
          <dgm:chMax val="0"/>
          <dgm:bulletEnabled val="1"/>
        </dgm:presLayoutVars>
      </dgm:prSet>
      <dgm:spPr/>
    </dgm:pt>
    <dgm:pt modelId="{04F8255F-9149-4265-88A5-304EF3DFABF3}" type="pres">
      <dgm:prSet presAssocID="{7FB561DE-9588-484B-9D71-A95DF659406A}" presName="negativeSpace" presStyleCnt="0"/>
      <dgm:spPr/>
    </dgm:pt>
    <dgm:pt modelId="{E5A5E16C-5D11-407B-B5AC-FC480104AD24}" type="pres">
      <dgm:prSet presAssocID="{7FB561DE-9588-484B-9D71-A95DF659406A}" presName="childText" presStyleLbl="conFgAcc1" presStyleIdx="0" presStyleCnt="1" custScaleX="55355" custScaleY="73478">
        <dgm:presLayoutVars>
          <dgm:bulletEnabled val="1"/>
        </dgm:presLayoutVars>
      </dgm:prSet>
      <dgm:spPr/>
    </dgm:pt>
  </dgm:ptLst>
  <dgm:cxnLst>
    <dgm:cxn modelId="{B4A5A000-9B84-447F-96F2-75B5E3086901}" type="presOf" srcId="{B92AE16B-34FF-481B-9A98-C63FC2F4718B}" destId="{E5A5E16C-5D11-407B-B5AC-FC480104AD24}" srcOrd="0" destOrd="1" presId="urn:microsoft.com/office/officeart/2005/8/layout/list1"/>
    <dgm:cxn modelId="{C6D68947-3388-4FC8-A99C-5E17A2FE5451}" type="presOf" srcId="{7FB561DE-9588-484B-9D71-A95DF659406A}" destId="{870F9A06-B8DB-4214-84AB-EEA32289CF58}" srcOrd="1" destOrd="0" presId="urn:microsoft.com/office/officeart/2005/8/layout/list1"/>
    <dgm:cxn modelId="{83614D9B-B6DB-44A8-A185-EA94852AAB8F}" srcId="{965ADCBB-E118-49F9-A842-E1B0906959C9}" destId="{7FB561DE-9588-484B-9D71-A95DF659406A}" srcOrd="0" destOrd="0" parTransId="{3E934A35-EC0A-433E-857B-BA857C9C4284}" sibTransId="{B3123091-9DBD-4877-A174-2D3AD43E29AA}"/>
    <dgm:cxn modelId="{25BD88A2-3D6F-425D-BCD4-0612C25BD707}" type="presOf" srcId="{965ADCBB-E118-49F9-A842-E1B0906959C9}" destId="{00A6E38E-1565-4316-9833-8E544D36F749}" srcOrd="0" destOrd="0" presId="urn:microsoft.com/office/officeart/2005/8/layout/list1"/>
    <dgm:cxn modelId="{E36BB7D9-9AE0-4756-95D2-49E08602848E}" srcId="{7FB561DE-9588-484B-9D71-A95DF659406A}" destId="{B92AE16B-34FF-481B-9A98-C63FC2F4718B}" srcOrd="1" destOrd="0" parTransId="{63DD6342-852B-435B-9249-8176807B512D}" sibTransId="{633120B8-82AA-45EA-894C-6AFEB4D55303}"/>
    <dgm:cxn modelId="{8D13E7DC-DE93-49A4-90C5-F2BEFEF4153B}" type="presOf" srcId="{EDD7B753-0C3E-4D59-992F-CC946A6B0020}" destId="{E5A5E16C-5D11-407B-B5AC-FC480104AD24}" srcOrd="0" destOrd="0" presId="urn:microsoft.com/office/officeart/2005/8/layout/list1"/>
    <dgm:cxn modelId="{B46295E6-1824-46E5-88F2-2DF60B323B95}" srcId="{7FB561DE-9588-484B-9D71-A95DF659406A}" destId="{EDD7B753-0C3E-4D59-992F-CC946A6B0020}" srcOrd="0" destOrd="0" parTransId="{265BF9DD-8E6C-4A2B-9620-C6872643A060}" sibTransId="{A8F8E6A9-64A2-4104-8FA3-41B5FF9E4EB3}"/>
    <dgm:cxn modelId="{6026D0F1-E7F6-4F7B-9CB9-94F4345EA087}" type="presOf" srcId="{7FB561DE-9588-484B-9D71-A95DF659406A}" destId="{AAE0A54D-8A78-4755-B484-9311A6F35544}" srcOrd="0" destOrd="0" presId="urn:microsoft.com/office/officeart/2005/8/layout/list1"/>
    <dgm:cxn modelId="{CF6AEA0F-D4A8-4DB0-B721-C042855E5743}" type="presParOf" srcId="{00A6E38E-1565-4316-9833-8E544D36F749}" destId="{C11ADA23-14F6-449E-813D-62784B3387AF}" srcOrd="0" destOrd="0" presId="urn:microsoft.com/office/officeart/2005/8/layout/list1"/>
    <dgm:cxn modelId="{4E0B3572-EF34-4045-8438-052C471B4DFF}" type="presParOf" srcId="{C11ADA23-14F6-449E-813D-62784B3387AF}" destId="{AAE0A54D-8A78-4755-B484-9311A6F35544}" srcOrd="0" destOrd="0" presId="urn:microsoft.com/office/officeart/2005/8/layout/list1"/>
    <dgm:cxn modelId="{8C30D3CC-2681-4013-BA92-C1ACFAB51582}" type="presParOf" srcId="{C11ADA23-14F6-449E-813D-62784B3387AF}" destId="{870F9A06-B8DB-4214-84AB-EEA32289CF58}" srcOrd="1" destOrd="0" presId="urn:microsoft.com/office/officeart/2005/8/layout/list1"/>
    <dgm:cxn modelId="{009AAD46-BC4F-4263-A802-C43BB38DA879}" type="presParOf" srcId="{00A6E38E-1565-4316-9833-8E544D36F749}" destId="{04F8255F-9149-4265-88A5-304EF3DFABF3}" srcOrd="1" destOrd="0" presId="urn:microsoft.com/office/officeart/2005/8/layout/list1"/>
    <dgm:cxn modelId="{9A3FB374-1388-488F-8F8E-EC754345CBA7}" type="presParOf" srcId="{00A6E38E-1565-4316-9833-8E544D36F749}" destId="{E5A5E16C-5D11-407B-B5AC-FC480104A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b="1" dirty="0">
              <a:solidFill>
                <a:schemeClr val="bg1"/>
              </a:solidFill>
            </a:rPr>
            <a:t>הבנה של התוצר ושליטה בו 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0F0AE31F-3947-404E-9537-C695FEA3B1D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הפונקציונליות </a:t>
          </a:r>
        </a:p>
      </dgm:t>
    </dgm:pt>
    <dgm:pt modelId="{7C4C2229-94DD-4D3C-8991-351857640E5D}" type="parTrans" cxnId="{1CE3B9E8-D585-4858-B733-AE8F6E9B2323}">
      <dgm:prSet/>
      <dgm:spPr/>
      <dgm:t>
        <a:bodyPr/>
        <a:lstStyle/>
        <a:p>
          <a:endParaRPr lang="en-US"/>
        </a:p>
      </dgm:t>
    </dgm:pt>
    <dgm:pt modelId="{33661010-06D4-434A-BEC7-D870CB035BFB}" type="sibTrans" cxnId="{1CE3B9E8-D585-4858-B733-AE8F6E9B2323}">
      <dgm:prSet/>
      <dgm:spPr/>
      <dgm:t>
        <a:bodyPr/>
        <a:lstStyle/>
        <a:p>
          <a:endParaRPr lang="en-US"/>
        </a:p>
      </dgm:t>
    </dgm:pt>
    <dgm:pt modelId="{6238F413-27CF-4E33-84C1-D093E70691E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במבנה התוצר</a:t>
          </a:r>
        </a:p>
      </dgm:t>
    </dgm:pt>
    <dgm:pt modelId="{C379F327-0865-48FE-93D4-404930C8AD9D}" type="parTrans" cxnId="{F1122114-F802-4E36-9FD1-64E3BBFBF3A1}">
      <dgm:prSet/>
      <dgm:spPr/>
      <dgm:t>
        <a:bodyPr/>
        <a:lstStyle/>
        <a:p>
          <a:endParaRPr lang="en-US"/>
        </a:p>
      </dgm:t>
    </dgm:pt>
    <dgm:pt modelId="{F99341B4-8B86-4D04-B2F0-5F8D4626FF80}" type="sibTrans" cxnId="{F1122114-F802-4E36-9FD1-64E3BBFBF3A1}">
      <dgm:prSet/>
      <dgm:spPr/>
      <dgm:t>
        <a:bodyPr/>
        <a:lstStyle/>
        <a:p>
          <a:endParaRPr lang="en-US"/>
        </a:p>
      </dgm:t>
    </dgm:pt>
    <dgm:pt modelId="{AB1A13C7-3383-4B3B-96AD-029064A891F4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שינויי עיצוב נקודתיים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97185E5-D45D-4C80-910E-350DC6349B7A}" type="parTrans" cxnId="{D9A80CF9-80B5-4473-A36F-5162AE738632}">
      <dgm:prSet/>
      <dgm:spPr/>
      <dgm:t>
        <a:bodyPr/>
        <a:lstStyle/>
        <a:p>
          <a:endParaRPr lang="en-US"/>
        </a:p>
      </dgm:t>
    </dgm:pt>
    <dgm:pt modelId="{3F0B71A2-A1D4-4372-BF66-9B588C4ACFF6}" type="sibTrans" cxnId="{D9A80CF9-80B5-4473-A36F-5162AE738632}">
      <dgm:prSet/>
      <dgm:spPr/>
      <dgm:t>
        <a:bodyPr/>
        <a:lstStyle/>
        <a:p>
          <a:endParaRPr lang="en-US"/>
        </a:p>
      </dgm:t>
    </dgm:pt>
    <dgm:pt modelId="{C6E14E5E-D43F-4F20-B7D3-2B3F2AE21A6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הטבלאות</a:t>
          </a:r>
          <a:endParaRPr lang="he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68508F-EF6A-4E05-8709-5C3D1C66F8B9}" type="parTrans" cxnId="{32565153-1EC1-4DF5-84E2-34A8A06A27F0}">
      <dgm:prSet/>
      <dgm:spPr/>
      <dgm:t>
        <a:bodyPr/>
        <a:lstStyle/>
        <a:p>
          <a:endParaRPr lang="en-US"/>
        </a:p>
      </dgm:t>
    </dgm:pt>
    <dgm:pt modelId="{E4908B5E-517B-4A66-99B4-81B5A7C9BC74}" type="sibTrans" cxnId="{32565153-1EC1-4DF5-84E2-34A8A06A27F0}">
      <dgm:prSet/>
      <dgm:spPr/>
      <dgm:t>
        <a:bodyPr/>
        <a:lstStyle/>
        <a:p>
          <a:endParaRPr lang="en-US"/>
        </a:p>
      </dgm:t>
    </dgm:pt>
    <dgm:pt modelId="{7298A21F-D92D-46EA-9950-ADA109CBB080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התנהגות לחצנים</a:t>
          </a:r>
          <a:endParaRPr lang="he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D66D18-F980-4A56-A933-2E9613CDDD8B}" type="parTrans" cxnId="{616B934C-2040-4815-9D78-0E0E9203B95C}">
      <dgm:prSet/>
      <dgm:spPr/>
      <dgm:t>
        <a:bodyPr/>
        <a:lstStyle/>
        <a:p>
          <a:endParaRPr lang="en-US"/>
        </a:p>
      </dgm:t>
    </dgm:pt>
    <dgm:pt modelId="{5F8A718C-664D-487C-A752-1C3E1D992E53}" type="sibTrans" cxnId="{616B934C-2040-4815-9D78-0E0E9203B95C}">
      <dgm:prSet/>
      <dgm:spPr/>
      <dgm:t>
        <a:bodyPr/>
        <a:lstStyle/>
        <a:p>
          <a:endParaRPr lang="en-US"/>
        </a:p>
      </dgm:t>
    </dgm:pt>
    <dgm:pt modelId="{8D2A913B-7A21-416A-B036-C9C4062B8FD3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בניונסים</a:t>
          </a:r>
          <a:endParaRPr lang="he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624A4-E3D0-4D63-8553-FC0F2BF7FD1C}" type="parTrans" cxnId="{504062A4-6C70-4527-8665-A477B26D6782}">
      <dgm:prSet/>
      <dgm:spPr/>
      <dgm:t>
        <a:bodyPr/>
        <a:lstStyle/>
        <a:p>
          <a:endParaRPr lang="en-US"/>
        </a:p>
      </dgm:t>
    </dgm:pt>
    <dgm:pt modelId="{57C80532-E5D7-4117-AFD6-5ADF194A9D60}" type="sibTrans" cxnId="{504062A4-6C70-4527-8665-A477B26D6782}">
      <dgm:prSet/>
      <dgm:spPr/>
      <dgm:t>
        <a:bodyPr/>
        <a:lstStyle/>
        <a:p>
          <a:endParaRPr lang="en-US"/>
        </a:p>
      </dgm:t>
    </dgm:pt>
    <dgm:pt modelId="{5C217593-1C76-4EB7-AD30-23B6F0EC40E5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איתור תקלות מהיר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4751B2DD-AC45-4EAA-ACB9-31917F3C5FF0}" type="parTrans" cxnId="{843C02D7-840A-4E87-AF4F-700BEAC00A0B}">
      <dgm:prSet/>
      <dgm:spPr/>
      <dgm:t>
        <a:bodyPr/>
        <a:lstStyle/>
        <a:p>
          <a:endParaRPr lang="en-US"/>
        </a:p>
      </dgm:t>
    </dgm:pt>
    <dgm:pt modelId="{D2AADAE0-BD7E-414F-9EA2-1C2DB0A250BF}" type="sibTrans" cxnId="{843C02D7-840A-4E87-AF4F-700BEAC00A0B}">
      <dgm:prSet/>
      <dgm:spPr/>
      <dgm:t>
        <a:bodyPr/>
        <a:lstStyle/>
        <a:p>
          <a:endParaRPr lang="en-US"/>
        </a:p>
      </dgm:t>
    </dgm:pt>
    <dgm:pt modelId="{45A1FEA1-3905-40AF-9045-583CE4778AB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שינויים קלים ומהירים</a:t>
          </a:r>
        </a:p>
      </dgm:t>
    </dgm:pt>
    <dgm:pt modelId="{05DC8831-4BB8-4331-91E7-D0723EF47FBA}" type="parTrans" cxnId="{95BB848B-485E-4BE0-BB5C-C6084B649220}">
      <dgm:prSet/>
      <dgm:spPr/>
      <dgm:t>
        <a:bodyPr/>
        <a:lstStyle/>
        <a:p>
          <a:endParaRPr lang="en-US"/>
        </a:p>
      </dgm:t>
    </dgm:pt>
    <dgm:pt modelId="{F99577DC-EAA5-4E86-8639-E7D434507D97}" type="sibTrans" cxnId="{95BB848B-485E-4BE0-BB5C-C6084B649220}">
      <dgm:prSet/>
      <dgm:spPr/>
      <dgm:t>
        <a:bodyPr/>
        <a:lstStyle/>
        <a:p>
          <a:endParaRPr lang="en-US"/>
        </a:p>
      </dgm:t>
    </dgm:pt>
    <dgm:pt modelId="{8DC3551B-088C-4FE4-9059-AB6752927A2C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אחידות ושפה אחת</a:t>
          </a:r>
          <a:endParaRPr kumimoji="0" lang="he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FD5298-331D-4DF6-B37F-A7F4EA262346}" type="parTrans" cxnId="{D7B2E6CA-521D-457A-9B40-A49D59EBB18A}">
      <dgm:prSet/>
      <dgm:spPr/>
      <dgm:t>
        <a:bodyPr/>
        <a:lstStyle/>
        <a:p>
          <a:endParaRPr lang="en-US"/>
        </a:p>
      </dgm:t>
    </dgm:pt>
    <dgm:pt modelId="{09457F49-1379-4B93-9DCE-7CB22E008C7F}" type="sibTrans" cxnId="{D7B2E6CA-521D-457A-9B40-A49D59EBB18A}">
      <dgm:prSet/>
      <dgm:spPr/>
      <dgm:t>
        <a:bodyPr/>
        <a:lstStyle/>
        <a:p>
          <a:endParaRPr lang="en-US"/>
        </a:p>
      </dgm:t>
    </dgm:pt>
    <dgm:pt modelId="{0718D75B-A43C-4FB7-9AA1-9E460421624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כיסוי מקרי קצה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962EEF-3801-4FAD-B610-A39CB60279BA}" type="parTrans" cxnId="{AAB12526-8AC1-4EFF-BFF7-7966706869BA}">
      <dgm:prSet/>
      <dgm:spPr/>
      <dgm:t>
        <a:bodyPr/>
        <a:lstStyle/>
        <a:p>
          <a:endParaRPr lang="en-US"/>
        </a:p>
      </dgm:t>
    </dgm:pt>
    <dgm:pt modelId="{C9197F12-9932-478F-AD96-7D200C17A11B}" type="sibTrans" cxnId="{AAB12526-8AC1-4EFF-BFF7-7966706869BA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>
        <a:solidFill>
          <a:srgbClr val="CBE67A"/>
        </a:solidFill>
        <a:ln>
          <a:solidFill>
            <a:srgbClr val="CBE67A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CBE67A">
            <a:alpha val="90000"/>
          </a:srgbClr>
        </a:solidFill>
        <a:ln>
          <a:solidFill>
            <a:srgbClr val="CBE67A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1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0A5B4F03-8AD7-483F-BFBF-D75E132B9FF5}" type="pres">
      <dgm:prSet presAssocID="{0F0AE31F-3947-404E-9537-C695FEA3B1DB}" presName="childComposite" presStyleCnt="0">
        <dgm:presLayoutVars>
          <dgm:chMax val="0"/>
          <dgm:chPref val="0"/>
        </dgm:presLayoutVars>
      </dgm:prSet>
      <dgm:spPr/>
    </dgm:pt>
    <dgm:pt modelId="{B859AD62-9D4E-4DF0-BEC1-2DC88F8E0535}" type="pres">
      <dgm:prSet presAssocID="{0F0AE31F-3947-404E-9537-C695FEA3B1DB}" presName="ChildAccent" presStyleLbl="solidFgAcc1" presStyleIdx="0" presStyleCnt="10" custLinFactX="972686" custLinFactNeighborX="1000000" custLinFactNeighborY="27270"/>
      <dgm:spPr/>
    </dgm:pt>
    <dgm:pt modelId="{44A528BA-2EE7-45D1-B7ED-714C05581A21}" type="pres">
      <dgm:prSet presAssocID="{0F0AE31F-3947-404E-9537-C695FEA3B1DB}" presName="Child" presStyleLbl="revTx" presStyleIdx="1" presStyleCnt="11" custScaleX="195588" custLinFactX="13290" custLinFactNeighborX="100000" custLinFactNeighborY="8326">
        <dgm:presLayoutVars>
          <dgm:chMax val="0"/>
          <dgm:chPref val="0"/>
          <dgm:bulletEnabled val="1"/>
        </dgm:presLayoutVars>
      </dgm:prSet>
      <dgm:spPr/>
    </dgm:pt>
    <dgm:pt modelId="{99C0B61E-9B4C-4E5D-B1CA-1E588CC6029C}" type="pres">
      <dgm:prSet presAssocID="{6238F413-27CF-4E33-84C1-D093E70691E9}" presName="childComposite" presStyleCnt="0">
        <dgm:presLayoutVars>
          <dgm:chMax val="0"/>
          <dgm:chPref val="0"/>
        </dgm:presLayoutVars>
      </dgm:prSet>
      <dgm:spPr/>
    </dgm:pt>
    <dgm:pt modelId="{349D81D4-F8C9-4BEE-BCF3-0903EF03B860}" type="pres">
      <dgm:prSet presAssocID="{6238F413-27CF-4E33-84C1-D093E70691E9}" presName="ChildAccent" presStyleLbl="solidFgAcc1" presStyleIdx="1" presStyleCnt="10" custLinFactX="900000" custLinFactNeighborX="904361" custLinFactNeighborY="-22725"/>
      <dgm:spPr/>
    </dgm:pt>
    <dgm:pt modelId="{7F7A6166-098B-4621-A92A-9EF70BCB5A9B}" type="pres">
      <dgm:prSet presAssocID="{6238F413-27CF-4E33-84C1-D093E70691E9}" presName="Child" presStyleLbl="revTx" presStyleIdx="2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3E083923-ABA8-4A13-976C-E78FE7ED6D43}" type="pres">
      <dgm:prSet presAssocID="{AB1A13C7-3383-4B3B-96AD-029064A891F4}" presName="childComposite" presStyleCnt="0">
        <dgm:presLayoutVars>
          <dgm:chMax val="0"/>
          <dgm:chPref val="0"/>
        </dgm:presLayoutVars>
      </dgm:prSet>
      <dgm:spPr/>
    </dgm:pt>
    <dgm:pt modelId="{599562A8-7E60-4501-8B71-D2FEF44AA74C}" type="pres">
      <dgm:prSet presAssocID="{AB1A13C7-3383-4B3B-96AD-029064A891F4}" presName="ChildAccent" presStyleLbl="solidFgAcc1" presStyleIdx="2" presStyleCnt="10" custLinFactX="900000" custLinFactNeighborX="904361" custLinFactNeighborY="-22725"/>
      <dgm:spPr/>
    </dgm:pt>
    <dgm:pt modelId="{FDCAD194-779F-4F3F-9959-F643032712E0}" type="pres">
      <dgm:prSet presAssocID="{AB1A13C7-3383-4B3B-96AD-029064A891F4}" presName="Child" presStyleLbl="revTx" presStyleIdx="3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FA931C5B-5FE4-484B-B12E-7B9E2FB9EDDB}" type="pres">
      <dgm:prSet presAssocID="{C6E14E5E-D43F-4F20-B7D3-2B3F2AE21A66}" presName="childComposite" presStyleCnt="0">
        <dgm:presLayoutVars>
          <dgm:chMax val="0"/>
          <dgm:chPref val="0"/>
        </dgm:presLayoutVars>
      </dgm:prSet>
      <dgm:spPr/>
    </dgm:pt>
    <dgm:pt modelId="{3241D91F-4AC7-4021-8F67-B500FC09BFD8}" type="pres">
      <dgm:prSet presAssocID="{C6E14E5E-D43F-4F20-B7D3-2B3F2AE21A66}" presName="ChildAccent" presStyleLbl="solidFgAcc1" presStyleIdx="3" presStyleCnt="10" custLinFactX="900000" custLinFactNeighborX="904361" custLinFactNeighborY="-22725"/>
      <dgm:spPr/>
    </dgm:pt>
    <dgm:pt modelId="{0FABCA02-3DD4-46B0-A004-F334DB7665B7}" type="pres">
      <dgm:prSet presAssocID="{C6E14E5E-D43F-4F20-B7D3-2B3F2AE21A66}" presName="Child" presStyleLbl="revTx" presStyleIdx="4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D075C2CB-D0B8-48DE-BE79-B11DA6BCA25E}" type="pres">
      <dgm:prSet presAssocID="{7298A21F-D92D-46EA-9950-ADA109CBB080}" presName="childComposite" presStyleCnt="0">
        <dgm:presLayoutVars>
          <dgm:chMax val="0"/>
          <dgm:chPref val="0"/>
        </dgm:presLayoutVars>
      </dgm:prSet>
      <dgm:spPr/>
    </dgm:pt>
    <dgm:pt modelId="{538872B5-09A5-40A6-9A15-A1C7A9EC35F0}" type="pres">
      <dgm:prSet presAssocID="{7298A21F-D92D-46EA-9950-ADA109CBB080}" presName="ChildAccent" presStyleLbl="solidFgAcc1" presStyleIdx="4" presStyleCnt="10" custLinFactX="900000" custLinFactNeighborX="904361" custLinFactNeighborY="-22725"/>
      <dgm:spPr/>
    </dgm:pt>
    <dgm:pt modelId="{5B00705C-0A81-4452-877C-D0983FA3387C}" type="pres">
      <dgm:prSet presAssocID="{7298A21F-D92D-46EA-9950-ADA109CBB080}" presName="Child" presStyleLbl="revTx" presStyleIdx="5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BA9EAF84-E2D8-4E2B-9C56-1A46D21F1074}" type="pres">
      <dgm:prSet presAssocID="{8D2A913B-7A21-416A-B036-C9C4062B8FD3}" presName="childComposite" presStyleCnt="0">
        <dgm:presLayoutVars>
          <dgm:chMax val="0"/>
          <dgm:chPref val="0"/>
        </dgm:presLayoutVars>
      </dgm:prSet>
      <dgm:spPr/>
    </dgm:pt>
    <dgm:pt modelId="{C580129D-03B2-405C-8164-303FC2293048}" type="pres">
      <dgm:prSet presAssocID="{8D2A913B-7A21-416A-B036-C9C4062B8FD3}" presName="ChildAccent" presStyleLbl="solidFgAcc1" presStyleIdx="5" presStyleCnt="10" custLinFactX="900000" custLinFactNeighborX="904361" custLinFactNeighborY="-22725"/>
      <dgm:spPr/>
    </dgm:pt>
    <dgm:pt modelId="{8D53EF34-D5A2-4022-AD41-CC73E4601023}" type="pres">
      <dgm:prSet presAssocID="{8D2A913B-7A21-416A-B036-C9C4062B8FD3}" presName="Child" presStyleLbl="revTx" presStyleIdx="6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29DA7BE3-E97F-4766-B074-7B5E38FB2B24}" type="pres">
      <dgm:prSet presAssocID="{5C217593-1C76-4EB7-AD30-23B6F0EC40E5}" presName="childComposite" presStyleCnt="0">
        <dgm:presLayoutVars>
          <dgm:chMax val="0"/>
          <dgm:chPref val="0"/>
        </dgm:presLayoutVars>
      </dgm:prSet>
      <dgm:spPr/>
    </dgm:pt>
    <dgm:pt modelId="{60807B69-E551-43C7-BA79-F1FB0B8D2615}" type="pres">
      <dgm:prSet presAssocID="{5C217593-1C76-4EB7-AD30-23B6F0EC40E5}" presName="ChildAccent" presStyleLbl="solidFgAcc1" presStyleIdx="6" presStyleCnt="10" custLinFactX="900000" custLinFactNeighborX="904361" custLinFactNeighborY="-22725"/>
      <dgm:spPr/>
    </dgm:pt>
    <dgm:pt modelId="{48C490AC-FFC1-480B-89DA-84784532A2B7}" type="pres">
      <dgm:prSet presAssocID="{5C217593-1C76-4EB7-AD30-23B6F0EC40E5}" presName="Child" presStyleLbl="revTx" presStyleIdx="7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F3D84959-6A87-4BB6-9D16-87ED875ACBA6}" type="pres">
      <dgm:prSet presAssocID="{45A1FEA1-3905-40AF-9045-583CE4778ABD}" presName="childComposite" presStyleCnt="0">
        <dgm:presLayoutVars>
          <dgm:chMax val="0"/>
          <dgm:chPref val="0"/>
        </dgm:presLayoutVars>
      </dgm:prSet>
      <dgm:spPr/>
    </dgm:pt>
    <dgm:pt modelId="{155C82CC-884B-48B2-8284-043FA6FA7749}" type="pres">
      <dgm:prSet presAssocID="{45A1FEA1-3905-40AF-9045-583CE4778ABD}" presName="ChildAccent" presStyleLbl="solidFgAcc1" presStyleIdx="7" presStyleCnt="10" custLinFactX="900000" custLinFactNeighborX="904361" custLinFactNeighborY="-22725"/>
      <dgm:spPr/>
    </dgm:pt>
    <dgm:pt modelId="{DD667560-55C3-4257-B98A-2571105F796C}" type="pres">
      <dgm:prSet presAssocID="{45A1FEA1-3905-40AF-9045-583CE4778ABD}" presName="Child" presStyleLbl="revTx" presStyleIdx="8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AFE254C0-5036-45F4-863E-8F2A6772F541}" type="pres">
      <dgm:prSet presAssocID="{8DC3551B-088C-4FE4-9059-AB6752927A2C}" presName="childComposite" presStyleCnt="0">
        <dgm:presLayoutVars>
          <dgm:chMax val="0"/>
          <dgm:chPref val="0"/>
        </dgm:presLayoutVars>
      </dgm:prSet>
      <dgm:spPr/>
    </dgm:pt>
    <dgm:pt modelId="{A2EF0BB4-7AC6-4C17-9F29-F767BD1B3C29}" type="pres">
      <dgm:prSet presAssocID="{8DC3551B-088C-4FE4-9059-AB6752927A2C}" presName="ChildAccent" presStyleLbl="solidFgAcc1" presStyleIdx="8" presStyleCnt="10" custLinFactX="900000" custLinFactNeighborX="904361" custLinFactNeighborY="-22725"/>
      <dgm:spPr/>
    </dgm:pt>
    <dgm:pt modelId="{6F7E8853-B893-42F4-9C4A-537857AF275B}" type="pres">
      <dgm:prSet presAssocID="{8DC3551B-088C-4FE4-9059-AB6752927A2C}" presName="Child" presStyleLbl="revTx" presStyleIdx="9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  <dgm:pt modelId="{8D23C6B2-10EE-4FF2-ABAA-CA2A5D90872C}" type="pres">
      <dgm:prSet presAssocID="{0718D75B-A43C-4FB7-9AA1-9E4604216249}" presName="childComposite" presStyleCnt="0">
        <dgm:presLayoutVars>
          <dgm:chMax val="0"/>
          <dgm:chPref val="0"/>
        </dgm:presLayoutVars>
      </dgm:prSet>
      <dgm:spPr/>
    </dgm:pt>
    <dgm:pt modelId="{9A1177E2-F942-47AD-852D-DB1835DBD00A}" type="pres">
      <dgm:prSet presAssocID="{0718D75B-A43C-4FB7-9AA1-9E4604216249}" presName="ChildAccent" presStyleLbl="solidFgAcc1" presStyleIdx="9" presStyleCnt="10" custLinFactX="900000" custLinFactNeighborX="904361" custLinFactNeighborY="-22725"/>
      <dgm:spPr/>
    </dgm:pt>
    <dgm:pt modelId="{888E3D66-0A41-40FA-8612-F93A2A2803C1}" type="pres">
      <dgm:prSet presAssocID="{0718D75B-A43C-4FB7-9AA1-9E4604216249}" presName="Child" presStyleLbl="revTx" presStyleIdx="10" presStyleCnt="11" custScaleX="167871" custLinFactX="13808" custLinFactNeighborX="100000" custLinFactNeighborY="-11699">
        <dgm:presLayoutVars>
          <dgm:chMax val="0"/>
          <dgm:chPref val="0"/>
          <dgm:bulletEnabled val="1"/>
        </dgm:presLayoutVars>
      </dgm:prSet>
      <dgm:spPr/>
    </dgm:pt>
  </dgm:ptLst>
  <dgm:cxnLst>
    <dgm:cxn modelId="{F1122114-F802-4E36-9FD1-64E3BBFBF3A1}" srcId="{007D65EB-13AB-4EE3-9DAC-37219F7D549B}" destId="{6238F413-27CF-4E33-84C1-D093E70691E9}" srcOrd="1" destOrd="0" parTransId="{C379F327-0865-48FE-93D4-404930C8AD9D}" sibTransId="{F99341B4-8B86-4D04-B2F0-5F8D4626FF80}"/>
    <dgm:cxn modelId="{AAB12526-8AC1-4EFF-BFF7-7966706869BA}" srcId="{007D65EB-13AB-4EE3-9DAC-37219F7D549B}" destId="{0718D75B-A43C-4FB7-9AA1-9E4604216249}" srcOrd="9" destOrd="0" parTransId="{88962EEF-3801-4FAD-B610-A39CB60279BA}" sibTransId="{C9197F12-9932-478F-AD96-7D200C17A11B}"/>
    <dgm:cxn modelId="{8D132D5F-61CC-4FC3-8C5C-D96A409CAA36}" type="presOf" srcId="{AB1A13C7-3383-4B3B-96AD-029064A891F4}" destId="{FDCAD194-779F-4F3F-9959-F643032712E0}" srcOrd="0" destOrd="0" presId="urn:microsoft.com/office/officeart/2008/layout/SquareAccentList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616B934C-2040-4815-9D78-0E0E9203B95C}" srcId="{007D65EB-13AB-4EE3-9DAC-37219F7D549B}" destId="{7298A21F-D92D-46EA-9950-ADA109CBB080}" srcOrd="4" destOrd="0" parTransId="{4AD66D18-F980-4A56-A933-2E9613CDDD8B}" sibTransId="{5F8A718C-664D-487C-A752-1C3E1D992E53}"/>
    <dgm:cxn modelId="{C84F5152-B320-4166-BB86-F097A4A6CD2D}" type="presOf" srcId="{8DC3551B-088C-4FE4-9059-AB6752927A2C}" destId="{6F7E8853-B893-42F4-9C4A-537857AF275B}" srcOrd="0" destOrd="0" presId="urn:microsoft.com/office/officeart/2008/layout/SquareAccentList"/>
    <dgm:cxn modelId="{32565153-1EC1-4DF5-84E2-34A8A06A27F0}" srcId="{007D65EB-13AB-4EE3-9DAC-37219F7D549B}" destId="{C6E14E5E-D43F-4F20-B7D3-2B3F2AE21A66}" srcOrd="3" destOrd="0" parTransId="{8368508F-EF6A-4E05-8709-5C3D1C66F8B9}" sibTransId="{E4908B5E-517B-4A66-99B4-81B5A7C9BC74}"/>
    <dgm:cxn modelId="{92CFF254-D635-4BF4-AC78-856346783C62}" type="presOf" srcId="{C6E14E5E-D43F-4F20-B7D3-2B3F2AE21A66}" destId="{0FABCA02-3DD4-46B0-A004-F334DB7665B7}" srcOrd="0" destOrd="0" presId="urn:microsoft.com/office/officeart/2008/layout/SquareAccentList"/>
    <dgm:cxn modelId="{95BB848B-485E-4BE0-BB5C-C6084B649220}" srcId="{007D65EB-13AB-4EE3-9DAC-37219F7D549B}" destId="{45A1FEA1-3905-40AF-9045-583CE4778ABD}" srcOrd="7" destOrd="0" parTransId="{05DC8831-4BB8-4331-91E7-D0723EF47FBA}" sibTransId="{F99577DC-EAA5-4E86-8639-E7D434507D97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504062A4-6C70-4527-8665-A477B26D6782}" srcId="{007D65EB-13AB-4EE3-9DAC-37219F7D549B}" destId="{8D2A913B-7A21-416A-B036-C9C4062B8FD3}" srcOrd="5" destOrd="0" parTransId="{87A624A4-E3D0-4D63-8553-FC0F2BF7FD1C}" sibTransId="{57C80532-E5D7-4117-AFD6-5ADF194A9D60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D413E4AD-7515-4F06-B40A-80F628134E2E}" type="presOf" srcId="{5C217593-1C76-4EB7-AD30-23B6F0EC40E5}" destId="{48C490AC-FFC1-480B-89DA-84784532A2B7}" srcOrd="0" destOrd="0" presId="urn:microsoft.com/office/officeart/2008/layout/SquareAccentList"/>
    <dgm:cxn modelId="{AAFC4FC1-51F1-4CD9-967C-93A9BD2F1779}" type="presOf" srcId="{7298A21F-D92D-46EA-9950-ADA109CBB080}" destId="{5B00705C-0A81-4452-877C-D0983FA3387C}" srcOrd="0" destOrd="0" presId="urn:microsoft.com/office/officeart/2008/layout/SquareAccentList"/>
    <dgm:cxn modelId="{D7B2E6CA-521D-457A-9B40-A49D59EBB18A}" srcId="{007D65EB-13AB-4EE3-9DAC-37219F7D549B}" destId="{8DC3551B-088C-4FE4-9059-AB6752927A2C}" srcOrd="8" destOrd="0" parTransId="{03FD5298-331D-4DF6-B37F-A7F4EA262346}" sibTransId="{09457F49-1379-4B93-9DCE-7CB22E008C7F}"/>
    <dgm:cxn modelId="{004EEFD0-5201-429B-A4CA-80EC2D999E1F}" type="presOf" srcId="{0718D75B-A43C-4FB7-9AA1-9E4604216249}" destId="{888E3D66-0A41-40FA-8612-F93A2A2803C1}" srcOrd="0" destOrd="0" presId="urn:microsoft.com/office/officeart/2008/layout/SquareAccentList"/>
    <dgm:cxn modelId="{386DC9D5-1B7B-4F38-8F3F-46EDED6A897A}" type="presOf" srcId="{8D2A913B-7A21-416A-B036-C9C4062B8FD3}" destId="{8D53EF34-D5A2-4022-AD41-CC73E4601023}" srcOrd="0" destOrd="0" presId="urn:microsoft.com/office/officeart/2008/layout/SquareAccentList"/>
    <dgm:cxn modelId="{843C02D7-840A-4E87-AF4F-700BEAC00A0B}" srcId="{007D65EB-13AB-4EE3-9DAC-37219F7D549B}" destId="{5C217593-1C76-4EB7-AD30-23B6F0EC40E5}" srcOrd="6" destOrd="0" parTransId="{4751B2DD-AC45-4EAA-ACB9-31917F3C5FF0}" sibTransId="{D2AADAE0-BD7E-414F-9EA2-1C2DB0A250BF}"/>
    <dgm:cxn modelId="{D31C37E2-B284-496D-8D34-AC2197FCE5D9}" type="presOf" srcId="{0F0AE31F-3947-404E-9537-C695FEA3B1DB}" destId="{44A528BA-2EE7-45D1-B7ED-714C05581A21}" srcOrd="0" destOrd="0" presId="urn:microsoft.com/office/officeart/2008/layout/SquareAccentList"/>
    <dgm:cxn modelId="{1CE3B9E8-D585-4858-B733-AE8F6E9B2323}" srcId="{007D65EB-13AB-4EE3-9DAC-37219F7D549B}" destId="{0F0AE31F-3947-404E-9537-C695FEA3B1DB}" srcOrd="0" destOrd="0" parTransId="{7C4C2229-94DD-4D3C-8991-351857640E5D}" sibTransId="{33661010-06D4-434A-BEC7-D870CB035BFB}"/>
    <dgm:cxn modelId="{B9850EE9-31BA-4550-BD30-AB70BFF64E09}" type="presOf" srcId="{6238F413-27CF-4E33-84C1-D093E70691E9}" destId="{7F7A6166-098B-4621-A92A-9EF70BCB5A9B}" srcOrd="0" destOrd="0" presId="urn:microsoft.com/office/officeart/2008/layout/SquareAccentList"/>
    <dgm:cxn modelId="{B35196F6-8897-4728-A328-6A6F715A4508}" type="presOf" srcId="{45A1FEA1-3905-40AF-9045-583CE4778ABD}" destId="{DD667560-55C3-4257-B98A-2571105F796C}" srcOrd="0" destOrd="0" presId="urn:microsoft.com/office/officeart/2008/layout/SquareAccentList"/>
    <dgm:cxn modelId="{D9A80CF9-80B5-4473-A36F-5162AE738632}" srcId="{007D65EB-13AB-4EE3-9DAC-37219F7D549B}" destId="{AB1A13C7-3383-4B3B-96AD-029064A891F4}" srcOrd="2" destOrd="0" parTransId="{B97185E5-D45D-4C80-910E-350DC6349B7A}" sibTransId="{3F0B71A2-A1D4-4372-BF66-9B588C4ACFF6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1DAA18C3-42EB-4DE1-B147-741C2AD11386}" type="presParOf" srcId="{7C405A48-D505-4564-B6A9-2BA9B8F517A0}" destId="{0A5B4F03-8AD7-483F-BFBF-D75E132B9FF5}" srcOrd="0" destOrd="0" presId="urn:microsoft.com/office/officeart/2008/layout/SquareAccentList"/>
    <dgm:cxn modelId="{0D493140-493B-4A99-A1D7-E02C2F6950F8}" type="presParOf" srcId="{0A5B4F03-8AD7-483F-BFBF-D75E132B9FF5}" destId="{B859AD62-9D4E-4DF0-BEC1-2DC88F8E0535}" srcOrd="0" destOrd="0" presId="urn:microsoft.com/office/officeart/2008/layout/SquareAccentList"/>
    <dgm:cxn modelId="{8E0AC9D4-EEF2-4695-8900-2F2CB2979E16}" type="presParOf" srcId="{0A5B4F03-8AD7-483F-BFBF-D75E132B9FF5}" destId="{44A528BA-2EE7-45D1-B7ED-714C05581A21}" srcOrd="1" destOrd="0" presId="urn:microsoft.com/office/officeart/2008/layout/SquareAccentList"/>
    <dgm:cxn modelId="{CACE4F28-1961-430A-AFD2-DE95EE59327F}" type="presParOf" srcId="{7C405A48-D505-4564-B6A9-2BA9B8F517A0}" destId="{99C0B61E-9B4C-4E5D-B1CA-1E588CC6029C}" srcOrd="1" destOrd="0" presId="urn:microsoft.com/office/officeart/2008/layout/SquareAccentList"/>
    <dgm:cxn modelId="{9AADCB85-4F6F-4DE2-A664-B44AC8625CBE}" type="presParOf" srcId="{99C0B61E-9B4C-4E5D-B1CA-1E588CC6029C}" destId="{349D81D4-F8C9-4BEE-BCF3-0903EF03B860}" srcOrd="0" destOrd="0" presId="urn:microsoft.com/office/officeart/2008/layout/SquareAccentList"/>
    <dgm:cxn modelId="{1F4F14C3-5D2B-44F6-A590-02F407E50382}" type="presParOf" srcId="{99C0B61E-9B4C-4E5D-B1CA-1E588CC6029C}" destId="{7F7A6166-098B-4621-A92A-9EF70BCB5A9B}" srcOrd="1" destOrd="0" presId="urn:microsoft.com/office/officeart/2008/layout/SquareAccentList"/>
    <dgm:cxn modelId="{731DDF68-6D40-4AE3-8F56-F767EE66F960}" type="presParOf" srcId="{7C405A48-D505-4564-B6A9-2BA9B8F517A0}" destId="{3E083923-ABA8-4A13-976C-E78FE7ED6D43}" srcOrd="2" destOrd="0" presId="urn:microsoft.com/office/officeart/2008/layout/SquareAccentList"/>
    <dgm:cxn modelId="{6C7E8FFB-ED2F-4216-9590-3232A7802DE0}" type="presParOf" srcId="{3E083923-ABA8-4A13-976C-E78FE7ED6D43}" destId="{599562A8-7E60-4501-8B71-D2FEF44AA74C}" srcOrd="0" destOrd="0" presId="urn:microsoft.com/office/officeart/2008/layout/SquareAccentList"/>
    <dgm:cxn modelId="{CD3A720B-459B-41E3-BE2E-6CB6E55C22C3}" type="presParOf" srcId="{3E083923-ABA8-4A13-976C-E78FE7ED6D43}" destId="{FDCAD194-779F-4F3F-9959-F643032712E0}" srcOrd="1" destOrd="0" presId="urn:microsoft.com/office/officeart/2008/layout/SquareAccentList"/>
    <dgm:cxn modelId="{CA641D33-F19C-4BE9-B4E9-7EFEF2D1039D}" type="presParOf" srcId="{7C405A48-D505-4564-B6A9-2BA9B8F517A0}" destId="{FA931C5B-5FE4-484B-B12E-7B9E2FB9EDDB}" srcOrd="3" destOrd="0" presId="urn:microsoft.com/office/officeart/2008/layout/SquareAccentList"/>
    <dgm:cxn modelId="{A8B5207E-0DDA-4B85-A760-19230270628C}" type="presParOf" srcId="{FA931C5B-5FE4-484B-B12E-7B9E2FB9EDDB}" destId="{3241D91F-4AC7-4021-8F67-B500FC09BFD8}" srcOrd="0" destOrd="0" presId="urn:microsoft.com/office/officeart/2008/layout/SquareAccentList"/>
    <dgm:cxn modelId="{F9DE0465-2AC8-435F-A1FB-2D1271D8DDF9}" type="presParOf" srcId="{FA931C5B-5FE4-484B-B12E-7B9E2FB9EDDB}" destId="{0FABCA02-3DD4-46B0-A004-F334DB7665B7}" srcOrd="1" destOrd="0" presId="urn:microsoft.com/office/officeart/2008/layout/SquareAccentList"/>
    <dgm:cxn modelId="{E16FB51D-C7E2-47EA-A629-7E439FAE3496}" type="presParOf" srcId="{7C405A48-D505-4564-B6A9-2BA9B8F517A0}" destId="{D075C2CB-D0B8-48DE-BE79-B11DA6BCA25E}" srcOrd="4" destOrd="0" presId="urn:microsoft.com/office/officeart/2008/layout/SquareAccentList"/>
    <dgm:cxn modelId="{DBFC7794-7C39-4198-91AE-3D90AEFBF509}" type="presParOf" srcId="{D075C2CB-D0B8-48DE-BE79-B11DA6BCA25E}" destId="{538872B5-09A5-40A6-9A15-A1C7A9EC35F0}" srcOrd="0" destOrd="0" presId="urn:microsoft.com/office/officeart/2008/layout/SquareAccentList"/>
    <dgm:cxn modelId="{2CD51E89-DBD8-4373-BD16-10C20401204A}" type="presParOf" srcId="{D075C2CB-D0B8-48DE-BE79-B11DA6BCA25E}" destId="{5B00705C-0A81-4452-877C-D0983FA3387C}" srcOrd="1" destOrd="0" presId="urn:microsoft.com/office/officeart/2008/layout/SquareAccentList"/>
    <dgm:cxn modelId="{01D56339-808E-4937-8411-8A9F3C59186F}" type="presParOf" srcId="{7C405A48-D505-4564-B6A9-2BA9B8F517A0}" destId="{BA9EAF84-E2D8-4E2B-9C56-1A46D21F1074}" srcOrd="5" destOrd="0" presId="urn:microsoft.com/office/officeart/2008/layout/SquareAccentList"/>
    <dgm:cxn modelId="{A9E0F051-6EC1-4CB6-9F0F-00D3EAB9B4EB}" type="presParOf" srcId="{BA9EAF84-E2D8-4E2B-9C56-1A46D21F1074}" destId="{C580129D-03B2-405C-8164-303FC2293048}" srcOrd="0" destOrd="0" presId="urn:microsoft.com/office/officeart/2008/layout/SquareAccentList"/>
    <dgm:cxn modelId="{A14160DE-D445-4737-9A83-CCF9C12A6BDA}" type="presParOf" srcId="{BA9EAF84-E2D8-4E2B-9C56-1A46D21F1074}" destId="{8D53EF34-D5A2-4022-AD41-CC73E4601023}" srcOrd="1" destOrd="0" presId="urn:microsoft.com/office/officeart/2008/layout/SquareAccentList"/>
    <dgm:cxn modelId="{E22A9222-96AA-4888-8107-F77911343A5A}" type="presParOf" srcId="{7C405A48-D505-4564-B6A9-2BA9B8F517A0}" destId="{29DA7BE3-E97F-4766-B074-7B5E38FB2B24}" srcOrd="6" destOrd="0" presId="urn:microsoft.com/office/officeart/2008/layout/SquareAccentList"/>
    <dgm:cxn modelId="{2B9D5227-5CF0-4693-8529-D4C5DE70E545}" type="presParOf" srcId="{29DA7BE3-E97F-4766-B074-7B5E38FB2B24}" destId="{60807B69-E551-43C7-BA79-F1FB0B8D2615}" srcOrd="0" destOrd="0" presId="urn:microsoft.com/office/officeart/2008/layout/SquareAccentList"/>
    <dgm:cxn modelId="{CB33673F-46BE-43D7-A742-8166CF7181D6}" type="presParOf" srcId="{29DA7BE3-E97F-4766-B074-7B5E38FB2B24}" destId="{48C490AC-FFC1-480B-89DA-84784532A2B7}" srcOrd="1" destOrd="0" presId="urn:microsoft.com/office/officeart/2008/layout/SquareAccentList"/>
    <dgm:cxn modelId="{3D85234F-120D-4BF2-A596-63C1CC3CFE66}" type="presParOf" srcId="{7C405A48-D505-4564-B6A9-2BA9B8F517A0}" destId="{F3D84959-6A87-4BB6-9D16-87ED875ACBA6}" srcOrd="7" destOrd="0" presId="urn:microsoft.com/office/officeart/2008/layout/SquareAccentList"/>
    <dgm:cxn modelId="{EDAFB76C-AED1-4F8E-A2C0-EFE76610C3DF}" type="presParOf" srcId="{F3D84959-6A87-4BB6-9D16-87ED875ACBA6}" destId="{155C82CC-884B-48B2-8284-043FA6FA7749}" srcOrd="0" destOrd="0" presId="urn:microsoft.com/office/officeart/2008/layout/SquareAccentList"/>
    <dgm:cxn modelId="{475121C4-8CD6-4C14-876D-99A35B924F1E}" type="presParOf" srcId="{F3D84959-6A87-4BB6-9D16-87ED875ACBA6}" destId="{DD667560-55C3-4257-B98A-2571105F796C}" srcOrd="1" destOrd="0" presId="urn:microsoft.com/office/officeart/2008/layout/SquareAccentList"/>
    <dgm:cxn modelId="{E5F8CF47-9428-4240-9D23-A3DF80088E36}" type="presParOf" srcId="{7C405A48-D505-4564-B6A9-2BA9B8F517A0}" destId="{AFE254C0-5036-45F4-863E-8F2A6772F541}" srcOrd="8" destOrd="0" presId="urn:microsoft.com/office/officeart/2008/layout/SquareAccentList"/>
    <dgm:cxn modelId="{B9E6AC9E-2C20-46C8-8C43-B48F54B7288B}" type="presParOf" srcId="{AFE254C0-5036-45F4-863E-8F2A6772F541}" destId="{A2EF0BB4-7AC6-4C17-9F29-F767BD1B3C29}" srcOrd="0" destOrd="0" presId="urn:microsoft.com/office/officeart/2008/layout/SquareAccentList"/>
    <dgm:cxn modelId="{D03978B3-FA2E-424F-AEB7-FB9664683991}" type="presParOf" srcId="{AFE254C0-5036-45F4-863E-8F2A6772F541}" destId="{6F7E8853-B893-42F4-9C4A-537857AF275B}" srcOrd="1" destOrd="0" presId="urn:microsoft.com/office/officeart/2008/layout/SquareAccentList"/>
    <dgm:cxn modelId="{31360D65-14B1-4182-84E1-B92D5B8CDAEB}" type="presParOf" srcId="{7C405A48-D505-4564-B6A9-2BA9B8F517A0}" destId="{8D23C6B2-10EE-4FF2-ABAA-CA2A5D90872C}" srcOrd="9" destOrd="0" presId="urn:microsoft.com/office/officeart/2008/layout/SquareAccentList"/>
    <dgm:cxn modelId="{82B871D5-F77A-4681-91B4-BD0EC976391A}" type="presParOf" srcId="{8D23C6B2-10EE-4FF2-ABAA-CA2A5D90872C}" destId="{9A1177E2-F942-47AD-852D-DB1835DBD00A}" srcOrd="0" destOrd="0" presId="urn:microsoft.com/office/officeart/2008/layout/SquareAccentList"/>
    <dgm:cxn modelId="{F3877A9D-B556-4A2A-B177-EC362FFF41E1}" type="presParOf" srcId="{8D23C6B2-10EE-4FF2-ABAA-CA2A5D90872C}" destId="{888E3D66-0A41-40FA-8612-F93A2A2803C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dirty="0">
              <a:solidFill>
                <a:schemeClr val="bg1"/>
              </a:solidFill>
            </a:rPr>
            <a:t>תקלות/בעיות 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קשה לשנות רכיבים קטנים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B29307E6-9BDA-42D8-826E-40EE1E732EEF}">
      <dgm:prSet custT="1"/>
      <dgm:spPr/>
      <dgm:t>
        <a:bodyPr/>
        <a:lstStyle/>
        <a:p>
          <a:pPr algn="r" rtl="1"/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חוסר הבנת כוונה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</a:endParaRPr>
        </a:p>
      </dgm:t>
    </dgm:pt>
    <dgm:pt modelId="{B51DA8B4-AD40-468B-9116-2BA406C45709}" type="parTrans" cxnId="{8D8D9580-9841-42E7-AC32-DFA4D6767005}">
      <dgm:prSet/>
      <dgm:spPr/>
      <dgm:t>
        <a:bodyPr/>
        <a:lstStyle/>
        <a:p>
          <a:endParaRPr lang="en-US"/>
        </a:p>
      </dgm:t>
    </dgm:pt>
    <dgm:pt modelId="{5AB23D5B-2985-4E9F-B124-0E0F98AF50AE}" type="sibTrans" cxnId="{8D8D9580-9841-42E7-AC32-DFA4D6767005}">
      <dgm:prSet/>
      <dgm:spPr/>
      <dgm:t>
        <a:bodyPr/>
        <a:lstStyle/>
        <a:p>
          <a:endParaRPr lang="en-US"/>
        </a:p>
      </dgm:t>
    </dgm:pt>
    <dgm:pt modelId="{E3DC1E3A-5046-44A1-8E2E-3DFBB03E6302}">
      <dgm:prSet custT="1"/>
      <dgm:spPr/>
      <dgm:t>
        <a:bodyPr/>
        <a:lstStyle/>
        <a:p>
          <a:pPr algn="r" rtl="1"/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סנכרון נתונים בין מסכים</a:t>
          </a:r>
          <a:r>
            <a:rPr lang="en-IL" altLang="en-IL" sz="2400" dirty="0">
              <a:solidFill>
                <a:schemeClr val="accent6"/>
              </a:solidFill>
              <a:latin typeface="Arial" panose="020B0604020202020204" pitchFamily="34" charset="0"/>
            </a:rPr>
            <a:t> </a:t>
          </a:r>
          <a:endParaRPr lang="he-IL" altLang="en-IL" sz="2400" dirty="0">
            <a:solidFill>
              <a:schemeClr val="accent6"/>
            </a:solidFill>
            <a:latin typeface="Arial" panose="020B0604020202020204" pitchFamily="34" charset="0"/>
          </a:endParaRPr>
        </a:p>
      </dgm:t>
    </dgm:pt>
    <dgm:pt modelId="{5D981DEE-900B-4BF7-B429-7F620C67AE66}" type="parTrans" cxnId="{CF59A5EF-D35E-4C5E-9410-F98C9AC0AA39}">
      <dgm:prSet/>
      <dgm:spPr/>
      <dgm:t>
        <a:bodyPr/>
        <a:lstStyle/>
        <a:p>
          <a:endParaRPr lang="en-US"/>
        </a:p>
      </dgm:t>
    </dgm:pt>
    <dgm:pt modelId="{923A21A1-3820-44D0-8C71-9FDDB0FE9DC5}" type="sibTrans" cxnId="{CF59A5EF-D35E-4C5E-9410-F98C9AC0AA39}">
      <dgm:prSet/>
      <dgm:spPr/>
      <dgm:t>
        <a:bodyPr/>
        <a:lstStyle/>
        <a:p>
          <a:endParaRPr lang="en-US"/>
        </a:p>
      </dgm:t>
    </dgm:pt>
    <dgm:pt modelId="{888D8C05-F247-4BC4-8973-7118C02778D0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ליצור פונקציות מורכבות 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0C7A3-5A0C-4F53-B5AE-AF0721F9ECB0}" type="parTrans" cxnId="{CE3E037D-C79B-413C-842A-F59D91D9B673}">
      <dgm:prSet/>
      <dgm:spPr/>
      <dgm:t>
        <a:bodyPr/>
        <a:lstStyle/>
        <a:p>
          <a:endParaRPr lang="en-US"/>
        </a:p>
      </dgm:t>
    </dgm:pt>
    <dgm:pt modelId="{84528FC5-212B-490E-9ADE-30C769D66EDD}" type="sibTrans" cxnId="{CE3E037D-C79B-413C-842A-F59D91D9B673}">
      <dgm:prSet/>
      <dgm:spPr/>
      <dgm:t>
        <a:bodyPr/>
        <a:lstStyle/>
        <a:p>
          <a:endParaRPr lang="en-US"/>
        </a:p>
      </dgm:t>
    </dgm:pt>
    <dgm:pt modelId="{085D29B2-2F33-4839-8850-F781A3AB9645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מכסת בקשות מוגבלת</a:t>
          </a:r>
          <a:r>
            <a:rPr kumimoji="0" lang="en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6F6F2898-FDDB-4876-A547-75A9BBB2F4D5}" type="parTrans" cxnId="{C76EA73F-C34A-4175-A86F-F186818D509A}">
      <dgm:prSet/>
      <dgm:spPr/>
      <dgm:t>
        <a:bodyPr/>
        <a:lstStyle/>
        <a:p>
          <a:endParaRPr lang="en-US"/>
        </a:p>
      </dgm:t>
    </dgm:pt>
    <dgm:pt modelId="{FA4D0BE9-176C-40EC-870A-141EF6234625}" type="sibTrans" cxnId="{C76EA73F-C34A-4175-A86F-F186818D509A}">
      <dgm:prSet/>
      <dgm:spPr/>
      <dgm:t>
        <a:bodyPr/>
        <a:lstStyle/>
        <a:p>
          <a:endParaRPr lang="en-US"/>
        </a:p>
      </dgm:t>
    </dgm:pt>
    <dgm:pt modelId="{EDD0A123-C655-4747-BE69-63EC354F21DD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 סכמת נתונים קודמת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6C72225A-6B1C-4C3D-AD05-5157273A8C4B}" type="parTrans" cxnId="{F589CDF7-B72A-46A0-B504-0FCC519A8F49}">
      <dgm:prSet/>
      <dgm:spPr/>
      <dgm:t>
        <a:bodyPr/>
        <a:lstStyle/>
        <a:p>
          <a:endParaRPr lang="en-US"/>
        </a:p>
      </dgm:t>
    </dgm:pt>
    <dgm:pt modelId="{4EC77560-CA1A-4B81-8B00-920A0D42E0A4}" type="sibTrans" cxnId="{F589CDF7-B72A-46A0-B504-0FCC519A8F49}">
      <dgm:prSet/>
      <dgm:spPr/>
      <dgm:t>
        <a:bodyPr/>
        <a:lstStyle/>
        <a:p>
          <a:endParaRPr lang="en-US"/>
        </a:p>
      </dgm:t>
    </dgm:pt>
    <dgm:pt modelId="{D087EE66-33F5-4D37-90C2-F486B01B6ACD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ולידציה בין-שדות</a:t>
          </a:r>
          <a:r>
            <a:rPr kumimoji="0" lang="en-IL" altLang="en-IL" sz="240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8F69FAB-3DF1-49BB-8049-CBD4C6B531BF}" type="parTrans" cxnId="{729EFB29-1067-464F-B5F9-27EFC6B15B2D}">
      <dgm:prSet/>
      <dgm:spPr/>
      <dgm:t>
        <a:bodyPr/>
        <a:lstStyle/>
        <a:p>
          <a:endParaRPr lang="en-US"/>
        </a:p>
      </dgm:t>
    </dgm:pt>
    <dgm:pt modelId="{59EA584D-18E0-450E-BAED-A428A483BB6C}" type="sibTrans" cxnId="{729EFB29-1067-464F-B5F9-27EFC6B15B2D}">
      <dgm:prSet/>
      <dgm:spPr/>
      <dgm:t>
        <a:bodyPr/>
        <a:lstStyle/>
        <a:p>
          <a:endParaRPr lang="en-US"/>
        </a:p>
      </dgm:t>
    </dgm:pt>
    <dgm:pt modelId="{34B1B6EB-FDAC-40FB-AFDB-3C24E10C8738}">
      <dgm:prSet custT="1"/>
      <dgm:spPr/>
      <dgm:t>
        <a:bodyPr/>
        <a:lstStyle/>
        <a:p>
          <a:pPr algn="r" rtl="1"/>
          <a:r>
            <a:rPr kumimoji="0" lang="he-IL" altLang="en-IL" sz="24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עבודה בצוות</a:t>
          </a:r>
          <a:endParaRPr kumimoji="0" lang="en-IL" altLang="en-IL" sz="240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A0D8DA2-3A01-49C4-BEDA-52F28A573BFA}" type="parTrans" cxnId="{CCC05F68-5A0C-4AC6-9CA7-7D88B49BC7A4}">
      <dgm:prSet/>
      <dgm:spPr/>
      <dgm:t>
        <a:bodyPr/>
        <a:lstStyle/>
        <a:p>
          <a:endParaRPr lang="en-US"/>
        </a:p>
      </dgm:t>
    </dgm:pt>
    <dgm:pt modelId="{88AA6E8E-7CEC-4595-9785-547AB9DB5A3A}" type="sibTrans" cxnId="{CCC05F68-5A0C-4AC6-9CA7-7D88B49BC7A4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>
        <a:solidFill>
          <a:srgbClr val="CBE67A"/>
        </a:solidFill>
        <a:ln>
          <a:solidFill>
            <a:srgbClr val="CBE67A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CBE67A">
            <a:alpha val="90000"/>
          </a:srgbClr>
        </a:solidFill>
        <a:ln>
          <a:solidFill>
            <a:srgbClr val="CBE67A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9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8" custLinFactX="900000" custLinFactNeighborX="956556" custLinFactNeighborY="26890"/>
      <dgm:spPr/>
    </dgm:pt>
    <dgm:pt modelId="{51F74902-8549-4282-B9B7-233F2185AAB6}" type="pres">
      <dgm:prSet presAssocID="{DBF9D927-1BFC-40C0-A1C5-1824C700829F}" presName="Child" presStyleLbl="revTx" presStyleIdx="1" presStyleCnt="9" custScaleX="178110" custLinFactX="11175" custLinFactNeighborX="100000" custLinFactNeighborY="8731">
        <dgm:presLayoutVars>
          <dgm:chMax val="0"/>
          <dgm:chPref val="0"/>
          <dgm:bulletEnabled val="1"/>
        </dgm:presLayoutVars>
      </dgm:prSet>
      <dgm:spPr/>
    </dgm:pt>
    <dgm:pt modelId="{30377734-7312-41F2-A3D7-EE8A5793D2DF}" type="pres">
      <dgm:prSet presAssocID="{B29307E6-9BDA-42D8-826E-40EE1E732EEF}" presName="childComposite" presStyleCnt="0">
        <dgm:presLayoutVars>
          <dgm:chMax val="0"/>
          <dgm:chPref val="0"/>
        </dgm:presLayoutVars>
      </dgm:prSet>
      <dgm:spPr/>
    </dgm:pt>
    <dgm:pt modelId="{FB4AAD90-23A0-4957-8A82-198BD3531C00}" type="pres">
      <dgm:prSet presAssocID="{B29307E6-9BDA-42D8-826E-40EE1E732EEF}" presName="ChildAccent" presStyleLbl="solidFgAcc1" presStyleIdx="1" presStyleCnt="8" custLinFactX="800000" custLinFactNeighborX="889587" custLinFactNeighborY="12333"/>
      <dgm:spPr/>
    </dgm:pt>
    <dgm:pt modelId="{AF7E1495-1D1B-4E51-82C1-2892410E9D46}" type="pres">
      <dgm:prSet presAssocID="{B29307E6-9BDA-42D8-826E-40EE1E732EEF}" presName="Child" presStyleLbl="revTx" presStyleIdx="2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88886B2B-89A1-450C-B642-97BC4A22D9BB}" type="pres">
      <dgm:prSet presAssocID="{E3DC1E3A-5046-44A1-8E2E-3DFBB03E6302}" presName="childComposite" presStyleCnt="0">
        <dgm:presLayoutVars>
          <dgm:chMax val="0"/>
          <dgm:chPref val="0"/>
        </dgm:presLayoutVars>
      </dgm:prSet>
      <dgm:spPr/>
    </dgm:pt>
    <dgm:pt modelId="{25772A7C-21F0-44E3-9B49-D54C26DD500A}" type="pres">
      <dgm:prSet presAssocID="{E3DC1E3A-5046-44A1-8E2E-3DFBB03E6302}" presName="ChildAccent" presStyleLbl="solidFgAcc1" presStyleIdx="2" presStyleCnt="8" custLinFactX="800000" custLinFactNeighborX="889587" custLinFactNeighborY="12333"/>
      <dgm:spPr/>
    </dgm:pt>
    <dgm:pt modelId="{725ABE80-BB56-49FF-962D-0E5932ED798F}" type="pres">
      <dgm:prSet presAssocID="{E3DC1E3A-5046-44A1-8E2E-3DFBB03E6302}" presName="Child" presStyleLbl="revTx" presStyleIdx="3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730C7543-6A7E-4DB7-B8E6-C97EEC055F52}" type="pres">
      <dgm:prSet presAssocID="{888D8C05-F247-4BC4-8973-7118C02778D0}" presName="childComposite" presStyleCnt="0">
        <dgm:presLayoutVars>
          <dgm:chMax val="0"/>
          <dgm:chPref val="0"/>
        </dgm:presLayoutVars>
      </dgm:prSet>
      <dgm:spPr/>
    </dgm:pt>
    <dgm:pt modelId="{D8A60B20-5B4B-421F-9CD1-89DACB48B2DC}" type="pres">
      <dgm:prSet presAssocID="{888D8C05-F247-4BC4-8973-7118C02778D0}" presName="ChildAccent" presStyleLbl="solidFgAcc1" presStyleIdx="3" presStyleCnt="8" custLinFactX="800000" custLinFactNeighborX="889587" custLinFactNeighborY="12333"/>
      <dgm:spPr/>
    </dgm:pt>
    <dgm:pt modelId="{151FDD19-BEF1-435B-91BC-E2D90E251E54}" type="pres">
      <dgm:prSet presAssocID="{888D8C05-F247-4BC4-8973-7118C02778D0}" presName="Child" presStyleLbl="revTx" presStyleIdx="4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2E985ADD-F57B-40DA-8FB1-4AA516FDB808}" type="pres">
      <dgm:prSet presAssocID="{085D29B2-2F33-4839-8850-F781A3AB9645}" presName="childComposite" presStyleCnt="0">
        <dgm:presLayoutVars>
          <dgm:chMax val="0"/>
          <dgm:chPref val="0"/>
        </dgm:presLayoutVars>
      </dgm:prSet>
      <dgm:spPr/>
    </dgm:pt>
    <dgm:pt modelId="{14D92084-BDA8-4036-9EB0-503CF25320BE}" type="pres">
      <dgm:prSet presAssocID="{085D29B2-2F33-4839-8850-F781A3AB9645}" presName="ChildAccent" presStyleLbl="solidFgAcc1" presStyleIdx="4" presStyleCnt="8" custLinFactX="800000" custLinFactNeighborX="889587" custLinFactNeighborY="12333"/>
      <dgm:spPr/>
    </dgm:pt>
    <dgm:pt modelId="{DA5DE6C9-C160-4336-B42D-862BACF17A23}" type="pres">
      <dgm:prSet presAssocID="{085D29B2-2F33-4839-8850-F781A3AB9645}" presName="Child" presStyleLbl="revTx" presStyleIdx="5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5E4D77D7-5337-4CAD-9A60-0D965B9A528A}" type="pres">
      <dgm:prSet presAssocID="{EDD0A123-C655-4747-BE69-63EC354F21DD}" presName="childComposite" presStyleCnt="0">
        <dgm:presLayoutVars>
          <dgm:chMax val="0"/>
          <dgm:chPref val="0"/>
        </dgm:presLayoutVars>
      </dgm:prSet>
      <dgm:spPr/>
    </dgm:pt>
    <dgm:pt modelId="{07219EA0-B52C-4A57-A683-23BE5BF77056}" type="pres">
      <dgm:prSet presAssocID="{EDD0A123-C655-4747-BE69-63EC354F21DD}" presName="ChildAccent" presStyleLbl="solidFgAcc1" presStyleIdx="5" presStyleCnt="8" custLinFactX="800000" custLinFactNeighborX="889587" custLinFactNeighborY="12333"/>
      <dgm:spPr/>
    </dgm:pt>
    <dgm:pt modelId="{C6C90136-3BF8-480D-B7AB-CEEFD0085F2E}" type="pres">
      <dgm:prSet presAssocID="{EDD0A123-C655-4747-BE69-63EC354F21DD}" presName="Child" presStyleLbl="revTx" presStyleIdx="6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6F9FB8F1-9674-4E03-BF37-2BF77BE7A6E3}" type="pres">
      <dgm:prSet presAssocID="{D087EE66-33F5-4D37-90C2-F486B01B6ACD}" presName="childComposite" presStyleCnt="0">
        <dgm:presLayoutVars>
          <dgm:chMax val="0"/>
          <dgm:chPref val="0"/>
        </dgm:presLayoutVars>
      </dgm:prSet>
      <dgm:spPr/>
    </dgm:pt>
    <dgm:pt modelId="{D9F50BE1-657F-4BF7-9257-60517B22844C}" type="pres">
      <dgm:prSet presAssocID="{D087EE66-33F5-4D37-90C2-F486B01B6ACD}" presName="ChildAccent" presStyleLbl="solidFgAcc1" presStyleIdx="6" presStyleCnt="8" custLinFactX="800000" custLinFactNeighborX="889587" custLinFactNeighborY="12333"/>
      <dgm:spPr/>
    </dgm:pt>
    <dgm:pt modelId="{A35A2F9E-976B-485D-AC8A-5B17FAB38D51}" type="pres">
      <dgm:prSet presAssocID="{D087EE66-33F5-4D37-90C2-F486B01B6ACD}" presName="Child" presStyleLbl="revTx" presStyleIdx="7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  <dgm:pt modelId="{EBBED52C-714D-4494-A057-144FC756B018}" type="pres">
      <dgm:prSet presAssocID="{34B1B6EB-FDAC-40FB-AFDB-3C24E10C8738}" presName="childComposite" presStyleCnt="0">
        <dgm:presLayoutVars>
          <dgm:chMax val="0"/>
          <dgm:chPref val="0"/>
        </dgm:presLayoutVars>
      </dgm:prSet>
      <dgm:spPr/>
    </dgm:pt>
    <dgm:pt modelId="{256E8D30-8C4C-46E2-8A99-3B923056FE08}" type="pres">
      <dgm:prSet presAssocID="{34B1B6EB-FDAC-40FB-AFDB-3C24E10C8738}" presName="ChildAccent" presStyleLbl="solidFgAcc1" presStyleIdx="7" presStyleCnt="8" custLinFactX="800000" custLinFactNeighborX="889587" custLinFactNeighborY="12333"/>
      <dgm:spPr/>
    </dgm:pt>
    <dgm:pt modelId="{AD5B5482-C176-4585-A0B2-A87C3F67BA7A}" type="pres">
      <dgm:prSet presAssocID="{34B1B6EB-FDAC-40FB-AFDB-3C24E10C8738}" presName="Child" presStyleLbl="revTx" presStyleIdx="8" presStyleCnt="9" custScaleX="152479" custLinFactX="10753" custLinFactNeighborX="100000" custLinFactNeighborY="8818">
        <dgm:presLayoutVars>
          <dgm:chMax val="0"/>
          <dgm:chPref val="0"/>
          <dgm:bulletEnabled val="1"/>
        </dgm:presLayoutVars>
      </dgm:prSet>
      <dgm:spPr/>
    </dgm:pt>
  </dgm:ptLst>
  <dgm:cxnLst>
    <dgm:cxn modelId="{EE4FD409-014A-4C79-B888-750D4E692138}" type="presOf" srcId="{888D8C05-F247-4BC4-8973-7118C02778D0}" destId="{151FDD19-BEF1-435B-91BC-E2D90E251E54}" srcOrd="0" destOrd="0" presId="urn:microsoft.com/office/officeart/2008/layout/SquareAccentList"/>
    <dgm:cxn modelId="{7E2D7C14-621A-4B79-861C-D70DBE97068A}" type="presOf" srcId="{D087EE66-33F5-4D37-90C2-F486B01B6ACD}" destId="{A35A2F9E-976B-485D-AC8A-5B17FAB38D51}" srcOrd="0" destOrd="0" presId="urn:microsoft.com/office/officeart/2008/layout/SquareAccentList"/>
    <dgm:cxn modelId="{729EFB29-1067-464F-B5F9-27EFC6B15B2D}" srcId="{007D65EB-13AB-4EE3-9DAC-37219F7D549B}" destId="{D087EE66-33F5-4D37-90C2-F486B01B6ACD}" srcOrd="6" destOrd="0" parTransId="{08F69FAB-3DF1-49BB-8049-CBD4C6B531BF}" sibTransId="{59EA584D-18E0-450E-BAED-A428A483BB6C}"/>
    <dgm:cxn modelId="{7867C033-D0BF-4246-9538-C07E44B0145D}" type="presOf" srcId="{E3DC1E3A-5046-44A1-8E2E-3DFBB03E6302}" destId="{725ABE80-BB56-49FF-962D-0E5932ED798F}" srcOrd="0" destOrd="0" presId="urn:microsoft.com/office/officeart/2008/layout/SquareAccentList"/>
    <dgm:cxn modelId="{C76EA73F-C34A-4175-A86F-F186818D509A}" srcId="{007D65EB-13AB-4EE3-9DAC-37219F7D549B}" destId="{085D29B2-2F33-4839-8850-F781A3AB9645}" srcOrd="4" destOrd="0" parTransId="{6F6F2898-FDDB-4876-A547-75A9BBB2F4D5}" sibTransId="{FA4D0BE9-176C-40EC-870A-141EF6234625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CCC05F68-5A0C-4AC6-9CA7-7D88B49BC7A4}" srcId="{007D65EB-13AB-4EE3-9DAC-37219F7D549B}" destId="{34B1B6EB-FDAC-40FB-AFDB-3C24E10C8738}" srcOrd="7" destOrd="0" parTransId="{0A0D8DA2-3A01-49C4-BEDA-52F28A573BFA}" sibTransId="{88AA6E8E-7CEC-4595-9785-547AB9DB5A3A}"/>
    <dgm:cxn modelId="{CE3E037D-C79B-413C-842A-F59D91D9B673}" srcId="{007D65EB-13AB-4EE3-9DAC-37219F7D549B}" destId="{888D8C05-F247-4BC4-8973-7118C02778D0}" srcOrd="3" destOrd="0" parTransId="{91E0C7A3-5A0C-4F53-B5AE-AF0721F9ECB0}" sibTransId="{84528FC5-212B-490E-9ADE-30C769D66EDD}"/>
    <dgm:cxn modelId="{8D8D9580-9841-42E7-AC32-DFA4D6767005}" srcId="{007D65EB-13AB-4EE3-9DAC-37219F7D549B}" destId="{B29307E6-9BDA-42D8-826E-40EE1E732EEF}" srcOrd="1" destOrd="0" parTransId="{B51DA8B4-AD40-468B-9116-2BA406C45709}" sibTransId="{5AB23D5B-2985-4E9F-B124-0E0F98AF50AE}"/>
    <dgm:cxn modelId="{A40E2F94-20BA-4922-853F-BBCF404B5CA5}" type="presOf" srcId="{B29307E6-9BDA-42D8-826E-40EE1E732EEF}" destId="{AF7E1495-1D1B-4E51-82C1-2892410E9D46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2F091FB5-2844-483A-BF44-44E591BF7F46}" type="presOf" srcId="{085D29B2-2F33-4839-8850-F781A3AB9645}" destId="{DA5DE6C9-C160-4336-B42D-862BACF17A23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C6BB11B7-15C4-41CC-8B4E-ABC2806DB20A}" type="presOf" srcId="{EDD0A123-C655-4747-BE69-63EC354F21DD}" destId="{C6C90136-3BF8-480D-B7AB-CEEFD0085F2E}" srcOrd="0" destOrd="0" presId="urn:microsoft.com/office/officeart/2008/layout/SquareAccentList"/>
    <dgm:cxn modelId="{3A51F4D0-65F6-4395-B7FA-E8D9F5736D8F}" type="presOf" srcId="{34B1B6EB-FDAC-40FB-AFDB-3C24E10C8738}" destId="{AD5B5482-C176-4585-A0B2-A87C3F67BA7A}" srcOrd="0" destOrd="0" presId="urn:microsoft.com/office/officeart/2008/layout/SquareAccentList"/>
    <dgm:cxn modelId="{CF59A5EF-D35E-4C5E-9410-F98C9AC0AA39}" srcId="{007D65EB-13AB-4EE3-9DAC-37219F7D549B}" destId="{E3DC1E3A-5046-44A1-8E2E-3DFBB03E6302}" srcOrd="2" destOrd="0" parTransId="{5D981DEE-900B-4BF7-B429-7F620C67AE66}" sibTransId="{923A21A1-3820-44D0-8C71-9FDDB0FE9DC5}"/>
    <dgm:cxn modelId="{F589CDF7-B72A-46A0-B504-0FCC519A8F49}" srcId="{007D65EB-13AB-4EE3-9DAC-37219F7D549B}" destId="{EDD0A123-C655-4747-BE69-63EC354F21DD}" srcOrd="5" destOrd="0" parTransId="{6C72225A-6B1C-4C3D-AD05-5157273A8C4B}" sibTransId="{4EC77560-CA1A-4B81-8B00-920A0D42E0A4}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C0820075-DF9B-4ED0-A656-65F5C4B47D76}" type="presParOf" srcId="{7C405A48-D505-4564-B6A9-2BA9B8F517A0}" destId="{30377734-7312-41F2-A3D7-EE8A5793D2DF}" srcOrd="1" destOrd="0" presId="urn:microsoft.com/office/officeart/2008/layout/SquareAccentList"/>
    <dgm:cxn modelId="{3348CB99-9060-48CC-A256-05020EDE9340}" type="presParOf" srcId="{30377734-7312-41F2-A3D7-EE8A5793D2DF}" destId="{FB4AAD90-23A0-4957-8A82-198BD3531C00}" srcOrd="0" destOrd="0" presId="urn:microsoft.com/office/officeart/2008/layout/SquareAccentList"/>
    <dgm:cxn modelId="{5A8BFB2D-1473-406F-B7FB-4AEA1D6BD54C}" type="presParOf" srcId="{30377734-7312-41F2-A3D7-EE8A5793D2DF}" destId="{AF7E1495-1D1B-4E51-82C1-2892410E9D46}" srcOrd="1" destOrd="0" presId="urn:microsoft.com/office/officeart/2008/layout/SquareAccentList"/>
    <dgm:cxn modelId="{FEC03807-53B6-4895-87E1-9E4661F77B41}" type="presParOf" srcId="{7C405A48-D505-4564-B6A9-2BA9B8F517A0}" destId="{88886B2B-89A1-450C-B642-97BC4A22D9BB}" srcOrd="2" destOrd="0" presId="urn:microsoft.com/office/officeart/2008/layout/SquareAccentList"/>
    <dgm:cxn modelId="{77DEC34A-03D3-44A6-BE7C-E0ADB3EA1837}" type="presParOf" srcId="{88886B2B-89A1-450C-B642-97BC4A22D9BB}" destId="{25772A7C-21F0-44E3-9B49-D54C26DD500A}" srcOrd="0" destOrd="0" presId="urn:microsoft.com/office/officeart/2008/layout/SquareAccentList"/>
    <dgm:cxn modelId="{BDA7E3D0-4B48-4305-A1D9-D1B004D92E13}" type="presParOf" srcId="{88886B2B-89A1-450C-B642-97BC4A22D9BB}" destId="{725ABE80-BB56-49FF-962D-0E5932ED798F}" srcOrd="1" destOrd="0" presId="urn:microsoft.com/office/officeart/2008/layout/SquareAccentList"/>
    <dgm:cxn modelId="{ECBE38F2-24D0-4085-BDD1-10A23C23F57A}" type="presParOf" srcId="{7C405A48-D505-4564-B6A9-2BA9B8F517A0}" destId="{730C7543-6A7E-4DB7-B8E6-C97EEC055F52}" srcOrd="3" destOrd="0" presId="urn:microsoft.com/office/officeart/2008/layout/SquareAccentList"/>
    <dgm:cxn modelId="{99716706-9B51-4F3B-9C89-F498A159CBAD}" type="presParOf" srcId="{730C7543-6A7E-4DB7-B8E6-C97EEC055F52}" destId="{D8A60B20-5B4B-421F-9CD1-89DACB48B2DC}" srcOrd="0" destOrd="0" presId="urn:microsoft.com/office/officeart/2008/layout/SquareAccentList"/>
    <dgm:cxn modelId="{F5585DFC-3C0B-4E2E-8FB5-F2B49CAB75DA}" type="presParOf" srcId="{730C7543-6A7E-4DB7-B8E6-C97EEC055F52}" destId="{151FDD19-BEF1-435B-91BC-E2D90E251E54}" srcOrd="1" destOrd="0" presId="urn:microsoft.com/office/officeart/2008/layout/SquareAccentList"/>
    <dgm:cxn modelId="{2CFDD608-358A-4360-9A3C-9A0171A3D66B}" type="presParOf" srcId="{7C405A48-D505-4564-B6A9-2BA9B8F517A0}" destId="{2E985ADD-F57B-40DA-8FB1-4AA516FDB808}" srcOrd="4" destOrd="0" presId="urn:microsoft.com/office/officeart/2008/layout/SquareAccentList"/>
    <dgm:cxn modelId="{A8400267-0CC5-4E5B-950A-85A777C3A007}" type="presParOf" srcId="{2E985ADD-F57B-40DA-8FB1-4AA516FDB808}" destId="{14D92084-BDA8-4036-9EB0-503CF25320BE}" srcOrd="0" destOrd="0" presId="urn:microsoft.com/office/officeart/2008/layout/SquareAccentList"/>
    <dgm:cxn modelId="{F49256CB-169A-4E66-981F-CEF38628C2B5}" type="presParOf" srcId="{2E985ADD-F57B-40DA-8FB1-4AA516FDB808}" destId="{DA5DE6C9-C160-4336-B42D-862BACF17A23}" srcOrd="1" destOrd="0" presId="urn:microsoft.com/office/officeart/2008/layout/SquareAccentList"/>
    <dgm:cxn modelId="{1B83A641-C141-422F-A538-C8C4C2EE7A51}" type="presParOf" srcId="{7C405A48-D505-4564-B6A9-2BA9B8F517A0}" destId="{5E4D77D7-5337-4CAD-9A60-0D965B9A528A}" srcOrd="5" destOrd="0" presId="urn:microsoft.com/office/officeart/2008/layout/SquareAccentList"/>
    <dgm:cxn modelId="{EBDA3A47-08F7-4075-8796-5F74551BA1E6}" type="presParOf" srcId="{5E4D77D7-5337-4CAD-9A60-0D965B9A528A}" destId="{07219EA0-B52C-4A57-A683-23BE5BF77056}" srcOrd="0" destOrd="0" presId="urn:microsoft.com/office/officeart/2008/layout/SquareAccentList"/>
    <dgm:cxn modelId="{E75DD4C1-245D-4DCC-A236-9315CC12FBF9}" type="presParOf" srcId="{5E4D77D7-5337-4CAD-9A60-0D965B9A528A}" destId="{C6C90136-3BF8-480D-B7AB-CEEFD0085F2E}" srcOrd="1" destOrd="0" presId="urn:microsoft.com/office/officeart/2008/layout/SquareAccentList"/>
    <dgm:cxn modelId="{0A7D31F1-FC1E-4DAC-BA7C-A1AB69AA1C84}" type="presParOf" srcId="{7C405A48-D505-4564-B6A9-2BA9B8F517A0}" destId="{6F9FB8F1-9674-4E03-BF37-2BF77BE7A6E3}" srcOrd="6" destOrd="0" presId="urn:microsoft.com/office/officeart/2008/layout/SquareAccentList"/>
    <dgm:cxn modelId="{A163BA5F-A0AC-4E07-92EB-B35EB6F97FAF}" type="presParOf" srcId="{6F9FB8F1-9674-4E03-BF37-2BF77BE7A6E3}" destId="{D9F50BE1-657F-4BF7-9257-60517B22844C}" srcOrd="0" destOrd="0" presId="urn:microsoft.com/office/officeart/2008/layout/SquareAccentList"/>
    <dgm:cxn modelId="{9AC0C0F2-B8EF-49F0-871C-F86AFC0B8A5A}" type="presParOf" srcId="{6F9FB8F1-9674-4E03-BF37-2BF77BE7A6E3}" destId="{A35A2F9E-976B-485D-AC8A-5B17FAB38D51}" srcOrd="1" destOrd="0" presId="urn:microsoft.com/office/officeart/2008/layout/SquareAccentList"/>
    <dgm:cxn modelId="{C1EBEE61-AC2D-4C7E-A578-7A43BB547A35}" type="presParOf" srcId="{7C405A48-D505-4564-B6A9-2BA9B8F517A0}" destId="{EBBED52C-714D-4494-A057-144FC756B018}" srcOrd="7" destOrd="0" presId="urn:microsoft.com/office/officeart/2008/layout/SquareAccentList"/>
    <dgm:cxn modelId="{1A360F08-56C1-4E0C-9455-6530C59B9659}" type="presParOf" srcId="{EBBED52C-714D-4494-A057-144FC756B018}" destId="{256E8D30-8C4C-46E2-8A99-3B923056FE08}" srcOrd="0" destOrd="0" presId="urn:microsoft.com/office/officeart/2008/layout/SquareAccentList"/>
    <dgm:cxn modelId="{8F3E8543-DD76-4D34-9E98-762586D562F8}" type="presParOf" srcId="{EBBED52C-714D-4494-A057-144FC756B018}" destId="{AD5B5482-C176-4585-A0B2-A87C3F67BA7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b="1" dirty="0">
              <a:solidFill>
                <a:schemeClr val="bg1"/>
              </a:solidFill>
            </a:rPr>
            <a:t>תרומה ללמידה 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הכרנו כלי חדש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67B3D48E-405B-42B4-B7FF-18FF6780BA5C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זמן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65272434-F377-4CD5-BB6F-18BE92D4D28E}" type="parTrans" cxnId="{24686942-182F-4F6F-97EB-B4A00530AFF3}">
      <dgm:prSet/>
      <dgm:spPr/>
      <dgm:t>
        <a:bodyPr/>
        <a:lstStyle/>
        <a:p>
          <a:endParaRPr lang="en-US"/>
        </a:p>
      </dgm:t>
    </dgm:pt>
    <dgm:pt modelId="{8138A19F-9213-4CCC-A80E-6BB3E986D941}" type="sibTrans" cxnId="{24686942-182F-4F6F-97EB-B4A00530AFF3}">
      <dgm:prSet/>
      <dgm:spPr/>
      <dgm:t>
        <a:bodyPr/>
        <a:lstStyle/>
        <a:p>
          <a:endParaRPr lang="en-US"/>
        </a:p>
      </dgm:t>
    </dgm:pt>
    <dgm:pt modelId="{081E9E96-FB21-43D4-B26C-56287A58F0BC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דיוק בהסברה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C0514577-556A-4838-8FDD-33335BD0A174}" type="parTrans" cxnId="{9F6E3FDF-0EF5-46D7-B2D6-07E58087C95F}">
      <dgm:prSet/>
      <dgm:spPr/>
      <dgm:t>
        <a:bodyPr/>
        <a:lstStyle/>
        <a:p>
          <a:endParaRPr lang="en-US"/>
        </a:p>
      </dgm:t>
    </dgm:pt>
    <dgm:pt modelId="{DB95BA77-0FE5-4F54-99CA-258F4E2EF58B}" type="sibTrans" cxnId="{9F6E3FDF-0EF5-46D7-B2D6-07E58087C95F}">
      <dgm:prSet/>
      <dgm:spPr/>
      <dgm:t>
        <a:bodyPr/>
        <a:lstStyle/>
        <a:p>
          <a:endParaRPr lang="en-US"/>
        </a:p>
      </dgm:t>
    </dgm:pt>
    <dgm:pt modelId="{E4785476-F470-437F-B3AA-A4E0AE18C654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תרומה לעיצוב</a:t>
          </a:r>
        </a:p>
      </dgm:t>
    </dgm:pt>
    <dgm:pt modelId="{31E672FD-4DA2-4DA2-A0BC-B0BC675CE71D}" type="parTrans" cxnId="{8C873632-4077-44DD-8AB7-548C3CCB6186}">
      <dgm:prSet/>
      <dgm:spPr/>
      <dgm:t>
        <a:bodyPr/>
        <a:lstStyle/>
        <a:p>
          <a:endParaRPr lang="en-US"/>
        </a:p>
      </dgm:t>
    </dgm:pt>
    <dgm:pt modelId="{57EA7A5F-1AE4-477C-9E54-CF9470228029}" type="sibTrans" cxnId="{8C873632-4077-44DD-8AB7-548C3CCB6186}">
      <dgm:prSet/>
      <dgm:spPr/>
      <dgm:t>
        <a:bodyPr/>
        <a:lstStyle/>
        <a:p>
          <a:endParaRPr lang="en-US"/>
        </a:p>
      </dgm:t>
    </dgm:pt>
    <dgm:pt modelId="{F1327F09-C582-4AB4-920F-395F009AE8C2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מודל נתונים חשיבתי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5B6E1D26-025A-4ECA-B05D-DB5F67033FAF}" type="parTrans" cxnId="{B84649BA-BEED-4BE1-806A-411EFDA29132}">
      <dgm:prSet/>
      <dgm:spPr/>
      <dgm:t>
        <a:bodyPr/>
        <a:lstStyle/>
        <a:p>
          <a:endParaRPr lang="en-US"/>
        </a:p>
      </dgm:t>
    </dgm:pt>
    <dgm:pt modelId="{4BDC68F2-F354-4A32-A77A-745B2B483E96}" type="sibTrans" cxnId="{B84649BA-BEED-4BE1-806A-411EFDA29132}">
      <dgm:prSet/>
      <dgm:spPr/>
      <dgm:t>
        <a:bodyPr/>
        <a:lstStyle/>
        <a:p>
          <a:endParaRPr lang="en-US"/>
        </a:p>
      </dgm:t>
    </dgm:pt>
    <dgm:pt modelId="{F97BA7D4-BAF2-4FBB-8F96-767896F433DE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הפרדת שכבות</a:t>
          </a:r>
        </a:p>
      </dgm:t>
    </dgm:pt>
    <dgm:pt modelId="{6AD2988F-91F2-4F25-9BF5-1BA36F00CC42}" type="parTrans" cxnId="{D639D96B-A59A-465E-91A5-0FF818939D9B}">
      <dgm:prSet/>
      <dgm:spPr/>
      <dgm:t>
        <a:bodyPr/>
        <a:lstStyle/>
        <a:p>
          <a:endParaRPr lang="en-US"/>
        </a:p>
      </dgm:t>
    </dgm:pt>
    <dgm:pt modelId="{8BCC2421-B5C7-47CE-B60F-DD13B4B44554}" type="sibTrans" cxnId="{D639D96B-A59A-465E-91A5-0FF818939D9B}">
      <dgm:prSet/>
      <dgm:spPr/>
      <dgm:t>
        <a:bodyPr/>
        <a:lstStyle/>
        <a:p>
          <a:endParaRPr lang="en-US"/>
        </a:p>
      </dgm:t>
    </dgm:pt>
    <dgm:pt modelId="{C1CE3A83-C3BE-437C-8910-5E0414D11E22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עבודה איטרטיבית</a:t>
          </a:r>
          <a:endParaRPr lang="he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D2915B-8293-46F6-B86C-40731ED8D8AF}" type="parTrans" cxnId="{2EABE465-89EF-4EB9-8B3E-2B0FAD51ED93}">
      <dgm:prSet/>
      <dgm:spPr/>
      <dgm:t>
        <a:bodyPr/>
        <a:lstStyle/>
        <a:p>
          <a:endParaRPr lang="en-US"/>
        </a:p>
      </dgm:t>
    </dgm:pt>
    <dgm:pt modelId="{5B02A19B-8E4E-4D71-98FC-4EFDD2777E24}" type="sibTrans" cxnId="{2EABE465-89EF-4EB9-8B3E-2B0FAD51ED93}">
      <dgm:prSet/>
      <dgm:spPr/>
      <dgm:t>
        <a:bodyPr/>
        <a:lstStyle/>
        <a:p>
          <a:endParaRPr lang="en-US"/>
        </a:p>
      </dgm:t>
    </dgm:pt>
    <dgm:pt modelId="{6BB499D6-50D1-4A8F-8491-F909CC6A43D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מגבלות הכלי</a:t>
          </a:r>
        </a:p>
      </dgm:t>
    </dgm:pt>
    <dgm:pt modelId="{64AFB1A1-95EA-46BC-9FEE-AA73D55E9B23}" type="parTrans" cxnId="{57BC4AD4-976B-4742-AE6A-EBB72129D80E}">
      <dgm:prSet/>
      <dgm:spPr/>
      <dgm:t>
        <a:bodyPr/>
        <a:lstStyle/>
        <a:p>
          <a:endParaRPr lang="en-US"/>
        </a:p>
      </dgm:t>
    </dgm:pt>
    <dgm:pt modelId="{9AC90121-77D2-4147-AC0B-1E372840F447}" type="sibTrans" cxnId="{57BC4AD4-976B-4742-AE6A-EBB72129D80E}">
      <dgm:prSet/>
      <dgm:spPr/>
      <dgm:t>
        <a:bodyPr/>
        <a:lstStyle/>
        <a:p>
          <a:endParaRPr lang="en-US"/>
        </a:p>
      </dgm:t>
    </dgm:pt>
    <dgm:pt modelId="{C00EFDCB-B2BB-4E41-B6B5-453E49CF3E5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שיתוף פעולה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092E3622-EB7E-4F95-8D27-8AA61706AEDD}" type="parTrans" cxnId="{E68B2AA3-EA1D-4427-8AB7-7DCE5EF7641A}">
      <dgm:prSet/>
      <dgm:spPr/>
      <dgm:t>
        <a:bodyPr/>
        <a:lstStyle/>
        <a:p>
          <a:endParaRPr lang="en-US"/>
        </a:p>
      </dgm:t>
    </dgm:pt>
    <dgm:pt modelId="{EA898E0E-8AAE-4514-B170-C0C810720CCA}" type="sibTrans" cxnId="{E68B2AA3-EA1D-4427-8AB7-7DCE5EF7641A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>
        <a:solidFill>
          <a:srgbClr val="CBE67A"/>
        </a:solidFill>
        <a:ln>
          <a:solidFill>
            <a:srgbClr val="CBE67A"/>
          </a:solidFill>
        </a:ln>
      </dgm:spPr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CBE67A">
            <a:alpha val="90000"/>
          </a:srgbClr>
        </a:solidFill>
        <a:ln>
          <a:solidFill>
            <a:srgbClr val="CBE67A"/>
          </a:solidFill>
        </a:ln>
      </dgm:spPr>
    </dgm:pt>
    <dgm:pt modelId="{6BF4097D-B7B6-43C5-B35E-840760297E8C}" type="pres">
      <dgm:prSet presAssocID="{007D65EB-13AB-4EE3-9DAC-37219F7D549B}" presName="Parent" presStyleLbl="revTx" presStyleIdx="0" presStyleCnt="10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9" custLinFactX="900000" custLinFactNeighborX="944048" custLinFactNeighborY="26890"/>
      <dgm:spPr/>
    </dgm:pt>
    <dgm:pt modelId="{51F74902-8549-4282-B9B7-233F2185AAB6}" type="pres">
      <dgm:prSet presAssocID="{DBF9D927-1BFC-40C0-A1C5-1824C700829F}" presName="Child" presStyleLbl="revTx" presStyleIdx="1" presStyleCnt="10" custScaleX="178110" custLinFactX="9490" custLinFactNeighborX="100000" custLinFactNeighborY="10520">
        <dgm:presLayoutVars>
          <dgm:chMax val="0"/>
          <dgm:chPref val="0"/>
          <dgm:bulletEnabled val="1"/>
        </dgm:presLayoutVars>
      </dgm:prSet>
      <dgm:spPr/>
    </dgm:pt>
    <dgm:pt modelId="{1066C901-4228-43A7-834A-FA5E4054EAC6}" type="pres">
      <dgm:prSet presAssocID="{67B3D48E-405B-42B4-B7FF-18FF6780BA5C}" presName="childComposite" presStyleCnt="0">
        <dgm:presLayoutVars>
          <dgm:chMax val="0"/>
          <dgm:chPref val="0"/>
        </dgm:presLayoutVars>
      </dgm:prSet>
      <dgm:spPr/>
    </dgm:pt>
    <dgm:pt modelId="{4A94B5BC-596C-44BB-A50C-5FDE69D19582}" type="pres">
      <dgm:prSet presAssocID="{67B3D48E-405B-42B4-B7FF-18FF6780BA5C}" presName="ChildAccent" presStyleLbl="solidFgAcc1" presStyleIdx="1" presStyleCnt="9" custLinFactX="784587" custLinFactNeighborX="800000" custLinFactNeighborY="-12508"/>
      <dgm:spPr/>
    </dgm:pt>
    <dgm:pt modelId="{BAD7E928-B882-44B6-B054-4A0E45E0EBAF}" type="pres">
      <dgm:prSet presAssocID="{67B3D48E-405B-42B4-B7FF-18FF6780BA5C}" presName="Child" presStyleLbl="revTx" presStyleIdx="2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3B7688C5-1435-480E-B75D-369C7391F2CB}" type="pres">
      <dgm:prSet presAssocID="{081E9E96-FB21-43D4-B26C-56287A58F0BC}" presName="childComposite" presStyleCnt="0">
        <dgm:presLayoutVars>
          <dgm:chMax val="0"/>
          <dgm:chPref val="0"/>
        </dgm:presLayoutVars>
      </dgm:prSet>
      <dgm:spPr/>
    </dgm:pt>
    <dgm:pt modelId="{C1834A3F-9FE1-4893-9A4E-29FC7EAFCA77}" type="pres">
      <dgm:prSet presAssocID="{081E9E96-FB21-43D4-B26C-56287A58F0BC}" presName="ChildAccent" presStyleLbl="solidFgAcc1" presStyleIdx="2" presStyleCnt="9" custLinFactX="784587" custLinFactNeighborX="800000" custLinFactNeighborY="-12508"/>
      <dgm:spPr/>
    </dgm:pt>
    <dgm:pt modelId="{A5221F2B-7275-43DF-8B9E-FEE9DDFBEC86}" type="pres">
      <dgm:prSet presAssocID="{081E9E96-FB21-43D4-B26C-56287A58F0BC}" presName="Child" presStyleLbl="revTx" presStyleIdx="3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ACCF5BFB-D1A3-46BE-9882-2893F1155367}" type="pres">
      <dgm:prSet presAssocID="{E4785476-F470-437F-B3AA-A4E0AE18C654}" presName="childComposite" presStyleCnt="0">
        <dgm:presLayoutVars>
          <dgm:chMax val="0"/>
          <dgm:chPref val="0"/>
        </dgm:presLayoutVars>
      </dgm:prSet>
      <dgm:spPr/>
    </dgm:pt>
    <dgm:pt modelId="{F902C990-2F28-4B15-AD82-A97C5CB2F889}" type="pres">
      <dgm:prSet presAssocID="{E4785476-F470-437F-B3AA-A4E0AE18C654}" presName="ChildAccent" presStyleLbl="solidFgAcc1" presStyleIdx="3" presStyleCnt="9" custLinFactX="784587" custLinFactNeighborX="800000" custLinFactNeighborY="-12508"/>
      <dgm:spPr/>
    </dgm:pt>
    <dgm:pt modelId="{59A164DF-A5E2-4D94-8314-F2446F9AF32F}" type="pres">
      <dgm:prSet presAssocID="{E4785476-F470-437F-B3AA-A4E0AE18C654}" presName="Child" presStyleLbl="revTx" presStyleIdx="4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42122D0C-40CC-4104-B4D3-81439087482A}" type="pres">
      <dgm:prSet presAssocID="{F1327F09-C582-4AB4-920F-395F009AE8C2}" presName="childComposite" presStyleCnt="0">
        <dgm:presLayoutVars>
          <dgm:chMax val="0"/>
          <dgm:chPref val="0"/>
        </dgm:presLayoutVars>
      </dgm:prSet>
      <dgm:spPr/>
    </dgm:pt>
    <dgm:pt modelId="{3D387EAF-82A0-4553-9A4B-CC5E42BD37B5}" type="pres">
      <dgm:prSet presAssocID="{F1327F09-C582-4AB4-920F-395F009AE8C2}" presName="ChildAccent" presStyleLbl="solidFgAcc1" presStyleIdx="4" presStyleCnt="9" custLinFactX="784587" custLinFactNeighborX="800000" custLinFactNeighborY="-12508"/>
      <dgm:spPr/>
    </dgm:pt>
    <dgm:pt modelId="{4917C1BE-708B-487D-9A13-15A865CA69D0}" type="pres">
      <dgm:prSet presAssocID="{F1327F09-C582-4AB4-920F-395F009AE8C2}" presName="Child" presStyleLbl="revTx" presStyleIdx="5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097BE8A2-0D17-4C93-8F27-7AEFC936AB53}" type="pres">
      <dgm:prSet presAssocID="{F97BA7D4-BAF2-4FBB-8F96-767896F433DE}" presName="childComposite" presStyleCnt="0">
        <dgm:presLayoutVars>
          <dgm:chMax val="0"/>
          <dgm:chPref val="0"/>
        </dgm:presLayoutVars>
      </dgm:prSet>
      <dgm:spPr/>
    </dgm:pt>
    <dgm:pt modelId="{687F29E5-C4D5-4D73-974C-362018243DBE}" type="pres">
      <dgm:prSet presAssocID="{F97BA7D4-BAF2-4FBB-8F96-767896F433DE}" presName="ChildAccent" presStyleLbl="solidFgAcc1" presStyleIdx="5" presStyleCnt="9" custLinFactX="784587" custLinFactNeighborX="800000" custLinFactNeighborY="-12508"/>
      <dgm:spPr/>
    </dgm:pt>
    <dgm:pt modelId="{A42A2F22-A083-4E66-8029-3C86B1B058F2}" type="pres">
      <dgm:prSet presAssocID="{F97BA7D4-BAF2-4FBB-8F96-767896F433DE}" presName="Child" presStyleLbl="revTx" presStyleIdx="6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BFC19B9D-0AE1-4783-9CD6-BB340F0E9D4F}" type="pres">
      <dgm:prSet presAssocID="{C1CE3A83-C3BE-437C-8910-5E0414D11E22}" presName="childComposite" presStyleCnt="0">
        <dgm:presLayoutVars>
          <dgm:chMax val="0"/>
          <dgm:chPref val="0"/>
        </dgm:presLayoutVars>
      </dgm:prSet>
      <dgm:spPr/>
    </dgm:pt>
    <dgm:pt modelId="{F54EBE18-3B4D-4F55-8288-3B7DEDA50823}" type="pres">
      <dgm:prSet presAssocID="{C1CE3A83-C3BE-437C-8910-5E0414D11E22}" presName="ChildAccent" presStyleLbl="solidFgAcc1" presStyleIdx="6" presStyleCnt="9" custLinFactX="784587" custLinFactNeighborX="800000" custLinFactNeighborY="-12508"/>
      <dgm:spPr/>
    </dgm:pt>
    <dgm:pt modelId="{046E0F69-959F-4EA4-A46B-674574EB3288}" type="pres">
      <dgm:prSet presAssocID="{C1CE3A83-C3BE-437C-8910-5E0414D11E22}" presName="Child" presStyleLbl="revTx" presStyleIdx="7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A048C12E-3CA6-4C79-A82F-1B22E7513DC1}" type="pres">
      <dgm:prSet presAssocID="{6BB499D6-50D1-4A8F-8491-F909CC6A43D6}" presName="childComposite" presStyleCnt="0">
        <dgm:presLayoutVars>
          <dgm:chMax val="0"/>
          <dgm:chPref val="0"/>
        </dgm:presLayoutVars>
      </dgm:prSet>
      <dgm:spPr/>
    </dgm:pt>
    <dgm:pt modelId="{9666B1DD-1FFE-472B-9421-0368966C610E}" type="pres">
      <dgm:prSet presAssocID="{6BB499D6-50D1-4A8F-8491-F909CC6A43D6}" presName="ChildAccent" presStyleLbl="solidFgAcc1" presStyleIdx="7" presStyleCnt="9" custLinFactX="784587" custLinFactNeighborX="800000" custLinFactNeighborY="-12508"/>
      <dgm:spPr/>
    </dgm:pt>
    <dgm:pt modelId="{0C65FDA8-947A-4025-88BF-125A5540E0CD}" type="pres">
      <dgm:prSet presAssocID="{6BB499D6-50D1-4A8F-8491-F909CC6A43D6}" presName="Child" presStyleLbl="revTx" presStyleIdx="8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  <dgm:pt modelId="{C1524FCC-11FA-40DD-B86F-C71C25C78E37}" type="pres">
      <dgm:prSet presAssocID="{C00EFDCB-B2BB-4E41-B6B5-453E49CF3E5B}" presName="childComposite" presStyleCnt="0">
        <dgm:presLayoutVars>
          <dgm:chMax val="0"/>
          <dgm:chPref val="0"/>
        </dgm:presLayoutVars>
      </dgm:prSet>
      <dgm:spPr/>
    </dgm:pt>
    <dgm:pt modelId="{69A71966-FAFE-4F05-83BC-9F23EF9EFB0E}" type="pres">
      <dgm:prSet presAssocID="{C00EFDCB-B2BB-4E41-B6B5-453E49CF3E5B}" presName="ChildAccent" presStyleLbl="solidFgAcc1" presStyleIdx="8" presStyleCnt="9" custLinFactX="784587" custLinFactNeighborX="800000" custLinFactNeighborY="-12508"/>
      <dgm:spPr/>
    </dgm:pt>
    <dgm:pt modelId="{E2919639-CF0E-4B72-89C5-604EEE6704D8}" type="pres">
      <dgm:prSet presAssocID="{C00EFDCB-B2BB-4E41-B6B5-453E49CF3E5B}" presName="Child" presStyleLbl="revTx" presStyleIdx="9" presStyleCnt="10" custScaleX="136132" custLinFactX="10676" custLinFactNeighborX="100000" custLinFactNeighborY="-5367">
        <dgm:presLayoutVars>
          <dgm:chMax val="0"/>
          <dgm:chPref val="0"/>
          <dgm:bulletEnabled val="1"/>
        </dgm:presLayoutVars>
      </dgm:prSet>
      <dgm:spPr/>
    </dgm:pt>
  </dgm:ptLst>
  <dgm:cxnLst>
    <dgm:cxn modelId="{E102D80B-DCE9-4FC6-853B-051228FF17B7}" type="presOf" srcId="{C00EFDCB-B2BB-4E41-B6B5-453E49CF3E5B}" destId="{E2919639-CF0E-4B72-89C5-604EEE6704D8}" srcOrd="0" destOrd="0" presId="urn:microsoft.com/office/officeart/2008/layout/SquareAccentList"/>
    <dgm:cxn modelId="{EDC50812-41D7-4EE3-8FF5-6CE6534BD099}" type="presOf" srcId="{E4785476-F470-437F-B3AA-A4E0AE18C654}" destId="{59A164DF-A5E2-4D94-8314-F2446F9AF32F}" srcOrd="0" destOrd="0" presId="urn:microsoft.com/office/officeart/2008/layout/SquareAccentList"/>
    <dgm:cxn modelId="{823BF51C-0F69-4DDE-97AF-8166E7AB455C}" type="presOf" srcId="{F1327F09-C582-4AB4-920F-395F009AE8C2}" destId="{4917C1BE-708B-487D-9A13-15A865CA69D0}" srcOrd="0" destOrd="0" presId="urn:microsoft.com/office/officeart/2008/layout/SquareAccentList"/>
    <dgm:cxn modelId="{8C873632-4077-44DD-8AB7-548C3CCB6186}" srcId="{007D65EB-13AB-4EE3-9DAC-37219F7D549B}" destId="{E4785476-F470-437F-B3AA-A4E0AE18C654}" srcOrd="3" destOrd="0" parTransId="{31E672FD-4DA2-4DA2-A0BC-B0BC675CE71D}" sibTransId="{57EA7A5F-1AE4-477C-9E54-CF9470228029}"/>
    <dgm:cxn modelId="{24686942-182F-4F6F-97EB-B4A00530AFF3}" srcId="{007D65EB-13AB-4EE3-9DAC-37219F7D549B}" destId="{67B3D48E-405B-42B4-B7FF-18FF6780BA5C}" srcOrd="1" destOrd="0" parTransId="{65272434-F377-4CD5-BB6F-18BE92D4D28E}" sibTransId="{8138A19F-9213-4CCC-A80E-6BB3E986D941}"/>
    <dgm:cxn modelId="{2EABE465-89EF-4EB9-8B3E-2B0FAD51ED93}" srcId="{007D65EB-13AB-4EE3-9DAC-37219F7D549B}" destId="{C1CE3A83-C3BE-437C-8910-5E0414D11E22}" srcOrd="6" destOrd="0" parTransId="{0AD2915B-8293-46F6-B86C-40731ED8D8AF}" sibTransId="{5B02A19B-8E4E-4D71-98FC-4EFDD2777E24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D639D96B-A59A-465E-91A5-0FF818939D9B}" srcId="{007D65EB-13AB-4EE3-9DAC-37219F7D549B}" destId="{F97BA7D4-BAF2-4FBB-8F96-767896F433DE}" srcOrd="5" destOrd="0" parTransId="{6AD2988F-91F2-4F25-9BF5-1BA36F00CC42}" sibTransId="{8BCC2421-B5C7-47CE-B60F-DD13B4B44554}"/>
    <dgm:cxn modelId="{75DE8579-4ACD-4300-899A-B27AB20F9053}" type="presOf" srcId="{6BB499D6-50D1-4A8F-8491-F909CC6A43D6}" destId="{0C65FDA8-947A-4025-88BF-125A5540E0CD}" srcOrd="0" destOrd="0" presId="urn:microsoft.com/office/officeart/2008/layout/SquareAccentList"/>
    <dgm:cxn modelId="{8EBD878E-8BDE-4919-88B8-656485677EF3}" type="presOf" srcId="{081E9E96-FB21-43D4-B26C-56287A58F0BC}" destId="{A5221F2B-7275-43DF-8B9E-FEE9DDFBEC86}" srcOrd="0" destOrd="0" presId="urn:microsoft.com/office/officeart/2008/layout/SquareAccentList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E68B2AA3-EA1D-4427-8AB7-7DCE5EF7641A}" srcId="{007D65EB-13AB-4EE3-9DAC-37219F7D549B}" destId="{C00EFDCB-B2BB-4E41-B6B5-453E49CF3E5B}" srcOrd="8" destOrd="0" parTransId="{092E3622-EB7E-4F95-8D27-8AA61706AEDD}" sibTransId="{EA898E0E-8AAE-4514-B170-C0C810720CCA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D6398AB2-5DC3-489E-A57A-B25528298B38}" type="presOf" srcId="{67B3D48E-405B-42B4-B7FF-18FF6780BA5C}" destId="{BAD7E928-B882-44B6-B054-4A0E45E0EBAF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B84649BA-BEED-4BE1-806A-411EFDA29132}" srcId="{007D65EB-13AB-4EE3-9DAC-37219F7D549B}" destId="{F1327F09-C582-4AB4-920F-395F009AE8C2}" srcOrd="4" destOrd="0" parTransId="{5B6E1D26-025A-4ECA-B05D-DB5F67033FAF}" sibTransId="{4BDC68F2-F354-4A32-A77A-745B2B483E96}"/>
    <dgm:cxn modelId="{57BC4AD4-976B-4742-AE6A-EBB72129D80E}" srcId="{007D65EB-13AB-4EE3-9DAC-37219F7D549B}" destId="{6BB499D6-50D1-4A8F-8491-F909CC6A43D6}" srcOrd="7" destOrd="0" parTransId="{64AFB1A1-95EA-46BC-9FEE-AA73D55E9B23}" sibTransId="{9AC90121-77D2-4147-AC0B-1E372840F447}"/>
    <dgm:cxn modelId="{A0CBA6D6-A149-4BE0-A484-208F2EBD313F}" type="presOf" srcId="{C1CE3A83-C3BE-437C-8910-5E0414D11E22}" destId="{046E0F69-959F-4EA4-A46B-674574EB3288}" srcOrd="0" destOrd="0" presId="urn:microsoft.com/office/officeart/2008/layout/SquareAccentList"/>
    <dgm:cxn modelId="{9F6E3FDF-0EF5-46D7-B2D6-07E58087C95F}" srcId="{007D65EB-13AB-4EE3-9DAC-37219F7D549B}" destId="{081E9E96-FB21-43D4-B26C-56287A58F0BC}" srcOrd="2" destOrd="0" parTransId="{C0514577-556A-4838-8FDD-33335BD0A174}" sibTransId="{DB95BA77-0FE5-4F54-99CA-258F4E2EF58B}"/>
    <dgm:cxn modelId="{04F0BAE9-8558-421C-903C-09EEF78AFB37}" type="presOf" srcId="{F97BA7D4-BAF2-4FBB-8F96-767896F433DE}" destId="{A42A2F22-A083-4E66-8029-3C86B1B058F2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C206527F-1923-4D01-A84D-398CFDC8F3DC}" type="presParOf" srcId="{7C405A48-D505-4564-B6A9-2BA9B8F517A0}" destId="{1066C901-4228-43A7-834A-FA5E4054EAC6}" srcOrd="1" destOrd="0" presId="urn:microsoft.com/office/officeart/2008/layout/SquareAccentList"/>
    <dgm:cxn modelId="{6632AFB0-7CEA-4385-B1FA-C93A3C8A5D92}" type="presParOf" srcId="{1066C901-4228-43A7-834A-FA5E4054EAC6}" destId="{4A94B5BC-596C-44BB-A50C-5FDE69D19582}" srcOrd="0" destOrd="0" presId="urn:microsoft.com/office/officeart/2008/layout/SquareAccentList"/>
    <dgm:cxn modelId="{4B8F66D2-2BB6-4C24-9007-B78AAA373BE5}" type="presParOf" srcId="{1066C901-4228-43A7-834A-FA5E4054EAC6}" destId="{BAD7E928-B882-44B6-B054-4A0E45E0EBAF}" srcOrd="1" destOrd="0" presId="urn:microsoft.com/office/officeart/2008/layout/SquareAccentList"/>
    <dgm:cxn modelId="{BC71F171-B098-4BD1-8973-7AC2ECC17B03}" type="presParOf" srcId="{7C405A48-D505-4564-B6A9-2BA9B8F517A0}" destId="{3B7688C5-1435-480E-B75D-369C7391F2CB}" srcOrd="2" destOrd="0" presId="urn:microsoft.com/office/officeart/2008/layout/SquareAccentList"/>
    <dgm:cxn modelId="{DDB4B60C-5DA5-4129-BE9D-560460A4FA3B}" type="presParOf" srcId="{3B7688C5-1435-480E-B75D-369C7391F2CB}" destId="{C1834A3F-9FE1-4893-9A4E-29FC7EAFCA77}" srcOrd="0" destOrd="0" presId="urn:microsoft.com/office/officeart/2008/layout/SquareAccentList"/>
    <dgm:cxn modelId="{3718B033-0BF4-49D4-B89C-6F913F20ED8C}" type="presParOf" srcId="{3B7688C5-1435-480E-B75D-369C7391F2CB}" destId="{A5221F2B-7275-43DF-8B9E-FEE9DDFBEC86}" srcOrd="1" destOrd="0" presId="urn:microsoft.com/office/officeart/2008/layout/SquareAccentList"/>
    <dgm:cxn modelId="{4BC6FE6E-AF15-43D9-8CE3-95CD0E249FD7}" type="presParOf" srcId="{7C405A48-D505-4564-B6A9-2BA9B8F517A0}" destId="{ACCF5BFB-D1A3-46BE-9882-2893F1155367}" srcOrd="3" destOrd="0" presId="urn:microsoft.com/office/officeart/2008/layout/SquareAccentList"/>
    <dgm:cxn modelId="{0ABB239D-E832-4A19-B1FE-BE82F920B19F}" type="presParOf" srcId="{ACCF5BFB-D1A3-46BE-9882-2893F1155367}" destId="{F902C990-2F28-4B15-AD82-A97C5CB2F889}" srcOrd="0" destOrd="0" presId="urn:microsoft.com/office/officeart/2008/layout/SquareAccentList"/>
    <dgm:cxn modelId="{8A4F953E-33E8-4B6B-BECD-7A7AA9A46ED4}" type="presParOf" srcId="{ACCF5BFB-D1A3-46BE-9882-2893F1155367}" destId="{59A164DF-A5E2-4D94-8314-F2446F9AF32F}" srcOrd="1" destOrd="0" presId="urn:microsoft.com/office/officeart/2008/layout/SquareAccentList"/>
    <dgm:cxn modelId="{B5AA47E2-3A89-4118-B1B4-650923E89D5C}" type="presParOf" srcId="{7C405A48-D505-4564-B6A9-2BA9B8F517A0}" destId="{42122D0C-40CC-4104-B4D3-81439087482A}" srcOrd="4" destOrd="0" presId="urn:microsoft.com/office/officeart/2008/layout/SquareAccentList"/>
    <dgm:cxn modelId="{B7C97F83-C5E4-42CF-ACCD-34E24977136A}" type="presParOf" srcId="{42122D0C-40CC-4104-B4D3-81439087482A}" destId="{3D387EAF-82A0-4553-9A4B-CC5E42BD37B5}" srcOrd="0" destOrd="0" presId="urn:microsoft.com/office/officeart/2008/layout/SquareAccentList"/>
    <dgm:cxn modelId="{B8522CEA-49AD-4C1C-85A0-1802E7DAB5F2}" type="presParOf" srcId="{42122D0C-40CC-4104-B4D3-81439087482A}" destId="{4917C1BE-708B-487D-9A13-15A865CA69D0}" srcOrd="1" destOrd="0" presId="urn:microsoft.com/office/officeart/2008/layout/SquareAccentList"/>
    <dgm:cxn modelId="{2F4276D3-F618-4696-9C2A-771264FFB78C}" type="presParOf" srcId="{7C405A48-D505-4564-B6A9-2BA9B8F517A0}" destId="{097BE8A2-0D17-4C93-8F27-7AEFC936AB53}" srcOrd="5" destOrd="0" presId="urn:microsoft.com/office/officeart/2008/layout/SquareAccentList"/>
    <dgm:cxn modelId="{755A19BA-27ED-42AF-884E-4797C4C55B26}" type="presParOf" srcId="{097BE8A2-0D17-4C93-8F27-7AEFC936AB53}" destId="{687F29E5-C4D5-4D73-974C-362018243DBE}" srcOrd="0" destOrd="0" presId="urn:microsoft.com/office/officeart/2008/layout/SquareAccentList"/>
    <dgm:cxn modelId="{43EB7B0C-7615-43D1-8D71-AF6878B89F05}" type="presParOf" srcId="{097BE8A2-0D17-4C93-8F27-7AEFC936AB53}" destId="{A42A2F22-A083-4E66-8029-3C86B1B058F2}" srcOrd="1" destOrd="0" presId="urn:microsoft.com/office/officeart/2008/layout/SquareAccentList"/>
    <dgm:cxn modelId="{B1435EDF-7DFD-4B1E-9AAC-FDA23B0C167C}" type="presParOf" srcId="{7C405A48-D505-4564-B6A9-2BA9B8F517A0}" destId="{BFC19B9D-0AE1-4783-9CD6-BB340F0E9D4F}" srcOrd="6" destOrd="0" presId="urn:microsoft.com/office/officeart/2008/layout/SquareAccentList"/>
    <dgm:cxn modelId="{F514D83C-9370-49FA-9BD9-9D54486F5753}" type="presParOf" srcId="{BFC19B9D-0AE1-4783-9CD6-BB340F0E9D4F}" destId="{F54EBE18-3B4D-4F55-8288-3B7DEDA50823}" srcOrd="0" destOrd="0" presId="urn:microsoft.com/office/officeart/2008/layout/SquareAccentList"/>
    <dgm:cxn modelId="{614350BC-975C-41CE-8535-CD5CD766E1DA}" type="presParOf" srcId="{BFC19B9D-0AE1-4783-9CD6-BB340F0E9D4F}" destId="{046E0F69-959F-4EA4-A46B-674574EB3288}" srcOrd="1" destOrd="0" presId="urn:microsoft.com/office/officeart/2008/layout/SquareAccentList"/>
    <dgm:cxn modelId="{5B5DAC3C-A0CA-4C8B-8625-779E848D3E88}" type="presParOf" srcId="{7C405A48-D505-4564-B6A9-2BA9B8F517A0}" destId="{A048C12E-3CA6-4C79-A82F-1B22E7513DC1}" srcOrd="7" destOrd="0" presId="urn:microsoft.com/office/officeart/2008/layout/SquareAccentList"/>
    <dgm:cxn modelId="{4BE3FBC2-DBE4-4BCC-8571-45463A86550E}" type="presParOf" srcId="{A048C12E-3CA6-4C79-A82F-1B22E7513DC1}" destId="{9666B1DD-1FFE-472B-9421-0368966C610E}" srcOrd="0" destOrd="0" presId="urn:microsoft.com/office/officeart/2008/layout/SquareAccentList"/>
    <dgm:cxn modelId="{23909AFA-513B-40FB-B846-E08D598FF56B}" type="presParOf" srcId="{A048C12E-3CA6-4C79-A82F-1B22E7513DC1}" destId="{0C65FDA8-947A-4025-88BF-125A5540E0CD}" srcOrd="1" destOrd="0" presId="urn:microsoft.com/office/officeart/2008/layout/SquareAccentList"/>
    <dgm:cxn modelId="{D9CD9199-1191-4ED7-80A2-5D5C5B186C5C}" type="presParOf" srcId="{7C405A48-D505-4564-B6A9-2BA9B8F517A0}" destId="{C1524FCC-11FA-40DD-B86F-C71C25C78E37}" srcOrd="8" destOrd="0" presId="urn:microsoft.com/office/officeart/2008/layout/SquareAccentList"/>
    <dgm:cxn modelId="{0113D799-9829-4002-BD13-739BBD7A0C4C}" type="presParOf" srcId="{C1524FCC-11FA-40DD-B86F-C71C25C78E37}" destId="{69A71966-FAFE-4F05-83BC-9F23EF9EFB0E}" srcOrd="0" destOrd="0" presId="urn:microsoft.com/office/officeart/2008/layout/SquareAccentList"/>
    <dgm:cxn modelId="{484D5031-234F-4200-AF78-5AF90EEAD064}" type="presParOf" srcId="{C1524FCC-11FA-40DD-B86F-C71C25C78E37}" destId="{E2919639-CF0E-4B72-89C5-604EEE6704D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489C7A2-9548-42A4-8916-E736E4917556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5BEE2-A59B-4BC4-8F59-FA8588BE27AC}">
      <dgm:prSet phldrT="[Text]" custT="1"/>
      <dgm:spPr/>
      <dgm:t>
        <a:bodyPr/>
        <a:lstStyle/>
        <a:p>
          <a:r>
            <a:rPr kumimoji="0" lang="he-IL" altLang="en-IL" sz="2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סיפוק</a:t>
          </a:r>
          <a:endParaRPr lang="en-US" sz="2400" dirty="0"/>
        </a:p>
      </dgm:t>
    </dgm:pt>
    <dgm:pt modelId="{B563A77B-C6D9-43BB-9B45-ED4E4BDCBE50}" type="parTrans" cxnId="{3A9E2A3D-7CB5-4634-9AD2-74390E3A591E}">
      <dgm:prSet/>
      <dgm:spPr/>
      <dgm:t>
        <a:bodyPr/>
        <a:lstStyle/>
        <a:p>
          <a:endParaRPr lang="en-US"/>
        </a:p>
      </dgm:t>
    </dgm:pt>
    <dgm:pt modelId="{115D8474-BF1B-483B-A277-536711F19F30}" type="sibTrans" cxnId="{3A9E2A3D-7CB5-4634-9AD2-74390E3A591E}">
      <dgm:prSet/>
      <dgm:spPr/>
      <dgm:t>
        <a:bodyPr/>
        <a:lstStyle/>
        <a:p>
          <a:endParaRPr lang="en-US"/>
        </a:p>
      </dgm:t>
    </dgm:pt>
    <dgm:pt modelId="{268ECB90-2727-4DE9-B0E5-F869149D8935}">
      <dgm:prSet phldrT="[Text]" custT="1"/>
      <dgm:spPr/>
      <dgm:t>
        <a:bodyPr/>
        <a:lstStyle/>
        <a:p>
          <a:pPr algn="r" rtl="1">
            <a:buClrTx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למדנו כלי חדש והרחבנו את ארגז הכלים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142649D9-327E-47E2-988A-6AF7BA2B7F81}" type="parTrans" cxnId="{1828DC69-828F-4C27-AD3D-3F3646A608E9}">
      <dgm:prSet/>
      <dgm:spPr/>
      <dgm:t>
        <a:bodyPr/>
        <a:lstStyle/>
        <a:p>
          <a:endParaRPr lang="en-US"/>
        </a:p>
      </dgm:t>
    </dgm:pt>
    <dgm:pt modelId="{543A53E1-1E34-4943-BA7E-B68574AE135A}" type="sibTrans" cxnId="{1828DC69-828F-4C27-AD3D-3F3646A608E9}">
      <dgm:prSet/>
      <dgm:spPr/>
      <dgm:t>
        <a:bodyPr/>
        <a:lstStyle/>
        <a:p>
          <a:endParaRPr lang="en-US"/>
        </a:p>
      </dgm:t>
    </dgm:pt>
    <dgm:pt modelId="{32F2CB53-1D26-4A68-8421-970C46E2FE80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שדרוג ב־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:</a:t>
          </a:r>
          <a:r>
            <a:rPr lang="en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UI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טפסים/טבלאות אחידים ונקיים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F752F02E-1B6E-4945-94AA-84C756520ABB}" type="parTrans" cxnId="{92475458-C5BD-41ED-8A60-9806514DF255}">
      <dgm:prSet/>
      <dgm:spPr/>
      <dgm:t>
        <a:bodyPr/>
        <a:lstStyle/>
        <a:p>
          <a:endParaRPr lang="en-US"/>
        </a:p>
      </dgm:t>
    </dgm:pt>
    <dgm:pt modelId="{3B324BD1-A514-41A5-B30E-5935F3BB24EA}" type="sibTrans" cxnId="{92475458-C5BD-41ED-8A60-9806514DF255}">
      <dgm:prSet/>
      <dgm:spPr/>
      <dgm:t>
        <a:bodyPr/>
        <a:lstStyle/>
        <a:p>
          <a:endParaRPr lang="en-US"/>
        </a:p>
      </dgm:t>
    </dgm:pt>
    <dgm:pt modelId="{7D9D3615-F404-47A1-B089-71402CAFF66D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אימון על ניסוח דרישות מדויקות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(Prompting)</a:t>
          </a:r>
          <a:endParaRPr lang="en-US" sz="2400" dirty="0"/>
        </a:p>
      </dgm:t>
    </dgm:pt>
    <dgm:pt modelId="{E1C65289-C3EE-4616-8B86-816A8E4C15AB}" type="parTrans" cxnId="{7CD2D841-25A1-4D72-B5B6-9436A08B558D}">
      <dgm:prSet/>
      <dgm:spPr/>
      <dgm:t>
        <a:bodyPr/>
        <a:lstStyle/>
        <a:p>
          <a:endParaRPr lang="en-US"/>
        </a:p>
      </dgm:t>
    </dgm:pt>
    <dgm:pt modelId="{979530EB-6CDA-44E4-9C47-16663A05F4A5}" type="sibTrans" cxnId="{7CD2D841-25A1-4D72-B5B6-9436A08B558D}">
      <dgm:prSet/>
      <dgm:spPr/>
      <dgm:t>
        <a:bodyPr/>
        <a:lstStyle/>
        <a:p>
          <a:endParaRPr lang="en-US"/>
        </a:p>
      </dgm:t>
    </dgm:pt>
    <dgm:pt modelId="{153F9966-B431-4CFA-B302-8B4379FF76AC}">
      <dgm:prSet phldrT="[Text]" custT="1"/>
      <dgm:spPr/>
      <dgm:t>
        <a:bodyPr/>
        <a:lstStyle/>
        <a:p>
          <a:pPr algn="r" rtl="1">
            <a:buClrTx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סדר מחשבתי ב־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מול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Code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והרשאות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D2AD2AE4-5253-4B66-9129-69CC75F48B67}" type="parTrans" cxnId="{06F38255-7723-41C0-8D10-6ACAE01509A0}">
      <dgm:prSet/>
      <dgm:spPr/>
      <dgm:t>
        <a:bodyPr/>
        <a:lstStyle/>
        <a:p>
          <a:endParaRPr lang="en-US"/>
        </a:p>
      </dgm:t>
    </dgm:pt>
    <dgm:pt modelId="{8970C4B6-691B-4DF9-8A27-BF1319D75AFE}" type="sibTrans" cxnId="{06F38255-7723-41C0-8D10-6ACAE01509A0}">
      <dgm:prSet/>
      <dgm:spPr/>
      <dgm:t>
        <a:bodyPr/>
        <a:lstStyle/>
        <a:p>
          <a:endParaRPr lang="en-US"/>
        </a:p>
      </dgm:t>
    </dgm:pt>
    <dgm:pt modelId="{7E92E843-DB8C-4C94-80F7-031F4E597021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בנייה מהירה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+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פרסום בלחיצה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59E84944-3941-49D3-A09B-FCFFC5AE6200}" type="sibTrans" cxnId="{B8249456-BDF9-4C33-A3DE-BDFD9D73C57A}">
      <dgm:prSet/>
      <dgm:spPr/>
      <dgm:t>
        <a:bodyPr/>
        <a:lstStyle/>
        <a:p>
          <a:endParaRPr lang="en-US"/>
        </a:p>
      </dgm:t>
    </dgm:pt>
    <dgm:pt modelId="{76B0864C-23E2-4B62-8B86-D1D71E6D4F79}" type="parTrans" cxnId="{B8249456-BDF9-4C33-A3DE-BDFD9D73C57A}">
      <dgm:prSet/>
      <dgm:spPr/>
      <dgm:t>
        <a:bodyPr/>
        <a:lstStyle/>
        <a:p>
          <a:endParaRPr lang="en-US"/>
        </a:p>
      </dgm:t>
    </dgm:pt>
    <dgm:pt modelId="{4F1DBF74-284C-4A1D-B585-97742C238E41}" type="pres">
      <dgm:prSet presAssocID="{6489C7A2-9548-42A4-8916-E736E4917556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C6EC841B-7C39-466B-884F-A2F1199087CF}" type="pres">
      <dgm:prSet presAssocID="{9835BEE2-A59B-4BC4-8F59-FA8588BE27AC}" presName="root" presStyleCnt="0">
        <dgm:presLayoutVars>
          <dgm:chMax/>
          <dgm:chPref/>
        </dgm:presLayoutVars>
      </dgm:prSet>
      <dgm:spPr/>
    </dgm:pt>
    <dgm:pt modelId="{560F539B-A167-406E-9297-1B6C22F08903}" type="pres">
      <dgm:prSet presAssocID="{9835BEE2-A59B-4BC4-8F59-FA8588BE27AC}" presName="rootComposite" presStyleCnt="0">
        <dgm:presLayoutVars/>
      </dgm:prSet>
      <dgm:spPr/>
    </dgm:pt>
    <dgm:pt modelId="{32D9E202-407F-4D12-8A98-E9273A8564A9}" type="pres">
      <dgm:prSet presAssocID="{9835BEE2-A59B-4BC4-8F59-FA8588BE27AC}" presName="ParentAccent" presStyleLbl="alignNode1" presStyleIdx="0" presStyleCnt="1" custFlipVert="0" custScaleX="511847" custScaleY="88695" custLinFactNeighborX="62410" custLinFactNeighborY="67147"/>
      <dgm:spPr>
        <a:solidFill>
          <a:srgbClr val="CBE67A"/>
        </a:solidFill>
        <a:ln>
          <a:solidFill>
            <a:srgbClr val="CBE67A"/>
          </a:solidFill>
        </a:ln>
      </dgm:spPr>
    </dgm:pt>
    <dgm:pt modelId="{7313F73A-1369-4301-82E5-80875F2B6E1C}" type="pres">
      <dgm:prSet presAssocID="{9835BEE2-A59B-4BC4-8F59-FA8588BE27AC}" presName="ParentSmallAccent" presStyleLbl="fgAcc1" presStyleIdx="0" presStyleCnt="1" custFlipVert="1" custScaleX="60724" custScaleY="123376" custLinFactX="200000" custLinFactNeighborX="200430" custLinFactNeighborY="9669"/>
      <dgm:spPr>
        <a:noFill/>
        <a:ln>
          <a:noFill/>
        </a:ln>
      </dgm:spPr>
    </dgm:pt>
    <dgm:pt modelId="{9AA3417C-2C35-4BF4-96FD-B5DAC24221A9}" type="pres">
      <dgm:prSet presAssocID="{9835BEE2-A59B-4BC4-8F59-FA8588BE27AC}" presName="Parent" presStyleLbl="revTx" presStyleIdx="0" presStyleCnt="6" custScaleY="184385" custLinFactX="100000" custLinFactNeighborX="168334" custLinFactNeighborY="4483">
        <dgm:presLayoutVars>
          <dgm:chMax/>
          <dgm:chPref val="4"/>
          <dgm:bulletEnabled val="1"/>
        </dgm:presLayoutVars>
      </dgm:prSet>
      <dgm:spPr/>
    </dgm:pt>
    <dgm:pt modelId="{39701E59-2286-4C15-BB80-DD88C91B4082}" type="pres">
      <dgm:prSet presAssocID="{9835BEE2-A59B-4BC4-8F59-FA8588BE27AC}" presName="childShape" presStyleCnt="0">
        <dgm:presLayoutVars>
          <dgm:chMax val="0"/>
          <dgm:chPref val="0"/>
        </dgm:presLayoutVars>
      </dgm:prSet>
      <dgm:spPr/>
    </dgm:pt>
    <dgm:pt modelId="{8536BD29-E561-4698-A1B6-A1B9BC284BDE}" type="pres">
      <dgm:prSet presAssocID="{268ECB90-2727-4DE9-B0E5-F869149D8935}" presName="childComposite" presStyleCnt="0">
        <dgm:presLayoutVars>
          <dgm:chMax val="0"/>
          <dgm:chPref val="0"/>
        </dgm:presLayoutVars>
      </dgm:prSet>
      <dgm:spPr/>
    </dgm:pt>
    <dgm:pt modelId="{9BE436B8-B8BE-42EA-8187-5FF247DF9D2E}" type="pres">
      <dgm:prSet presAssocID="{268ECB90-2727-4DE9-B0E5-F869149D8935}" presName="ChildAccent" presStyleLbl="solidFgAcc1" presStyleIdx="0" presStyleCnt="5" custScaleX="193379" custScaleY="164051" custLinFactX="1400000" custLinFactNeighborX="1419738" custLinFactNeighborY="26723"/>
      <dgm:spPr/>
    </dgm:pt>
    <dgm:pt modelId="{D15DF8DF-C37F-4DAB-B258-3AF3A6970477}" type="pres">
      <dgm:prSet presAssocID="{268ECB90-2727-4DE9-B0E5-F869149D8935}" presName="Child" presStyleLbl="revTx" presStyleIdx="1" presStyleCnt="6" custScaleX="524299" custScaleY="393254" custLinFactNeighborX="2329" custLinFactNeighborY="190">
        <dgm:presLayoutVars>
          <dgm:chMax val="0"/>
          <dgm:chPref val="0"/>
          <dgm:bulletEnabled val="1"/>
        </dgm:presLayoutVars>
      </dgm:prSet>
      <dgm:spPr/>
    </dgm:pt>
    <dgm:pt modelId="{BC46EF2C-D7BB-4EC4-895B-4F1BCD4A5506}" type="pres">
      <dgm:prSet presAssocID="{7E92E843-DB8C-4C94-80F7-031F4E597021}" presName="childComposite" presStyleCnt="0">
        <dgm:presLayoutVars>
          <dgm:chMax val="0"/>
          <dgm:chPref val="0"/>
        </dgm:presLayoutVars>
      </dgm:prSet>
      <dgm:spPr/>
    </dgm:pt>
    <dgm:pt modelId="{1F353D5C-41D5-4C4A-B73F-970D52A6ACC2}" type="pres">
      <dgm:prSet presAssocID="{7E92E843-DB8C-4C94-80F7-031F4E597021}" presName="ChildAccent" presStyleLbl="solidFgAcc1" presStyleIdx="1" presStyleCnt="5" custLinFactX="1400000" custLinFactNeighborX="1476964" custLinFactNeighborY="-30652"/>
      <dgm:spPr>
        <a:noFill/>
        <a:ln>
          <a:noFill/>
        </a:ln>
      </dgm:spPr>
    </dgm:pt>
    <dgm:pt modelId="{DF1B89D5-C74F-4E71-AEA7-83C80068DA15}" type="pres">
      <dgm:prSet presAssocID="{7E92E843-DB8C-4C94-80F7-031F4E597021}" presName="Child" presStyleLbl="revTx" presStyleIdx="2" presStyleCnt="6" custScaleX="524299" custScaleY="336367" custLinFactNeighborX="6857" custLinFactNeighborY="-41947">
        <dgm:presLayoutVars>
          <dgm:chMax val="0"/>
          <dgm:chPref val="0"/>
          <dgm:bulletEnabled val="1"/>
        </dgm:presLayoutVars>
      </dgm:prSet>
      <dgm:spPr/>
    </dgm:pt>
    <dgm:pt modelId="{6A7B38EF-95C0-4E52-BF79-EE40BB5F14B7}" type="pres">
      <dgm:prSet presAssocID="{32F2CB53-1D26-4A68-8421-970C46E2FE80}" presName="childComposite" presStyleCnt="0">
        <dgm:presLayoutVars>
          <dgm:chMax val="0"/>
          <dgm:chPref val="0"/>
        </dgm:presLayoutVars>
      </dgm:prSet>
      <dgm:spPr/>
    </dgm:pt>
    <dgm:pt modelId="{3249116B-FCD4-439A-A564-31AB06DC0E1E}" type="pres">
      <dgm:prSet presAssocID="{32F2CB53-1D26-4A68-8421-970C46E2FE80}" presName="ChildAccent" presStyleLbl="solidFgAcc1" presStyleIdx="2" presStyleCnt="5" custLinFactX="1400000" custLinFactY="-100000" custLinFactNeighborX="1476964" custLinFactNeighborY="-112678"/>
      <dgm:spPr>
        <a:noFill/>
        <a:ln>
          <a:noFill/>
        </a:ln>
      </dgm:spPr>
    </dgm:pt>
    <dgm:pt modelId="{555173F4-CF37-40E0-AC0D-B634E8AC400A}" type="pres">
      <dgm:prSet presAssocID="{32F2CB53-1D26-4A68-8421-970C46E2FE80}" presName="Child" presStyleLbl="revTx" presStyleIdx="3" presStyleCnt="6" custScaleX="524299" custScaleY="393254" custLinFactNeighborX="6857" custLinFactNeighborY="-47008">
        <dgm:presLayoutVars>
          <dgm:chMax val="0"/>
          <dgm:chPref val="0"/>
          <dgm:bulletEnabled val="1"/>
        </dgm:presLayoutVars>
      </dgm:prSet>
      <dgm:spPr/>
    </dgm:pt>
    <dgm:pt modelId="{17ECAE76-4464-4B15-B102-737E24D8D451}" type="pres">
      <dgm:prSet presAssocID="{7D9D3615-F404-47A1-B089-71402CAFF66D}" presName="childComposite" presStyleCnt="0">
        <dgm:presLayoutVars>
          <dgm:chMax val="0"/>
          <dgm:chPref val="0"/>
        </dgm:presLayoutVars>
      </dgm:prSet>
      <dgm:spPr/>
    </dgm:pt>
    <dgm:pt modelId="{D39B0C05-228A-4DA6-B6FC-654EF4C8559C}" type="pres">
      <dgm:prSet presAssocID="{7D9D3615-F404-47A1-B089-71402CAFF66D}" presName="ChildAccent" presStyleLbl="solidFgAcc1" presStyleIdx="3" presStyleCnt="5" custLinFactX="1400000" custLinFactY="-100000" custLinFactNeighborX="1476964" custLinFactNeighborY="-142499"/>
      <dgm:spPr>
        <a:noFill/>
        <a:ln>
          <a:noFill/>
        </a:ln>
      </dgm:spPr>
    </dgm:pt>
    <dgm:pt modelId="{EEE311E3-D814-4F1C-95B4-8F2777934342}" type="pres">
      <dgm:prSet presAssocID="{7D9D3615-F404-47A1-B089-71402CAFF66D}" presName="Child" presStyleLbl="revTx" presStyleIdx="4" presStyleCnt="6" custScaleX="524299" custScaleY="393254" custLinFactNeighborX="6857" custLinFactNeighborY="-54817">
        <dgm:presLayoutVars>
          <dgm:chMax val="0"/>
          <dgm:chPref val="0"/>
          <dgm:bulletEnabled val="1"/>
        </dgm:presLayoutVars>
      </dgm:prSet>
      <dgm:spPr/>
    </dgm:pt>
    <dgm:pt modelId="{D6EF9166-4B5E-4409-B9E3-57502F4F849E}" type="pres">
      <dgm:prSet presAssocID="{153F9966-B431-4CFA-B302-8B4379FF76AC}" presName="childComposite" presStyleCnt="0">
        <dgm:presLayoutVars>
          <dgm:chMax val="0"/>
          <dgm:chPref val="0"/>
        </dgm:presLayoutVars>
      </dgm:prSet>
      <dgm:spPr/>
    </dgm:pt>
    <dgm:pt modelId="{8B794E57-E38A-4681-9AD9-73C591C432FE}" type="pres">
      <dgm:prSet presAssocID="{153F9966-B431-4CFA-B302-8B4379FF76AC}" presName="ChildAccent" presStyleLbl="solidFgAcc1" presStyleIdx="4" presStyleCnt="5" custLinFactX="1943122" custLinFactY="-307440" custLinFactNeighborX="2000000" custLinFactNeighborY="-400000"/>
      <dgm:spPr>
        <a:noFill/>
        <a:ln>
          <a:noFill/>
        </a:ln>
      </dgm:spPr>
    </dgm:pt>
    <dgm:pt modelId="{C38165A3-B338-4159-BAF3-B748151A8C7A}" type="pres">
      <dgm:prSet presAssocID="{153F9966-B431-4CFA-B302-8B4379FF76AC}" presName="Child" presStyleLbl="revTx" presStyleIdx="5" presStyleCnt="6" custScaleX="596491" custScaleY="313641" custLinFactNeighborX="14090" custLinFactNeighborY="-68327">
        <dgm:presLayoutVars>
          <dgm:chMax val="0"/>
          <dgm:chPref val="0"/>
          <dgm:bulletEnabled val="1"/>
        </dgm:presLayoutVars>
      </dgm:prSet>
      <dgm:spPr/>
    </dgm:pt>
  </dgm:ptLst>
  <dgm:cxnLst>
    <dgm:cxn modelId="{3A9E2A3D-7CB5-4634-9AD2-74390E3A591E}" srcId="{6489C7A2-9548-42A4-8916-E736E4917556}" destId="{9835BEE2-A59B-4BC4-8F59-FA8588BE27AC}" srcOrd="0" destOrd="0" parTransId="{B563A77B-C6D9-43BB-9B45-ED4E4BDCBE50}" sibTransId="{115D8474-BF1B-483B-A277-536711F19F30}"/>
    <dgm:cxn modelId="{C163BB5C-C72A-4DAB-B247-50B112A26922}" type="presOf" srcId="{32F2CB53-1D26-4A68-8421-970C46E2FE80}" destId="{555173F4-CF37-40E0-AC0D-B634E8AC400A}" srcOrd="0" destOrd="0" presId="urn:microsoft.com/office/officeart/2008/layout/SquareAccentList"/>
    <dgm:cxn modelId="{7CD2D841-25A1-4D72-B5B6-9436A08B558D}" srcId="{9835BEE2-A59B-4BC4-8F59-FA8588BE27AC}" destId="{7D9D3615-F404-47A1-B089-71402CAFF66D}" srcOrd="3" destOrd="0" parTransId="{E1C65289-C3EE-4616-8B86-816A8E4C15AB}" sibTransId="{979530EB-6CDA-44E4-9C47-16663A05F4A5}"/>
    <dgm:cxn modelId="{1828DC69-828F-4C27-AD3D-3F3646A608E9}" srcId="{9835BEE2-A59B-4BC4-8F59-FA8588BE27AC}" destId="{268ECB90-2727-4DE9-B0E5-F869149D8935}" srcOrd="0" destOrd="0" parTransId="{142649D9-327E-47E2-988A-6AF7BA2B7F81}" sibTransId="{543A53E1-1E34-4943-BA7E-B68574AE135A}"/>
    <dgm:cxn modelId="{06F38255-7723-41C0-8D10-6ACAE01509A0}" srcId="{9835BEE2-A59B-4BC4-8F59-FA8588BE27AC}" destId="{153F9966-B431-4CFA-B302-8B4379FF76AC}" srcOrd="4" destOrd="0" parTransId="{D2AD2AE4-5253-4B66-9129-69CC75F48B67}" sibTransId="{8970C4B6-691B-4DF9-8A27-BF1319D75AFE}"/>
    <dgm:cxn modelId="{B8249456-BDF9-4C33-A3DE-BDFD9D73C57A}" srcId="{9835BEE2-A59B-4BC4-8F59-FA8588BE27AC}" destId="{7E92E843-DB8C-4C94-80F7-031F4E597021}" srcOrd="1" destOrd="0" parTransId="{76B0864C-23E2-4B62-8B86-D1D71E6D4F79}" sibTransId="{59E84944-3941-49D3-A09B-FCFFC5AE6200}"/>
    <dgm:cxn modelId="{2EA45E78-D7BA-4A46-BA1A-24B924875493}" type="presOf" srcId="{7D9D3615-F404-47A1-B089-71402CAFF66D}" destId="{EEE311E3-D814-4F1C-95B4-8F2777934342}" srcOrd="0" destOrd="0" presId="urn:microsoft.com/office/officeart/2008/layout/SquareAccentList"/>
    <dgm:cxn modelId="{92475458-C5BD-41ED-8A60-9806514DF255}" srcId="{9835BEE2-A59B-4BC4-8F59-FA8588BE27AC}" destId="{32F2CB53-1D26-4A68-8421-970C46E2FE80}" srcOrd="2" destOrd="0" parTransId="{F752F02E-1B6E-4945-94AA-84C756520ABB}" sibTransId="{3B324BD1-A514-41A5-B30E-5935F3BB24EA}"/>
    <dgm:cxn modelId="{5B39BA9D-0480-46C4-B040-D3A3EEE1A228}" type="presOf" srcId="{6489C7A2-9548-42A4-8916-E736E4917556}" destId="{4F1DBF74-284C-4A1D-B585-97742C238E41}" srcOrd="0" destOrd="0" presId="urn:microsoft.com/office/officeart/2008/layout/SquareAccentList"/>
    <dgm:cxn modelId="{7F40D69E-AD15-47EB-901D-BA674D7AC8E6}" type="presOf" srcId="{9835BEE2-A59B-4BC4-8F59-FA8588BE27AC}" destId="{9AA3417C-2C35-4BF4-96FD-B5DAC24221A9}" srcOrd="0" destOrd="0" presId="urn:microsoft.com/office/officeart/2008/layout/SquareAccentList"/>
    <dgm:cxn modelId="{E32896AF-7E75-483F-88EA-757DD2B7AFC2}" type="presOf" srcId="{153F9966-B431-4CFA-B302-8B4379FF76AC}" destId="{C38165A3-B338-4159-BAF3-B748151A8C7A}" srcOrd="0" destOrd="0" presId="urn:microsoft.com/office/officeart/2008/layout/SquareAccentList"/>
    <dgm:cxn modelId="{709A5FCF-9830-4028-A2AE-16E3BEE303E8}" type="presOf" srcId="{268ECB90-2727-4DE9-B0E5-F869149D8935}" destId="{D15DF8DF-C37F-4DAB-B258-3AF3A6970477}" srcOrd="0" destOrd="0" presId="urn:microsoft.com/office/officeart/2008/layout/SquareAccentList"/>
    <dgm:cxn modelId="{032CD5F1-9834-4716-9140-E42B228270C6}" type="presOf" srcId="{7E92E843-DB8C-4C94-80F7-031F4E597021}" destId="{DF1B89D5-C74F-4E71-AEA7-83C80068DA15}" srcOrd="0" destOrd="0" presId="urn:microsoft.com/office/officeart/2008/layout/SquareAccentList"/>
    <dgm:cxn modelId="{92E3F70A-7209-49C2-8059-9D31E31E485D}" type="presParOf" srcId="{4F1DBF74-284C-4A1D-B585-97742C238E41}" destId="{C6EC841B-7C39-466B-884F-A2F1199087CF}" srcOrd="0" destOrd="0" presId="urn:microsoft.com/office/officeart/2008/layout/SquareAccentList"/>
    <dgm:cxn modelId="{865B1051-5C3C-49B6-BFCE-34C25B0E1C2E}" type="presParOf" srcId="{C6EC841B-7C39-466B-884F-A2F1199087CF}" destId="{560F539B-A167-406E-9297-1B6C22F08903}" srcOrd="0" destOrd="0" presId="urn:microsoft.com/office/officeart/2008/layout/SquareAccentList"/>
    <dgm:cxn modelId="{1CFDA4A7-13A6-4D97-B33D-FBFF9E30CB45}" type="presParOf" srcId="{560F539B-A167-406E-9297-1B6C22F08903}" destId="{32D9E202-407F-4D12-8A98-E9273A8564A9}" srcOrd="0" destOrd="0" presId="urn:microsoft.com/office/officeart/2008/layout/SquareAccentList"/>
    <dgm:cxn modelId="{2A3D8163-64F9-436D-884D-D391CE4E7EFA}" type="presParOf" srcId="{560F539B-A167-406E-9297-1B6C22F08903}" destId="{7313F73A-1369-4301-82E5-80875F2B6E1C}" srcOrd="1" destOrd="0" presId="urn:microsoft.com/office/officeart/2008/layout/SquareAccentList"/>
    <dgm:cxn modelId="{B4264BCA-2FC4-4240-9409-5E67E9C777AF}" type="presParOf" srcId="{560F539B-A167-406E-9297-1B6C22F08903}" destId="{9AA3417C-2C35-4BF4-96FD-B5DAC24221A9}" srcOrd="2" destOrd="0" presId="urn:microsoft.com/office/officeart/2008/layout/SquareAccentList"/>
    <dgm:cxn modelId="{937EA04C-8E0F-4D5C-B3AB-8EA3F2EA45BE}" type="presParOf" srcId="{C6EC841B-7C39-466B-884F-A2F1199087CF}" destId="{39701E59-2286-4C15-BB80-DD88C91B4082}" srcOrd="1" destOrd="0" presId="urn:microsoft.com/office/officeart/2008/layout/SquareAccentList"/>
    <dgm:cxn modelId="{5ADEFB6A-BC30-4C71-B1FC-A2257CE573AA}" type="presParOf" srcId="{39701E59-2286-4C15-BB80-DD88C91B4082}" destId="{8536BD29-E561-4698-A1B6-A1B9BC284BDE}" srcOrd="0" destOrd="0" presId="urn:microsoft.com/office/officeart/2008/layout/SquareAccentList"/>
    <dgm:cxn modelId="{4BE3434B-FD75-4034-941A-87F2470AE273}" type="presParOf" srcId="{8536BD29-E561-4698-A1B6-A1B9BC284BDE}" destId="{9BE436B8-B8BE-42EA-8187-5FF247DF9D2E}" srcOrd="0" destOrd="0" presId="urn:microsoft.com/office/officeart/2008/layout/SquareAccentList"/>
    <dgm:cxn modelId="{CC2248F9-ACD6-4F63-AE56-B9499DEC711F}" type="presParOf" srcId="{8536BD29-E561-4698-A1B6-A1B9BC284BDE}" destId="{D15DF8DF-C37F-4DAB-B258-3AF3A6970477}" srcOrd="1" destOrd="0" presId="urn:microsoft.com/office/officeart/2008/layout/SquareAccentList"/>
    <dgm:cxn modelId="{433327F0-6575-4936-B3A9-A40F49743A14}" type="presParOf" srcId="{39701E59-2286-4C15-BB80-DD88C91B4082}" destId="{BC46EF2C-D7BB-4EC4-895B-4F1BCD4A5506}" srcOrd="1" destOrd="0" presId="urn:microsoft.com/office/officeart/2008/layout/SquareAccentList"/>
    <dgm:cxn modelId="{3814C491-9DA0-49DB-9821-6924865D7179}" type="presParOf" srcId="{BC46EF2C-D7BB-4EC4-895B-4F1BCD4A5506}" destId="{1F353D5C-41D5-4C4A-B73F-970D52A6ACC2}" srcOrd="0" destOrd="0" presId="urn:microsoft.com/office/officeart/2008/layout/SquareAccentList"/>
    <dgm:cxn modelId="{62AF405E-7642-4705-8666-B9E0DEC98A2B}" type="presParOf" srcId="{BC46EF2C-D7BB-4EC4-895B-4F1BCD4A5506}" destId="{DF1B89D5-C74F-4E71-AEA7-83C80068DA15}" srcOrd="1" destOrd="0" presId="urn:microsoft.com/office/officeart/2008/layout/SquareAccentList"/>
    <dgm:cxn modelId="{3D258BD6-FC18-42BC-AD42-74ACA25F39A7}" type="presParOf" srcId="{39701E59-2286-4C15-BB80-DD88C91B4082}" destId="{6A7B38EF-95C0-4E52-BF79-EE40BB5F14B7}" srcOrd="2" destOrd="0" presId="urn:microsoft.com/office/officeart/2008/layout/SquareAccentList"/>
    <dgm:cxn modelId="{AE347526-9BE2-4CEE-AF3F-A9433FA9094A}" type="presParOf" srcId="{6A7B38EF-95C0-4E52-BF79-EE40BB5F14B7}" destId="{3249116B-FCD4-439A-A564-31AB06DC0E1E}" srcOrd="0" destOrd="0" presId="urn:microsoft.com/office/officeart/2008/layout/SquareAccentList"/>
    <dgm:cxn modelId="{13C753D5-C8B9-4BDE-8F9A-50A7F8A0E59B}" type="presParOf" srcId="{6A7B38EF-95C0-4E52-BF79-EE40BB5F14B7}" destId="{555173F4-CF37-40E0-AC0D-B634E8AC400A}" srcOrd="1" destOrd="0" presId="urn:microsoft.com/office/officeart/2008/layout/SquareAccentList"/>
    <dgm:cxn modelId="{DCC805FB-3746-44FC-9A84-F5DF04C650E2}" type="presParOf" srcId="{39701E59-2286-4C15-BB80-DD88C91B4082}" destId="{17ECAE76-4464-4B15-B102-737E24D8D451}" srcOrd="3" destOrd="0" presId="urn:microsoft.com/office/officeart/2008/layout/SquareAccentList"/>
    <dgm:cxn modelId="{0FD248A8-6E4B-4043-B077-B4596CF256CD}" type="presParOf" srcId="{17ECAE76-4464-4B15-B102-737E24D8D451}" destId="{D39B0C05-228A-4DA6-B6FC-654EF4C8559C}" srcOrd="0" destOrd="0" presId="urn:microsoft.com/office/officeart/2008/layout/SquareAccentList"/>
    <dgm:cxn modelId="{1A8CA44A-0A8D-43BE-AEE5-2CCD8423E3A4}" type="presParOf" srcId="{17ECAE76-4464-4B15-B102-737E24D8D451}" destId="{EEE311E3-D814-4F1C-95B4-8F2777934342}" srcOrd="1" destOrd="0" presId="urn:microsoft.com/office/officeart/2008/layout/SquareAccentList"/>
    <dgm:cxn modelId="{8C371E29-E7C1-4997-9715-9F6443232A0A}" type="presParOf" srcId="{39701E59-2286-4C15-BB80-DD88C91B4082}" destId="{D6EF9166-4B5E-4409-B9E3-57502F4F849E}" srcOrd="4" destOrd="0" presId="urn:microsoft.com/office/officeart/2008/layout/SquareAccentList"/>
    <dgm:cxn modelId="{E31D02CF-BD1C-452D-8245-2E4D9A1489C5}" type="presParOf" srcId="{D6EF9166-4B5E-4409-B9E3-57502F4F849E}" destId="{8B794E57-E38A-4681-9AD9-73C591C432FE}" srcOrd="0" destOrd="0" presId="urn:microsoft.com/office/officeart/2008/layout/SquareAccentList"/>
    <dgm:cxn modelId="{FF466FA1-F553-4EE3-904F-BE1AF21CCDB2}" type="presParOf" srcId="{D6EF9166-4B5E-4409-B9E3-57502F4F849E}" destId="{C38165A3-B338-4159-BAF3-B748151A8C7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489C7A2-9548-42A4-8916-E736E4917556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5BEE2-A59B-4BC4-8F59-FA8588BE27AC}">
      <dgm:prSet phldrT="[Text]" custT="1"/>
      <dgm:spPr/>
      <dgm:t>
        <a:bodyPr/>
        <a:lstStyle/>
        <a:p>
          <a:pPr rtl="1"/>
          <a:r>
            <a:rPr kumimoji="0" lang="he-IL" altLang="en-IL" sz="2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תסכול</a:t>
          </a:r>
          <a:endParaRPr lang="en-US" sz="2400" dirty="0"/>
        </a:p>
      </dgm:t>
    </dgm:pt>
    <dgm:pt modelId="{B563A77B-C6D9-43BB-9B45-ED4E4BDCBE50}" type="parTrans" cxnId="{3A9E2A3D-7CB5-4634-9AD2-74390E3A591E}">
      <dgm:prSet/>
      <dgm:spPr/>
      <dgm:t>
        <a:bodyPr/>
        <a:lstStyle/>
        <a:p>
          <a:endParaRPr lang="en-US"/>
        </a:p>
      </dgm:t>
    </dgm:pt>
    <dgm:pt modelId="{115D8474-BF1B-483B-A277-536711F19F30}" type="sibTrans" cxnId="{3A9E2A3D-7CB5-4634-9AD2-74390E3A591E}">
      <dgm:prSet/>
      <dgm:spPr/>
      <dgm:t>
        <a:bodyPr/>
        <a:lstStyle/>
        <a:p>
          <a:endParaRPr lang="en-US"/>
        </a:p>
      </dgm:t>
    </dgm:pt>
    <dgm:pt modelId="{268ECB90-2727-4DE9-B0E5-F869149D8935}">
      <dgm:prSet phldrT="[Text]" custT="1"/>
      <dgm:spPr/>
      <dgm:t>
        <a:bodyPr/>
        <a:lstStyle/>
        <a:p>
          <a:pPr algn="r" rtl="1">
            <a:buClrTx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קושי בשינויים מיקרו־עיצוביים/אובייקטים קטנים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142649D9-327E-47E2-988A-6AF7BA2B7F81}" type="parTrans" cxnId="{1828DC69-828F-4C27-AD3D-3F3646A608E9}">
      <dgm:prSet/>
      <dgm:spPr/>
      <dgm:t>
        <a:bodyPr/>
        <a:lstStyle/>
        <a:p>
          <a:endParaRPr lang="en-US"/>
        </a:p>
      </dgm:t>
    </dgm:pt>
    <dgm:pt modelId="{543A53E1-1E34-4943-BA7E-B68574AE135A}" type="sibTrans" cxnId="{1828DC69-828F-4C27-AD3D-3F3646A608E9}">
      <dgm:prSet/>
      <dgm:spPr/>
      <dgm:t>
        <a:bodyPr/>
        <a:lstStyle/>
        <a:p>
          <a:endParaRPr lang="en-US"/>
        </a:p>
      </dgm:t>
    </dgm:pt>
    <dgm:pt modelId="{32F2CB53-1D26-4A68-8421-970C46E2FE80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לפעמים נתקע/לא מעדכן עד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Publish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או רענון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F752F02E-1B6E-4945-94AA-84C756520ABB}" type="parTrans" cxnId="{92475458-C5BD-41ED-8A60-9806514DF255}">
      <dgm:prSet/>
      <dgm:spPr/>
      <dgm:t>
        <a:bodyPr/>
        <a:lstStyle/>
        <a:p>
          <a:endParaRPr lang="en-US"/>
        </a:p>
      </dgm:t>
    </dgm:pt>
    <dgm:pt modelId="{3B324BD1-A514-41A5-B30E-5935F3BB24EA}" type="sibTrans" cxnId="{92475458-C5BD-41ED-8A60-9806514DF255}">
      <dgm:prSet/>
      <dgm:spPr/>
      <dgm:t>
        <a:bodyPr/>
        <a:lstStyle/>
        <a:p>
          <a:endParaRPr lang="en-US"/>
        </a:p>
      </dgm:t>
    </dgm:pt>
    <dgm:pt modelId="{7D9D3615-F404-47A1-B089-71402CAFF66D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מגבלות בלוגיקה מורכבת/ולידציה מתקדמת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E1C65289-C3EE-4616-8B86-816A8E4C15AB}" type="parTrans" cxnId="{7CD2D841-25A1-4D72-B5B6-9436A08B558D}">
      <dgm:prSet/>
      <dgm:spPr/>
      <dgm:t>
        <a:bodyPr/>
        <a:lstStyle/>
        <a:p>
          <a:endParaRPr lang="en-US"/>
        </a:p>
      </dgm:t>
    </dgm:pt>
    <dgm:pt modelId="{979530EB-6CDA-44E4-9C47-16663A05F4A5}" type="sibTrans" cxnId="{7CD2D841-25A1-4D72-B5B6-9436A08B558D}">
      <dgm:prSet/>
      <dgm:spPr/>
      <dgm:t>
        <a:bodyPr/>
        <a:lstStyle/>
        <a:p>
          <a:endParaRPr lang="en-US"/>
        </a:p>
      </dgm:t>
    </dgm:pt>
    <dgm:pt modelId="{153F9966-B431-4CFA-B302-8B4379FF76AC}">
      <dgm:prSet phldrT="[Text]" custT="1"/>
      <dgm:spPr/>
      <dgm:t>
        <a:bodyPr/>
        <a:lstStyle/>
        <a:p>
          <a:pPr algn="r" rtl="1">
            <a:buClrTx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מגבלות מכסת בקשות - צריך לתכנן ולרכז שינויים</a:t>
          </a:r>
          <a:endParaRPr lang="en-US" sz="2400" dirty="0"/>
        </a:p>
      </dgm:t>
    </dgm:pt>
    <dgm:pt modelId="{D2AD2AE4-5253-4B66-9129-69CC75F48B67}" type="parTrans" cxnId="{06F38255-7723-41C0-8D10-6ACAE01509A0}">
      <dgm:prSet/>
      <dgm:spPr/>
      <dgm:t>
        <a:bodyPr/>
        <a:lstStyle/>
        <a:p>
          <a:endParaRPr lang="en-US"/>
        </a:p>
      </dgm:t>
    </dgm:pt>
    <dgm:pt modelId="{8970C4B6-691B-4DF9-8A27-BF1319D75AFE}" type="sibTrans" cxnId="{06F38255-7723-41C0-8D10-6ACAE01509A0}">
      <dgm:prSet/>
      <dgm:spPr/>
      <dgm:t>
        <a:bodyPr/>
        <a:lstStyle/>
        <a:p>
          <a:endParaRPr lang="en-US"/>
        </a:p>
      </dgm:t>
    </dgm:pt>
    <dgm:pt modelId="{7E92E843-DB8C-4C94-80F7-031F4E597021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לא תמיד מבין את הכוונה</a:t>
          </a:r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מצריך כמה סבבי ניסוח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59E84944-3941-49D3-A09B-FCFFC5AE6200}" type="sibTrans" cxnId="{B8249456-BDF9-4C33-A3DE-BDFD9D73C57A}">
      <dgm:prSet/>
      <dgm:spPr/>
      <dgm:t>
        <a:bodyPr/>
        <a:lstStyle/>
        <a:p>
          <a:endParaRPr lang="en-US"/>
        </a:p>
      </dgm:t>
    </dgm:pt>
    <dgm:pt modelId="{76B0864C-23E2-4B62-8B86-D1D71E6D4F79}" type="parTrans" cxnId="{B8249456-BDF9-4C33-A3DE-BDFD9D73C57A}">
      <dgm:prSet/>
      <dgm:spPr/>
      <dgm:t>
        <a:bodyPr/>
        <a:lstStyle/>
        <a:p>
          <a:endParaRPr lang="en-US"/>
        </a:p>
      </dgm:t>
    </dgm:pt>
    <dgm:pt modelId="{458D4241-3FD3-4165-BBFC-562AD4D98BE9}">
      <dgm:prSet phldrT="[Text]"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 סכמות נתונים עלול לשבור מסכים קיימים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dirty="0"/>
        </a:p>
      </dgm:t>
    </dgm:pt>
    <dgm:pt modelId="{687FA6BC-7AB2-4F2D-80F4-9B320919E486}" type="parTrans" cxnId="{845F9538-BBED-4F6E-AE59-DD7AD03E45C6}">
      <dgm:prSet/>
      <dgm:spPr/>
      <dgm:t>
        <a:bodyPr/>
        <a:lstStyle/>
        <a:p>
          <a:endParaRPr lang="en-US"/>
        </a:p>
      </dgm:t>
    </dgm:pt>
    <dgm:pt modelId="{A0279610-5E3C-4D85-9FDA-00250D7925BE}" type="sibTrans" cxnId="{845F9538-BBED-4F6E-AE59-DD7AD03E45C6}">
      <dgm:prSet/>
      <dgm:spPr/>
      <dgm:t>
        <a:bodyPr/>
        <a:lstStyle/>
        <a:p>
          <a:endParaRPr lang="en-US"/>
        </a:p>
      </dgm:t>
    </dgm:pt>
    <dgm:pt modelId="{4F1DBF74-284C-4A1D-B585-97742C238E41}" type="pres">
      <dgm:prSet presAssocID="{6489C7A2-9548-42A4-8916-E736E4917556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C6EC841B-7C39-466B-884F-A2F1199087CF}" type="pres">
      <dgm:prSet presAssocID="{9835BEE2-A59B-4BC4-8F59-FA8588BE27AC}" presName="root" presStyleCnt="0">
        <dgm:presLayoutVars>
          <dgm:chMax/>
          <dgm:chPref/>
        </dgm:presLayoutVars>
      </dgm:prSet>
      <dgm:spPr/>
    </dgm:pt>
    <dgm:pt modelId="{560F539B-A167-406E-9297-1B6C22F08903}" type="pres">
      <dgm:prSet presAssocID="{9835BEE2-A59B-4BC4-8F59-FA8588BE27AC}" presName="rootComposite" presStyleCnt="0">
        <dgm:presLayoutVars/>
      </dgm:prSet>
      <dgm:spPr/>
    </dgm:pt>
    <dgm:pt modelId="{32D9E202-407F-4D12-8A98-E9273A8564A9}" type="pres">
      <dgm:prSet presAssocID="{9835BEE2-A59B-4BC4-8F59-FA8588BE27AC}" presName="ParentAccent" presStyleLbl="alignNode1" presStyleIdx="0" presStyleCnt="1" custFlipVert="0" custScaleX="641247" custScaleY="112178" custLinFactX="16085" custLinFactY="6769" custLinFactNeighborX="100000" custLinFactNeighborY="100000"/>
      <dgm:spPr>
        <a:solidFill>
          <a:srgbClr val="CBE67A"/>
        </a:solidFill>
        <a:ln>
          <a:solidFill>
            <a:srgbClr val="CBE67A"/>
          </a:solidFill>
        </a:ln>
      </dgm:spPr>
    </dgm:pt>
    <dgm:pt modelId="{7313F73A-1369-4301-82E5-80875F2B6E1C}" type="pres">
      <dgm:prSet presAssocID="{9835BEE2-A59B-4BC4-8F59-FA8588BE27AC}" presName="ParentSmallAccent" presStyleLbl="fgAcc1" presStyleIdx="0" presStyleCnt="1" custFlipVert="1" custScaleX="60724" custScaleY="123376" custLinFactX="200000" custLinFactNeighborX="200430" custLinFactNeighborY="9669"/>
      <dgm:spPr>
        <a:noFill/>
        <a:ln>
          <a:noFill/>
        </a:ln>
      </dgm:spPr>
    </dgm:pt>
    <dgm:pt modelId="{9AA3417C-2C35-4BF4-96FD-B5DAC24221A9}" type="pres">
      <dgm:prSet presAssocID="{9835BEE2-A59B-4BC4-8F59-FA8588BE27AC}" presName="Parent" presStyleLbl="revTx" presStyleIdx="0" presStyleCnt="7" custScaleX="109460" custScaleY="184385" custLinFactX="166884" custLinFactNeighborX="200000" custLinFactNeighborY="-9067">
        <dgm:presLayoutVars>
          <dgm:chMax/>
          <dgm:chPref val="4"/>
          <dgm:bulletEnabled val="1"/>
        </dgm:presLayoutVars>
      </dgm:prSet>
      <dgm:spPr/>
    </dgm:pt>
    <dgm:pt modelId="{39701E59-2286-4C15-BB80-DD88C91B4082}" type="pres">
      <dgm:prSet presAssocID="{9835BEE2-A59B-4BC4-8F59-FA8588BE27AC}" presName="childShape" presStyleCnt="0">
        <dgm:presLayoutVars>
          <dgm:chMax val="0"/>
          <dgm:chPref val="0"/>
        </dgm:presLayoutVars>
      </dgm:prSet>
      <dgm:spPr/>
    </dgm:pt>
    <dgm:pt modelId="{8536BD29-E561-4698-A1B6-A1B9BC284BDE}" type="pres">
      <dgm:prSet presAssocID="{268ECB90-2727-4DE9-B0E5-F869149D8935}" presName="childComposite" presStyleCnt="0">
        <dgm:presLayoutVars>
          <dgm:chMax val="0"/>
          <dgm:chPref val="0"/>
        </dgm:presLayoutVars>
      </dgm:prSet>
      <dgm:spPr/>
    </dgm:pt>
    <dgm:pt modelId="{9BE436B8-B8BE-42EA-8187-5FF247DF9D2E}" type="pres">
      <dgm:prSet presAssocID="{268ECB90-2727-4DE9-B0E5-F869149D8935}" presName="ChildAccent" presStyleLbl="solidFgAcc1" presStyleIdx="0" presStyleCnt="6" custScaleX="193379" custScaleY="164051" custLinFactX="2000000" custLinFactY="174507" custLinFactNeighborX="2031981" custLinFactNeighborY="200000"/>
      <dgm:spPr/>
    </dgm:pt>
    <dgm:pt modelId="{D15DF8DF-C37F-4DAB-B258-3AF3A6970477}" type="pres">
      <dgm:prSet presAssocID="{268ECB90-2727-4DE9-B0E5-F869149D8935}" presName="Child" presStyleLbl="revTx" presStyleIdx="1" presStyleCnt="7" custScaleX="822509" custScaleY="306005" custLinFactY="61308" custLinFactNeighborX="-47279" custLinFactNeighborY="100000">
        <dgm:presLayoutVars>
          <dgm:chMax val="0"/>
          <dgm:chPref val="0"/>
          <dgm:bulletEnabled val="1"/>
        </dgm:presLayoutVars>
      </dgm:prSet>
      <dgm:spPr/>
    </dgm:pt>
    <dgm:pt modelId="{BC46EF2C-D7BB-4EC4-895B-4F1BCD4A5506}" type="pres">
      <dgm:prSet presAssocID="{7E92E843-DB8C-4C94-80F7-031F4E597021}" presName="childComposite" presStyleCnt="0">
        <dgm:presLayoutVars>
          <dgm:chMax val="0"/>
          <dgm:chPref val="0"/>
        </dgm:presLayoutVars>
      </dgm:prSet>
      <dgm:spPr/>
    </dgm:pt>
    <dgm:pt modelId="{1F353D5C-41D5-4C4A-B73F-970D52A6ACC2}" type="pres">
      <dgm:prSet presAssocID="{7E92E843-DB8C-4C94-80F7-031F4E597021}" presName="ChildAccent" presStyleLbl="solidFgAcc1" presStyleIdx="1" presStyleCnt="6" custLinFactX="2270679" custLinFactY="-100000" custLinFactNeighborX="2300000" custLinFactNeighborY="-128351"/>
      <dgm:spPr>
        <a:noFill/>
        <a:ln>
          <a:noFill/>
        </a:ln>
      </dgm:spPr>
    </dgm:pt>
    <dgm:pt modelId="{DF1B89D5-C74F-4E71-AEA7-83C80068DA15}" type="pres">
      <dgm:prSet presAssocID="{7E92E843-DB8C-4C94-80F7-031F4E597021}" presName="Child" presStyleLbl="revTx" presStyleIdx="2" presStyleCnt="7" custScaleX="829332" custScaleY="344770" custLinFactY="43618" custLinFactNeighborX="-47279" custLinFactNeighborY="100000">
        <dgm:presLayoutVars>
          <dgm:chMax val="0"/>
          <dgm:chPref val="0"/>
          <dgm:bulletEnabled val="1"/>
        </dgm:presLayoutVars>
      </dgm:prSet>
      <dgm:spPr/>
    </dgm:pt>
    <dgm:pt modelId="{6A7B38EF-95C0-4E52-BF79-EE40BB5F14B7}" type="pres">
      <dgm:prSet presAssocID="{32F2CB53-1D26-4A68-8421-970C46E2FE80}" presName="childComposite" presStyleCnt="0">
        <dgm:presLayoutVars>
          <dgm:chMax val="0"/>
          <dgm:chPref val="0"/>
        </dgm:presLayoutVars>
      </dgm:prSet>
      <dgm:spPr/>
    </dgm:pt>
    <dgm:pt modelId="{3249116B-FCD4-439A-A564-31AB06DC0E1E}" type="pres">
      <dgm:prSet presAssocID="{32F2CB53-1D26-4A68-8421-970C46E2FE80}" presName="ChildAccent" presStyleLbl="solidFgAcc1" presStyleIdx="2" presStyleCnt="6" custLinFactX="1400000" custLinFactY="-100000" custLinFactNeighborX="1476964" custLinFactNeighborY="-112678"/>
      <dgm:spPr>
        <a:noFill/>
        <a:ln>
          <a:noFill/>
        </a:ln>
      </dgm:spPr>
    </dgm:pt>
    <dgm:pt modelId="{555173F4-CF37-40E0-AC0D-B634E8AC400A}" type="pres">
      <dgm:prSet presAssocID="{32F2CB53-1D26-4A68-8421-970C46E2FE80}" presName="Child" presStyleLbl="revTx" presStyleIdx="3" presStyleCnt="7" custScaleX="709143" custScaleY="363018" custLinFactNeighborX="-49023" custLinFactNeighborY="97841">
        <dgm:presLayoutVars>
          <dgm:chMax val="0"/>
          <dgm:chPref val="0"/>
          <dgm:bulletEnabled val="1"/>
        </dgm:presLayoutVars>
      </dgm:prSet>
      <dgm:spPr/>
    </dgm:pt>
    <dgm:pt modelId="{17ECAE76-4464-4B15-B102-737E24D8D451}" type="pres">
      <dgm:prSet presAssocID="{7D9D3615-F404-47A1-B089-71402CAFF66D}" presName="childComposite" presStyleCnt="0">
        <dgm:presLayoutVars>
          <dgm:chMax val="0"/>
          <dgm:chPref val="0"/>
        </dgm:presLayoutVars>
      </dgm:prSet>
      <dgm:spPr/>
    </dgm:pt>
    <dgm:pt modelId="{D39B0C05-228A-4DA6-B6FC-654EF4C8559C}" type="pres">
      <dgm:prSet presAssocID="{7D9D3615-F404-47A1-B089-71402CAFF66D}" presName="ChildAccent" presStyleLbl="solidFgAcc1" presStyleIdx="3" presStyleCnt="6" custLinFactX="1400000" custLinFactY="-100000" custLinFactNeighborX="1476964" custLinFactNeighborY="-142499"/>
      <dgm:spPr>
        <a:noFill/>
        <a:ln>
          <a:noFill/>
        </a:ln>
      </dgm:spPr>
    </dgm:pt>
    <dgm:pt modelId="{EEE311E3-D814-4F1C-95B4-8F2777934342}" type="pres">
      <dgm:prSet presAssocID="{7D9D3615-F404-47A1-B089-71402CAFF66D}" presName="Child" presStyleLbl="revTx" presStyleIdx="4" presStyleCnt="7" custScaleX="835843" custScaleY="329440" custLinFactNeighborX="-47279" custLinFactNeighborY="59729">
        <dgm:presLayoutVars>
          <dgm:chMax val="0"/>
          <dgm:chPref val="0"/>
          <dgm:bulletEnabled val="1"/>
        </dgm:presLayoutVars>
      </dgm:prSet>
      <dgm:spPr/>
    </dgm:pt>
    <dgm:pt modelId="{8D2A5D9B-4208-4D5A-8B10-FD4384B86D2E}" type="pres">
      <dgm:prSet presAssocID="{458D4241-3FD3-4165-BBFC-562AD4D98BE9}" presName="childComposite" presStyleCnt="0">
        <dgm:presLayoutVars>
          <dgm:chMax val="0"/>
          <dgm:chPref val="0"/>
        </dgm:presLayoutVars>
      </dgm:prSet>
      <dgm:spPr/>
    </dgm:pt>
    <dgm:pt modelId="{4597884B-7BE5-4F89-9279-1CFD41211D4D}" type="pres">
      <dgm:prSet presAssocID="{458D4241-3FD3-4165-BBFC-562AD4D98BE9}" presName="ChildAccent" presStyleLbl="solidFgAcc1" presStyleIdx="4" presStyleCnt="6" custLinFactX="2159527" custLinFactY="-600000" custLinFactNeighborX="2200000" custLinFactNeighborY="-694256"/>
      <dgm:spPr>
        <a:noFill/>
        <a:ln>
          <a:noFill/>
        </a:ln>
      </dgm:spPr>
    </dgm:pt>
    <dgm:pt modelId="{D3C27509-E5A1-4B96-B695-5C64AA64BE14}" type="pres">
      <dgm:prSet presAssocID="{458D4241-3FD3-4165-BBFC-562AD4D98BE9}" presName="Child" presStyleLbl="revTx" presStyleIdx="5" presStyleCnt="7" custScaleX="821016" custScaleY="339381" custLinFactNeighborX="-50418" custLinFactNeighborY="34709">
        <dgm:presLayoutVars>
          <dgm:chMax val="0"/>
          <dgm:chPref val="0"/>
          <dgm:bulletEnabled val="1"/>
        </dgm:presLayoutVars>
      </dgm:prSet>
      <dgm:spPr/>
    </dgm:pt>
    <dgm:pt modelId="{D6EF9166-4B5E-4409-B9E3-57502F4F849E}" type="pres">
      <dgm:prSet presAssocID="{153F9966-B431-4CFA-B302-8B4379FF76AC}" presName="childComposite" presStyleCnt="0">
        <dgm:presLayoutVars>
          <dgm:chMax val="0"/>
          <dgm:chPref val="0"/>
        </dgm:presLayoutVars>
      </dgm:prSet>
      <dgm:spPr/>
    </dgm:pt>
    <dgm:pt modelId="{8B794E57-E38A-4681-9AD9-73C591C432FE}" type="pres">
      <dgm:prSet presAssocID="{153F9966-B431-4CFA-B302-8B4379FF76AC}" presName="ChildAccent" presStyleLbl="solidFgAcc1" presStyleIdx="5" presStyleCnt="6" custLinFactX="1400000" custLinFactY="-100000" custLinFactNeighborX="1476964" custLinFactNeighborY="-123636"/>
      <dgm:spPr>
        <a:noFill/>
        <a:ln>
          <a:noFill/>
        </a:ln>
      </dgm:spPr>
    </dgm:pt>
    <dgm:pt modelId="{C38165A3-B338-4159-BAF3-B748151A8C7A}" type="pres">
      <dgm:prSet presAssocID="{153F9966-B431-4CFA-B302-8B4379FF76AC}" presName="Child" presStyleLbl="revTx" presStyleIdx="6" presStyleCnt="7" custScaleX="845884" custScaleY="331420" custLinFactX="-7747" custLinFactNeighborX="-100000" custLinFactNeighborY="2466">
        <dgm:presLayoutVars>
          <dgm:chMax val="0"/>
          <dgm:chPref val="0"/>
          <dgm:bulletEnabled val="1"/>
        </dgm:presLayoutVars>
      </dgm:prSet>
      <dgm:spPr/>
    </dgm:pt>
  </dgm:ptLst>
  <dgm:cxnLst>
    <dgm:cxn modelId="{CA5E5C11-3F62-4EA9-9BD9-4091DEA4D370}" type="presOf" srcId="{7E92E843-DB8C-4C94-80F7-031F4E597021}" destId="{DF1B89D5-C74F-4E71-AEA7-83C80068DA15}" srcOrd="0" destOrd="0" presId="urn:microsoft.com/office/officeart/2008/layout/SquareAccentList"/>
    <dgm:cxn modelId="{845F9538-BBED-4F6E-AE59-DD7AD03E45C6}" srcId="{9835BEE2-A59B-4BC4-8F59-FA8588BE27AC}" destId="{458D4241-3FD3-4165-BBFC-562AD4D98BE9}" srcOrd="4" destOrd="0" parTransId="{687FA6BC-7AB2-4F2D-80F4-9B320919E486}" sibTransId="{A0279610-5E3C-4D85-9FDA-00250D7925BE}"/>
    <dgm:cxn modelId="{3A9E2A3D-7CB5-4634-9AD2-74390E3A591E}" srcId="{6489C7A2-9548-42A4-8916-E736E4917556}" destId="{9835BEE2-A59B-4BC4-8F59-FA8588BE27AC}" srcOrd="0" destOrd="0" parTransId="{B563A77B-C6D9-43BB-9B45-ED4E4BDCBE50}" sibTransId="{115D8474-BF1B-483B-A277-536711F19F30}"/>
    <dgm:cxn modelId="{7CD2D841-25A1-4D72-B5B6-9436A08B558D}" srcId="{9835BEE2-A59B-4BC4-8F59-FA8588BE27AC}" destId="{7D9D3615-F404-47A1-B089-71402CAFF66D}" srcOrd="3" destOrd="0" parTransId="{E1C65289-C3EE-4616-8B86-816A8E4C15AB}" sibTransId="{979530EB-6CDA-44E4-9C47-16663A05F4A5}"/>
    <dgm:cxn modelId="{64E6BF64-C2C0-4C95-82D0-AF31F50D2082}" type="presOf" srcId="{268ECB90-2727-4DE9-B0E5-F869149D8935}" destId="{D15DF8DF-C37F-4DAB-B258-3AF3A6970477}" srcOrd="0" destOrd="0" presId="urn:microsoft.com/office/officeart/2008/layout/SquareAccentList"/>
    <dgm:cxn modelId="{1828DC69-828F-4C27-AD3D-3F3646A608E9}" srcId="{9835BEE2-A59B-4BC4-8F59-FA8588BE27AC}" destId="{268ECB90-2727-4DE9-B0E5-F869149D8935}" srcOrd="0" destOrd="0" parTransId="{142649D9-327E-47E2-988A-6AF7BA2B7F81}" sibTransId="{543A53E1-1E34-4943-BA7E-B68574AE135A}"/>
    <dgm:cxn modelId="{06F38255-7723-41C0-8D10-6ACAE01509A0}" srcId="{9835BEE2-A59B-4BC4-8F59-FA8588BE27AC}" destId="{153F9966-B431-4CFA-B302-8B4379FF76AC}" srcOrd="5" destOrd="0" parTransId="{D2AD2AE4-5253-4B66-9129-69CC75F48B67}" sibTransId="{8970C4B6-691B-4DF9-8A27-BF1319D75AFE}"/>
    <dgm:cxn modelId="{B8249456-BDF9-4C33-A3DE-BDFD9D73C57A}" srcId="{9835BEE2-A59B-4BC4-8F59-FA8588BE27AC}" destId="{7E92E843-DB8C-4C94-80F7-031F4E597021}" srcOrd="1" destOrd="0" parTransId="{76B0864C-23E2-4B62-8B86-D1D71E6D4F79}" sibTransId="{59E84944-3941-49D3-A09B-FCFFC5AE6200}"/>
    <dgm:cxn modelId="{92475458-C5BD-41ED-8A60-9806514DF255}" srcId="{9835BEE2-A59B-4BC4-8F59-FA8588BE27AC}" destId="{32F2CB53-1D26-4A68-8421-970C46E2FE80}" srcOrd="2" destOrd="0" parTransId="{F752F02E-1B6E-4945-94AA-84C756520ABB}" sibTransId="{3B324BD1-A514-41A5-B30E-5935F3BB24EA}"/>
    <dgm:cxn modelId="{532A3E94-3EF1-451D-81C6-4409DBCFD511}" type="presOf" srcId="{458D4241-3FD3-4165-BBFC-562AD4D98BE9}" destId="{D3C27509-E5A1-4B96-B695-5C64AA64BE14}" srcOrd="0" destOrd="0" presId="urn:microsoft.com/office/officeart/2008/layout/SquareAccentList"/>
    <dgm:cxn modelId="{5B39BA9D-0480-46C4-B040-D3A3EEE1A228}" type="presOf" srcId="{6489C7A2-9548-42A4-8916-E736E4917556}" destId="{4F1DBF74-284C-4A1D-B585-97742C238E41}" srcOrd="0" destOrd="0" presId="urn:microsoft.com/office/officeart/2008/layout/SquareAccentList"/>
    <dgm:cxn modelId="{EDB717A2-FD34-4CE9-8AF9-5E0F3E110E82}" type="presOf" srcId="{9835BEE2-A59B-4BC4-8F59-FA8588BE27AC}" destId="{9AA3417C-2C35-4BF4-96FD-B5DAC24221A9}" srcOrd="0" destOrd="0" presId="urn:microsoft.com/office/officeart/2008/layout/SquareAccentList"/>
    <dgm:cxn modelId="{2D8D80A5-19A4-4669-9DC1-7C15F1F0200E}" type="presOf" srcId="{153F9966-B431-4CFA-B302-8B4379FF76AC}" destId="{C38165A3-B338-4159-BAF3-B748151A8C7A}" srcOrd="0" destOrd="0" presId="urn:microsoft.com/office/officeart/2008/layout/SquareAccentList"/>
    <dgm:cxn modelId="{004606BF-A98A-40B2-9C27-B100AD26F7D4}" type="presOf" srcId="{7D9D3615-F404-47A1-B089-71402CAFF66D}" destId="{EEE311E3-D814-4F1C-95B4-8F2777934342}" srcOrd="0" destOrd="0" presId="urn:microsoft.com/office/officeart/2008/layout/SquareAccentList"/>
    <dgm:cxn modelId="{25D94DDE-5BBF-40C0-A125-6C49E6FBA42B}" type="presOf" srcId="{32F2CB53-1D26-4A68-8421-970C46E2FE80}" destId="{555173F4-CF37-40E0-AC0D-B634E8AC400A}" srcOrd="0" destOrd="0" presId="urn:microsoft.com/office/officeart/2008/layout/SquareAccentList"/>
    <dgm:cxn modelId="{01385D87-E8EC-4CA9-9AC8-9074CDE43AFF}" type="presParOf" srcId="{4F1DBF74-284C-4A1D-B585-97742C238E41}" destId="{C6EC841B-7C39-466B-884F-A2F1199087CF}" srcOrd="0" destOrd="0" presId="urn:microsoft.com/office/officeart/2008/layout/SquareAccentList"/>
    <dgm:cxn modelId="{212A73DF-C82E-49CF-8FFF-1A0497E8BB60}" type="presParOf" srcId="{C6EC841B-7C39-466B-884F-A2F1199087CF}" destId="{560F539B-A167-406E-9297-1B6C22F08903}" srcOrd="0" destOrd="0" presId="urn:microsoft.com/office/officeart/2008/layout/SquareAccentList"/>
    <dgm:cxn modelId="{F454C03D-DC20-42D8-98E2-A2D1DE7EDBC9}" type="presParOf" srcId="{560F539B-A167-406E-9297-1B6C22F08903}" destId="{32D9E202-407F-4D12-8A98-E9273A8564A9}" srcOrd="0" destOrd="0" presId="urn:microsoft.com/office/officeart/2008/layout/SquareAccentList"/>
    <dgm:cxn modelId="{1B690295-F17F-4968-ACBD-2C7559822A92}" type="presParOf" srcId="{560F539B-A167-406E-9297-1B6C22F08903}" destId="{7313F73A-1369-4301-82E5-80875F2B6E1C}" srcOrd="1" destOrd="0" presId="urn:microsoft.com/office/officeart/2008/layout/SquareAccentList"/>
    <dgm:cxn modelId="{9CCCA0AB-F449-492F-92B8-33EDA7BF593D}" type="presParOf" srcId="{560F539B-A167-406E-9297-1B6C22F08903}" destId="{9AA3417C-2C35-4BF4-96FD-B5DAC24221A9}" srcOrd="2" destOrd="0" presId="urn:microsoft.com/office/officeart/2008/layout/SquareAccentList"/>
    <dgm:cxn modelId="{38461FD7-DD5D-42E8-BB1F-2C3E606824E0}" type="presParOf" srcId="{C6EC841B-7C39-466B-884F-A2F1199087CF}" destId="{39701E59-2286-4C15-BB80-DD88C91B4082}" srcOrd="1" destOrd="0" presId="urn:microsoft.com/office/officeart/2008/layout/SquareAccentList"/>
    <dgm:cxn modelId="{F025DCB4-D503-42B0-BB87-C8F41E18E422}" type="presParOf" srcId="{39701E59-2286-4C15-BB80-DD88C91B4082}" destId="{8536BD29-E561-4698-A1B6-A1B9BC284BDE}" srcOrd="0" destOrd="0" presId="urn:microsoft.com/office/officeart/2008/layout/SquareAccentList"/>
    <dgm:cxn modelId="{515A6DD1-F0DC-48C6-A464-3766CB3064F1}" type="presParOf" srcId="{8536BD29-E561-4698-A1B6-A1B9BC284BDE}" destId="{9BE436B8-B8BE-42EA-8187-5FF247DF9D2E}" srcOrd="0" destOrd="0" presId="urn:microsoft.com/office/officeart/2008/layout/SquareAccentList"/>
    <dgm:cxn modelId="{17FDD600-E58B-485B-8C3A-3845F8FF6F86}" type="presParOf" srcId="{8536BD29-E561-4698-A1B6-A1B9BC284BDE}" destId="{D15DF8DF-C37F-4DAB-B258-3AF3A6970477}" srcOrd="1" destOrd="0" presId="urn:microsoft.com/office/officeart/2008/layout/SquareAccentList"/>
    <dgm:cxn modelId="{627506AD-2D71-40AC-93B6-5CA1910BDBB0}" type="presParOf" srcId="{39701E59-2286-4C15-BB80-DD88C91B4082}" destId="{BC46EF2C-D7BB-4EC4-895B-4F1BCD4A5506}" srcOrd="1" destOrd="0" presId="urn:microsoft.com/office/officeart/2008/layout/SquareAccentList"/>
    <dgm:cxn modelId="{517E9ACB-0675-4602-A92D-47BBF89A5C08}" type="presParOf" srcId="{BC46EF2C-D7BB-4EC4-895B-4F1BCD4A5506}" destId="{1F353D5C-41D5-4C4A-B73F-970D52A6ACC2}" srcOrd="0" destOrd="0" presId="urn:microsoft.com/office/officeart/2008/layout/SquareAccentList"/>
    <dgm:cxn modelId="{3B4AA09A-A103-4A7E-8D48-9D9FCF0212BF}" type="presParOf" srcId="{BC46EF2C-D7BB-4EC4-895B-4F1BCD4A5506}" destId="{DF1B89D5-C74F-4E71-AEA7-83C80068DA15}" srcOrd="1" destOrd="0" presId="urn:microsoft.com/office/officeart/2008/layout/SquareAccentList"/>
    <dgm:cxn modelId="{B2A5AD2B-1100-4ECE-9428-70CD509FC87F}" type="presParOf" srcId="{39701E59-2286-4C15-BB80-DD88C91B4082}" destId="{6A7B38EF-95C0-4E52-BF79-EE40BB5F14B7}" srcOrd="2" destOrd="0" presId="urn:microsoft.com/office/officeart/2008/layout/SquareAccentList"/>
    <dgm:cxn modelId="{D1CE0EA2-8C0C-4018-911D-40C0EDE82AE1}" type="presParOf" srcId="{6A7B38EF-95C0-4E52-BF79-EE40BB5F14B7}" destId="{3249116B-FCD4-439A-A564-31AB06DC0E1E}" srcOrd="0" destOrd="0" presId="urn:microsoft.com/office/officeart/2008/layout/SquareAccentList"/>
    <dgm:cxn modelId="{93CA2179-DDB0-43F6-8C9E-61C7FBCAFCB0}" type="presParOf" srcId="{6A7B38EF-95C0-4E52-BF79-EE40BB5F14B7}" destId="{555173F4-CF37-40E0-AC0D-B634E8AC400A}" srcOrd="1" destOrd="0" presId="urn:microsoft.com/office/officeart/2008/layout/SquareAccentList"/>
    <dgm:cxn modelId="{72A90450-6C16-424F-ABBC-4C739C146E48}" type="presParOf" srcId="{39701E59-2286-4C15-BB80-DD88C91B4082}" destId="{17ECAE76-4464-4B15-B102-737E24D8D451}" srcOrd="3" destOrd="0" presId="urn:microsoft.com/office/officeart/2008/layout/SquareAccentList"/>
    <dgm:cxn modelId="{058566E9-A989-4184-8ED3-EE61C0DBDE3D}" type="presParOf" srcId="{17ECAE76-4464-4B15-B102-737E24D8D451}" destId="{D39B0C05-228A-4DA6-B6FC-654EF4C8559C}" srcOrd="0" destOrd="0" presId="urn:microsoft.com/office/officeart/2008/layout/SquareAccentList"/>
    <dgm:cxn modelId="{690FC712-42B5-44AB-B67C-D9C36E6D07AB}" type="presParOf" srcId="{17ECAE76-4464-4B15-B102-737E24D8D451}" destId="{EEE311E3-D814-4F1C-95B4-8F2777934342}" srcOrd="1" destOrd="0" presId="urn:microsoft.com/office/officeart/2008/layout/SquareAccentList"/>
    <dgm:cxn modelId="{2E51F083-C7D0-4B55-9C18-5370DA29A7D6}" type="presParOf" srcId="{39701E59-2286-4C15-BB80-DD88C91B4082}" destId="{8D2A5D9B-4208-4D5A-8B10-FD4384B86D2E}" srcOrd="4" destOrd="0" presId="urn:microsoft.com/office/officeart/2008/layout/SquareAccentList"/>
    <dgm:cxn modelId="{16CED2CE-F65F-4162-AC57-D2A3C499B34F}" type="presParOf" srcId="{8D2A5D9B-4208-4D5A-8B10-FD4384B86D2E}" destId="{4597884B-7BE5-4F89-9279-1CFD41211D4D}" srcOrd="0" destOrd="0" presId="urn:microsoft.com/office/officeart/2008/layout/SquareAccentList"/>
    <dgm:cxn modelId="{BAE67045-5340-4102-ABF4-A2F15E9880D1}" type="presParOf" srcId="{8D2A5D9B-4208-4D5A-8B10-FD4384B86D2E}" destId="{D3C27509-E5A1-4B96-B695-5C64AA64BE14}" srcOrd="1" destOrd="0" presId="urn:microsoft.com/office/officeart/2008/layout/SquareAccentList"/>
    <dgm:cxn modelId="{EA4F5803-A6D8-4F55-8112-7F23909CB805}" type="presParOf" srcId="{39701E59-2286-4C15-BB80-DD88C91B4082}" destId="{D6EF9166-4B5E-4409-B9E3-57502F4F849E}" srcOrd="5" destOrd="0" presId="urn:microsoft.com/office/officeart/2008/layout/SquareAccentList"/>
    <dgm:cxn modelId="{E73C1B29-E602-41D3-BCA6-5653D8B337DC}" type="presParOf" srcId="{D6EF9166-4B5E-4409-B9E3-57502F4F849E}" destId="{8B794E57-E38A-4681-9AD9-73C591C432FE}" srcOrd="0" destOrd="0" presId="urn:microsoft.com/office/officeart/2008/layout/SquareAccentList"/>
    <dgm:cxn modelId="{39632298-E342-4F45-9E88-8CEC4F860E1D}" type="presParOf" srcId="{D6EF9166-4B5E-4409-B9E3-57502F4F849E}" destId="{C38165A3-B338-4159-BAF3-B748151A8C7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C6A61-F36B-4BC9-B33F-966A23D4265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55912-95C8-4CB7-8AC9-8AF5626786F3}">
      <dgm:prSet phldrT="[Text]" custT="1"/>
      <dgm:spPr/>
      <dgm:t>
        <a:bodyPr/>
        <a:lstStyle/>
        <a:p>
          <a:r>
            <a:rPr lang="en-US" sz="2800" b="1" dirty="0"/>
            <a:t>01</a:t>
          </a:r>
        </a:p>
      </dgm:t>
    </dgm:pt>
    <dgm:pt modelId="{F9F00129-15C0-44AD-9F8E-B5646D7FE7FA}" type="parTrans" cxnId="{F90F222C-C46C-4E36-8BC8-AD30DDE08291}">
      <dgm:prSet/>
      <dgm:spPr/>
      <dgm:t>
        <a:bodyPr/>
        <a:lstStyle/>
        <a:p>
          <a:endParaRPr lang="en-US"/>
        </a:p>
      </dgm:t>
    </dgm:pt>
    <dgm:pt modelId="{01DAF5B4-CCED-40F7-B170-00CBAF05CC9B}" type="sibTrans" cxnId="{F90F222C-C46C-4E36-8BC8-AD30DDE08291}">
      <dgm:prSet/>
      <dgm:spPr/>
      <dgm:t>
        <a:bodyPr/>
        <a:lstStyle/>
        <a:p>
          <a:endParaRPr lang="en-US"/>
        </a:p>
      </dgm:t>
    </dgm:pt>
    <dgm:pt modelId="{A28CBC7D-9BC4-4E14-9A74-5465FE1A167D}">
      <dgm:prSet phldrT="[Text]"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Manual</a:t>
          </a:r>
          <a:r>
            <a:rPr lang="he-IL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</a:rPr>
            <a:t>implementation</a:t>
          </a:r>
        </a:p>
      </dgm:t>
    </dgm:pt>
    <dgm:pt modelId="{6F776EAC-928A-46A7-AF42-C08AAD9BDF99}" type="parTrans" cxnId="{7F9281AB-7E8B-41D0-98DA-0EF9E483C430}">
      <dgm:prSet/>
      <dgm:spPr/>
      <dgm:t>
        <a:bodyPr/>
        <a:lstStyle/>
        <a:p>
          <a:endParaRPr lang="en-US"/>
        </a:p>
      </dgm:t>
    </dgm:pt>
    <dgm:pt modelId="{0F121E8B-C042-479D-8D51-A713572AAE50}" type="sibTrans" cxnId="{7F9281AB-7E8B-41D0-98DA-0EF9E483C430}">
      <dgm:prSet/>
      <dgm:spPr/>
      <dgm:t>
        <a:bodyPr/>
        <a:lstStyle/>
        <a:p>
          <a:endParaRPr lang="en-US"/>
        </a:p>
      </dgm:t>
    </dgm:pt>
    <dgm:pt modelId="{FCE3FC36-2595-4523-8A8B-E7382F4773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Page 3-1</a:t>
          </a:r>
          <a:r>
            <a:rPr lang="en-US" u="none" dirty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6</a:t>
          </a:r>
          <a:endParaRPr lang="en-US" u="none" dirty="0">
            <a:solidFill>
              <a:schemeClr val="bg1"/>
            </a:solidFill>
          </a:endParaRPr>
        </a:p>
      </dgm:t>
    </dgm:pt>
    <dgm:pt modelId="{D78EC7A8-0D37-40C2-906C-52218BD99572}" type="parTrans" cxnId="{1FC68431-EA08-49E6-A985-9A6E971E2EF4}">
      <dgm:prSet/>
      <dgm:spPr/>
      <dgm:t>
        <a:bodyPr/>
        <a:lstStyle/>
        <a:p>
          <a:endParaRPr lang="en-US"/>
        </a:p>
      </dgm:t>
    </dgm:pt>
    <dgm:pt modelId="{8B223B57-6765-42C6-A6CD-DE557B1A6AD2}" type="sibTrans" cxnId="{1FC68431-EA08-49E6-A985-9A6E971E2EF4}">
      <dgm:prSet/>
      <dgm:spPr/>
      <dgm:t>
        <a:bodyPr/>
        <a:lstStyle/>
        <a:p>
          <a:endParaRPr lang="en-US"/>
        </a:p>
      </dgm:t>
    </dgm:pt>
    <dgm:pt modelId="{C6D7159F-E9D1-428B-A239-72F99D7B8B1F}">
      <dgm:prSet phldrT="[Text]" custT="1"/>
      <dgm:spPr/>
      <dgm:t>
        <a:bodyPr/>
        <a:lstStyle/>
        <a:p>
          <a:r>
            <a:rPr lang="en-US" sz="2800" b="1" dirty="0"/>
            <a:t>02</a:t>
          </a:r>
        </a:p>
      </dgm:t>
    </dgm:pt>
    <dgm:pt modelId="{480225B8-E5A9-4630-984B-A5A647B1A136}" type="parTrans" cxnId="{D6D59A89-DAE2-4B96-88B9-D0977DA0C03E}">
      <dgm:prSet/>
      <dgm:spPr/>
      <dgm:t>
        <a:bodyPr/>
        <a:lstStyle/>
        <a:p>
          <a:endParaRPr lang="en-US"/>
        </a:p>
      </dgm:t>
    </dgm:pt>
    <dgm:pt modelId="{377E54C5-1D19-4916-ADE4-BD8784B34E2E}" type="sibTrans" cxnId="{D6D59A89-DAE2-4B96-88B9-D0977DA0C03E}">
      <dgm:prSet/>
      <dgm:spPr/>
      <dgm:t>
        <a:bodyPr/>
        <a:lstStyle/>
        <a:p>
          <a:endParaRPr lang="en-US"/>
        </a:p>
      </dgm:t>
    </dgm:pt>
    <dgm:pt modelId="{4F0B861D-D803-4B93-9716-3BBCBC286FD6}">
      <dgm:prSet phldrT="[Text]"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GenAI </a:t>
          </a:r>
          <a:r>
            <a:rPr lang="en-US" dirty="0">
              <a:solidFill>
                <a:schemeClr val="bg1"/>
              </a:solidFill>
            </a:rPr>
            <a:t>implementation</a:t>
          </a:r>
        </a:p>
      </dgm:t>
    </dgm:pt>
    <dgm:pt modelId="{233762C7-585E-4FA0-BF47-F72C5F704A4E}" type="parTrans" cxnId="{84F3666F-D575-4AD6-A25C-94785E1FA453}">
      <dgm:prSet/>
      <dgm:spPr/>
      <dgm:t>
        <a:bodyPr/>
        <a:lstStyle/>
        <a:p>
          <a:endParaRPr lang="en-US"/>
        </a:p>
      </dgm:t>
    </dgm:pt>
    <dgm:pt modelId="{98DEA98E-B8A3-4A3D-B10C-852245D9CC61}" type="sibTrans" cxnId="{84F3666F-D575-4AD6-A25C-94785E1FA453}">
      <dgm:prSet/>
      <dgm:spPr/>
      <dgm:t>
        <a:bodyPr/>
        <a:lstStyle/>
        <a:p>
          <a:endParaRPr lang="en-US"/>
        </a:p>
      </dgm:t>
    </dgm:pt>
    <dgm:pt modelId="{FD4E5AAF-C448-4AF3-87A1-4F7EC484622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 action="ppaction://hlinksldjump"/>
            </a:rPr>
            <a:t>Page 17-30</a:t>
          </a:r>
          <a:endParaRPr lang="en-US" dirty="0">
            <a:solidFill>
              <a:schemeClr val="bg1"/>
            </a:solidFill>
          </a:endParaRPr>
        </a:p>
      </dgm:t>
    </dgm:pt>
    <dgm:pt modelId="{6695CBD1-5DAF-471B-89AF-EB469B9041A4}" type="parTrans" cxnId="{D67A7202-33C7-451E-B9AD-0A2F17AD2CC3}">
      <dgm:prSet/>
      <dgm:spPr/>
      <dgm:t>
        <a:bodyPr/>
        <a:lstStyle/>
        <a:p>
          <a:endParaRPr lang="en-US"/>
        </a:p>
      </dgm:t>
    </dgm:pt>
    <dgm:pt modelId="{0FDF0E28-65AB-4FC6-8B62-DFD2C4E839CC}" type="sibTrans" cxnId="{D67A7202-33C7-451E-B9AD-0A2F17AD2CC3}">
      <dgm:prSet/>
      <dgm:spPr/>
      <dgm:t>
        <a:bodyPr/>
        <a:lstStyle/>
        <a:p>
          <a:endParaRPr lang="en-US"/>
        </a:p>
      </dgm:t>
    </dgm:pt>
    <dgm:pt modelId="{6E3CD341-B42A-4DB1-BC67-38AB74303598}">
      <dgm:prSet phldrT="[Text]" custT="1"/>
      <dgm:spPr/>
      <dgm:t>
        <a:bodyPr/>
        <a:lstStyle/>
        <a:p>
          <a:r>
            <a:rPr lang="en-US" sz="2800" b="1" dirty="0"/>
            <a:t>03</a:t>
          </a:r>
        </a:p>
      </dgm:t>
    </dgm:pt>
    <dgm:pt modelId="{52DECAFA-1402-459E-8C5C-A52E8F7D7844}" type="parTrans" cxnId="{A74FF8FE-E400-4302-A8BE-7D4945484456}">
      <dgm:prSet/>
      <dgm:spPr/>
      <dgm:t>
        <a:bodyPr/>
        <a:lstStyle/>
        <a:p>
          <a:endParaRPr lang="en-US"/>
        </a:p>
      </dgm:t>
    </dgm:pt>
    <dgm:pt modelId="{BD6EC5FF-87C3-4B03-8AEB-DDAA0EEEF155}" type="sibTrans" cxnId="{A74FF8FE-E400-4302-A8BE-7D4945484456}">
      <dgm:prSet/>
      <dgm:spPr/>
      <dgm:t>
        <a:bodyPr/>
        <a:lstStyle/>
        <a:p>
          <a:endParaRPr lang="en-US"/>
        </a:p>
      </dgm:t>
    </dgm:pt>
    <dgm:pt modelId="{07316CF5-8D8B-4ED4-8D59-DB581672A02D}">
      <dgm:prSet phldrT="[Text]"/>
      <dgm:spPr/>
      <dgm:t>
        <a:bodyPr/>
        <a:lstStyle/>
        <a:p>
          <a:r>
            <a:rPr lang="en" u="none" dirty="0">
              <a:solidFill>
                <a:schemeClr val="bg1"/>
              </a:solidFill>
            </a:rPr>
            <a:t>Vibe Coding – Base44</a:t>
          </a:r>
          <a:endParaRPr lang="en-US" u="none" dirty="0">
            <a:solidFill>
              <a:schemeClr val="bg1"/>
            </a:solidFill>
          </a:endParaRPr>
        </a:p>
      </dgm:t>
    </dgm:pt>
    <dgm:pt modelId="{35700674-0ABA-4E4F-81D1-9F1614002768}" type="parTrans" cxnId="{7849B904-6B81-4FCC-A773-AEECE8A4BF9B}">
      <dgm:prSet/>
      <dgm:spPr/>
      <dgm:t>
        <a:bodyPr/>
        <a:lstStyle/>
        <a:p>
          <a:endParaRPr lang="en-US"/>
        </a:p>
      </dgm:t>
    </dgm:pt>
    <dgm:pt modelId="{3589A43A-BDD8-416C-9E4B-0922AFE2F809}" type="sibTrans" cxnId="{7849B904-6B81-4FCC-A773-AEECE8A4BF9B}">
      <dgm:prSet/>
      <dgm:spPr/>
      <dgm:t>
        <a:bodyPr/>
        <a:lstStyle/>
        <a:p>
          <a:endParaRPr lang="en-US"/>
        </a:p>
      </dgm:t>
    </dgm:pt>
    <dgm:pt modelId="{86F51995-1BCD-4E7F-BA6F-574C306919F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3" action="ppaction://hlinksldjump"/>
            </a:rPr>
            <a:t>Page 31-45</a:t>
          </a:r>
          <a:endParaRPr lang="en-US" dirty="0">
            <a:solidFill>
              <a:schemeClr val="bg1"/>
            </a:solidFill>
          </a:endParaRPr>
        </a:p>
      </dgm:t>
    </dgm:pt>
    <dgm:pt modelId="{6504418C-C6EB-44BC-A900-E8CAA23F92B7}" type="parTrans" cxnId="{EE80DA27-9DDC-4B78-A3C5-C78F2275787F}">
      <dgm:prSet/>
      <dgm:spPr/>
      <dgm:t>
        <a:bodyPr/>
        <a:lstStyle/>
        <a:p>
          <a:endParaRPr lang="en-US"/>
        </a:p>
      </dgm:t>
    </dgm:pt>
    <dgm:pt modelId="{75422979-4D9F-4274-9239-21B59D83AD4A}" type="sibTrans" cxnId="{EE80DA27-9DDC-4B78-A3C5-C78F2275787F}">
      <dgm:prSet/>
      <dgm:spPr/>
      <dgm:t>
        <a:bodyPr/>
        <a:lstStyle/>
        <a:p>
          <a:endParaRPr lang="en-US"/>
        </a:p>
      </dgm:t>
    </dgm:pt>
    <dgm:pt modelId="{2DABE97F-6D27-402A-B6AD-8B2943F601E9}">
      <dgm:prSet phldrT="[Text]"/>
      <dgm:spPr/>
      <dgm:t>
        <a:bodyPr/>
        <a:lstStyle/>
        <a:p>
          <a:r>
            <a:rPr lang="en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https://app--academia-flow-0f12e827.base44.app</a:t>
          </a:r>
          <a:endParaRPr lang="en-US" dirty="0">
            <a:solidFill>
              <a:schemeClr val="bg1"/>
            </a:solidFill>
          </a:endParaRPr>
        </a:p>
      </dgm:t>
    </dgm:pt>
    <dgm:pt modelId="{BA699CF1-D957-4C2F-A559-3D392E4CBC1B}" type="parTrans" cxnId="{2D9B7608-565E-4FEB-8689-9ACE92B1B448}">
      <dgm:prSet/>
      <dgm:spPr/>
      <dgm:t>
        <a:bodyPr/>
        <a:lstStyle/>
        <a:p>
          <a:endParaRPr lang="en-US"/>
        </a:p>
      </dgm:t>
    </dgm:pt>
    <dgm:pt modelId="{72C8A4F0-BE83-4742-B049-5DE1E1C92AFE}" type="sibTrans" cxnId="{2D9B7608-565E-4FEB-8689-9ACE92B1B448}">
      <dgm:prSet/>
      <dgm:spPr/>
      <dgm:t>
        <a:bodyPr/>
        <a:lstStyle/>
        <a:p>
          <a:endParaRPr lang="en-US"/>
        </a:p>
      </dgm:t>
    </dgm:pt>
    <dgm:pt modelId="{B660ACFA-A794-451B-B492-4149CF1890F6}" type="pres">
      <dgm:prSet presAssocID="{A16C6A61-F36B-4BC9-B33F-966A23D4265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CAD8026-69FE-45D3-A03A-B67AD5131337}" type="pres">
      <dgm:prSet presAssocID="{47155912-95C8-4CB7-8AC9-8AF5626786F3}" presName="composite" presStyleCnt="0"/>
      <dgm:spPr/>
    </dgm:pt>
    <dgm:pt modelId="{9FA68A3C-A255-4CC4-82F3-439CCBF43BE5}" type="pres">
      <dgm:prSet presAssocID="{47155912-95C8-4CB7-8AC9-8AF5626786F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B6D3D7A-0B84-4B71-83F7-5938605A0145}" type="pres">
      <dgm:prSet presAssocID="{47155912-95C8-4CB7-8AC9-8AF5626786F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163A35F-B7B1-4350-88C3-AC380CC32F3B}" type="pres">
      <dgm:prSet presAssocID="{47155912-95C8-4CB7-8AC9-8AF5626786F3}" presName="Accent" presStyleLbl="parChTrans1D1" presStyleIdx="0" presStyleCnt="3"/>
      <dgm:spPr/>
    </dgm:pt>
    <dgm:pt modelId="{AE240EAB-750C-4B9D-BFE7-AD16D791E783}" type="pres">
      <dgm:prSet presAssocID="{47155912-95C8-4CB7-8AC9-8AF5626786F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B6C4B04-447D-44E8-BE3C-2CE782141EF2}" type="pres">
      <dgm:prSet presAssocID="{01DAF5B4-CCED-40F7-B170-00CBAF05CC9B}" presName="sibTrans" presStyleCnt="0"/>
      <dgm:spPr/>
    </dgm:pt>
    <dgm:pt modelId="{81DA76BF-80DE-493D-A5D4-6B8EABB4371C}" type="pres">
      <dgm:prSet presAssocID="{C6D7159F-E9D1-428B-A239-72F99D7B8B1F}" presName="composite" presStyleCnt="0"/>
      <dgm:spPr/>
    </dgm:pt>
    <dgm:pt modelId="{3AFA0702-36EF-4645-9EEA-982D9D22CD4B}" type="pres">
      <dgm:prSet presAssocID="{C6D7159F-E9D1-428B-A239-72F99D7B8B1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DBF3F77-8BD5-4CE0-AC14-3D2704D75307}" type="pres">
      <dgm:prSet presAssocID="{C6D7159F-E9D1-428B-A239-72F99D7B8B1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BDDC94E-FBFE-433D-BFD0-6F19A7EBC35C}" type="pres">
      <dgm:prSet presAssocID="{C6D7159F-E9D1-428B-A239-72F99D7B8B1F}" presName="Accent" presStyleLbl="parChTrans1D1" presStyleIdx="1" presStyleCnt="3"/>
      <dgm:spPr/>
    </dgm:pt>
    <dgm:pt modelId="{2ABC7B88-EF87-44B0-9D88-C3BE0D254619}" type="pres">
      <dgm:prSet presAssocID="{C6D7159F-E9D1-428B-A239-72F99D7B8B1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5E42427-F42A-4C17-B049-5AF33D25AEC5}" type="pres">
      <dgm:prSet presAssocID="{377E54C5-1D19-4916-ADE4-BD8784B34E2E}" presName="sibTrans" presStyleCnt="0"/>
      <dgm:spPr/>
    </dgm:pt>
    <dgm:pt modelId="{BEBA08BB-93D0-4CF7-BC7C-5A4B24F2DD3D}" type="pres">
      <dgm:prSet presAssocID="{6E3CD341-B42A-4DB1-BC67-38AB74303598}" presName="composite" presStyleCnt="0"/>
      <dgm:spPr/>
    </dgm:pt>
    <dgm:pt modelId="{7598183D-8270-4FFB-BD99-F0F6241B66E5}" type="pres">
      <dgm:prSet presAssocID="{6E3CD341-B42A-4DB1-BC67-38AB7430359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AD30D51-B189-49F6-BD8F-B338D134D8D2}" type="pres">
      <dgm:prSet presAssocID="{6E3CD341-B42A-4DB1-BC67-38AB7430359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17D963C2-3AF2-4C7A-8631-E7F8DA754FF4}" type="pres">
      <dgm:prSet presAssocID="{6E3CD341-B42A-4DB1-BC67-38AB74303598}" presName="Accent" presStyleLbl="parChTrans1D1" presStyleIdx="2" presStyleCnt="3"/>
      <dgm:spPr/>
    </dgm:pt>
    <dgm:pt modelId="{67F9B121-AF35-4DE4-9351-9C2F538BCF07}" type="pres">
      <dgm:prSet presAssocID="{6E3CD341-B42A-4DB1-BC67-38AB7430359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67A7202-33C7-451E-B9AD-0A2F17AD2CC3}" srcId="{C6D7159F-E9D1-428B-A239-72F99D7B8B1F}" destId="{FD4E5AAF-C448-4AF3-87A1-4F7EC4846226}" srcOrd="1" destOrd="0" parTransId="{6695CBD1-5DAF-471B-89AF-EB469B9041A4}" sibTransId="{0FDF0E28-65AB-4FC6-8B62-DFD2C4E839CC}"/>
    <dgm:cxn modelId="{7849B904-6B81-4FCC-A773-AEECE8A4BF9B}" srcId="{6E3CD341-B42A-4DB1-BC67-38AB74303598}" destId="{07316CF5-8D8B-4ED4-8D59-DB581672A02D}" srcOrd="0" destOrd="0" parTransId="{35700674-0ABA-4E4F-81D1-9F1614002768}" sibTransId="{3589A43A-BDD8-416C-9E4B-0922AFE2F809}"/>
    <dgm:cxn modelId="{2D9B7608-565E-4FEB-8689-9ACE92B1B448}" srcId="{6E3CD341-B42A-4DB1-BC67-38AB74303598}" destId="{2DABE97F-6D27-402A-B6AD-8B2943F601E9}" srcOrd="2" destOrd="0" parTransId="{BA699CF1-D957-4C2F-A559-3D392E4CBC1B}" sibTransId="{72C8A4F0-BE83-4742-B049-5DE1E1C92AFE}"/>
    <dgm:cxn modelId="{63C1F51A-82C9-4190-AC1F-F365FA1C2968}" type="presOf" srcId="{FD4E5AAF-C448-4AF3-87A1-4F7EC4846226}" destId="{2ABC7B88-EF87-44B0-9D88-C3BE0D254619}" srcOrd="0" destOrd="0" presId="urn:microsoft.com/office/officeart/2011/layout/TabList"/>
    <dgm:cxn modelId="{EE80DA27-9DDC-4B78-A3C5-C78F2275787F}" srcId="{6E3CD341-B42A-4DB1-BC67-38AB74303598}" destId="{86F51995-1BCD-4E7F-BA6F-574C306919FF}" srcOrd="1" destOrd="0" parTransId="{6504418C-C6EB-44BC-A900-E8CAA23F92B7}" sibTransId="{75422979-4D9F-4274-9239-21B59D83AD4A}"/>
    <dgm:cxn modelId="{F90F222C-C46C-4E36-8BC8-AD30DDE08291}" srcId="{A16C6A61-F36B-4BC9-B33F-966A23D42655}" destId="{47155912-95C8-4CB7-8AC9-8AF5626786F3}" srcOrd="0" destOrd="0" parTransId="{F9F00129-15C0-44AD-9F8E-B5646D7FE7FA}" sibTransId="{01DAF5B4-CCED-40F7-B170-00CBAF05CC9B}"/>
    <dgm:cxn modelId="{1FC68431-EA08-49E6-A985-9A6E971E2EF4}" srcId="{47155912-95C8-4CB7-8AC9-8AF5626786F3}" destId="{FCE3FC36-2595-4523-8A8B-E7382F477384}" srcOrd="1" destOrd="0" parTransId="{D78EC7A8-0D37-40C2-906C-52218BD99572}" sibTransId="{8B223B57-6765-42C6-A6CD-DE557B1A6AD2}"/>
    <dgm:cxn modelId="{15508B38-07D9-445A-B8DC-E906C30D3DEC}" type="presOf" srcId="{86F51995-1BCD-4E7F-BA6F-574C306919FF}" destId="{67F9B121-AF35-4DE4-9351-9C2F538BCF07}" srcOrd="0" destOrd="0" presId="urn:microsoft.com/office/officeart/2011/layout/TabList"/>
    <dgm:cxn modelId="{84F3666F-D575-4AD6-A25C-94785E1FA453}" srcId="{C6D7159F-E9D1-428B-A239-72F99D7B8B1F}" destId="{4F0B861D-D803-4B93-9716-3BBCBC286FD6}" srcOrd="0" destOrd="0" parTransId="{233762C7-585E-4FA0-BF47-F72C5F704A4E}" sibTransId="{98DEA98E-B8A3-4A3D-B10C-852245D9CC61}"/>
    <dgm:cxn modelId="{3F59567E-2193-48AF-B2E9-8A5F7D34BA76}" type="presOf" srcId="{07316CF5-8D8B-4ED4-8D59-DB581672A02D}" destId="{7598183D-8270-4FFB-BD99-F0F6241B66E5}" srcOrd="0" destOrd="0" presId="urn:microsoft.com/office/officeart/2011/layout/TabList"/>
    <dgm:cxn modelId="{DAF6D57F-9752-479A-8E83-287C0D7C277C}" type="presOf" srcId="{4F0B861D-D803-4B93-9716-3BBCBC286FD6}" destId="{3AFA0702-36EF-4645-9EEA-982D9D22CD4B}" srcOrd="0" destOrd="0" presId="urn:microsoft.com/office/officeart/2011/layout/TabList"/>
    <dgm:cxn modelId="{D6D59A89-DAE2-4B96-88B9-D0977DA0C03E}" srcId="{A16C6A61-F36B-4BC9-B33F-966A23D42655}" destId="{C6D7159F-E9D1-428B-A239-72F99D7B8B1F}" srcOrd="1" destOrd="0" parTransId="{480225B8-E5A9-4630-984B-A5A647B1A136}" sibTransId="{377E54C5-1D19-4916-ADE4-BD8784B34E2E}"/>
    <dgm:cxn modelId="{C60F3B99-7224-446E-B3D4-868C06684630}" type="presOf" srcId="{47155912-95C8-4CB7-8AC9-8AF5626786F3}" destId="{1B6D3D7A-0B84-4B71-83F7-5938605A0145}" srcOrd="0" destOrd="0" presId="urn:microsoft.com/office/officeart/2011/layout/TabList"/>
    <dgm:cxn modelId="{F557E29C-4A3B-44FC-A036-25D6C437D3C8}" type="presOf" srcId="{6E3CD341-B42A-4DB1-BC67-38AB74303598}" destId="{2AD30D51-B189-49F6-BD8F-B338D134D8D2}" srcOrd="0" destOrd="0" presId="urn:microsoft.com/office/officeart/2011/layout/TabList"/>
    <dgm:cxn modelId="{BF7637A1-23D1-48CC-9393-D6104FF9066A}" type="presOf" srcId="{2DABE97F-6D27-402A-B6AD-8B2943F601E9}" destId="{67F9B121-AF35-4DE4-9351-9C2F538BCF07}" srcOrd="0" destOrd="1" presId="urn:microsoft.com/office/officeart/2011/layout/TabList"/>
    <dgm:cxn modelId="{7F9281AB-7E8B-41D0-98DA-0EF9E483C430}" srcId="{47155912-95C8-4CB7-8AC9-8AF5626786F3}" destId="{A28CBC7D-9BC4-4E14-9A74-5465FE1A167D}" srcOrd="0" destOrd="0" parTransId="{6F776EAC-928A-46A7-AF42-C08AAD9BDF99}" sibTransId="{0F121E8B-C042-479D-8D51-A713572AAE50}"/>
    <dgm:cxn modelId="{3A763EE0-DC25-4BB6-9D30-2CA91FB50C6D}" type="presOf" srcId="{FCE3FC36-2595-4523-8A8B-E7382F477384}" destId="{AE240EAB-750C-4B9D-BFE7-AD16D791E783}" srcOrd="0" destOrd="0" presId="urn:microsoft.com/office/officeart/2011/layout/TabList"/>
    <dgm:cxn modelId="{834E2CE3-CE7A-4745-B367-CF089785EC6A}" type="presOf" srcId="{A16C6A61-F36B-4BC9-B33F-966A23D42655}" destId="{B660ACFA-A794-451B-B492-4149CF1890F6}" srcOrd="0" destOrd="0" presId="urn:microsoft.com/office/officeart/2011/layout/TabList"/>
    <dgm:cxn modelId="{1B684DE6-1AA8-4362-A7C7-90C347BB8947}" type="presOf" srcId="{A28CBC7D-9BC4-4E14-9A74-5465FE1A167D}" destId="{9FA68A3C-A255-4CC4-82F3-439CCBF43BE5}" srcOrd="0" destOrd="0" presId="urn:microsoft.com/office/officeart/2011/layout/TabList"/>
    <dgm:cxn modelId="{D61B44E8-0C59-492E-B795-F711AC1F9461}" type="presOf" srcId="{C6D7159F-E9D1-428B-A239-72F99D7B8B1F}" destId="{EDBF3F77-8BD5-4CE0-AC14-3D2704D75307}" srcOrd="0" destOrd="0" presId="urn:microsoft.com/office/officeart/2011/layout/TabList"/>
    <dgm:cxn modelId="{A74FF8FE-E400-4302-A8BE-7D4945484456}" srcId="{A16C6A61-F36B-4BC9-B33F-966A23D42655}" destId="{6E3CD341-B42A-4DB1-BC67-38AB74303598}" srcOrd="2" destOrd="0" parTransId="{52DECAFA-1402-459E-8C5C-A52E8F7D7844}" sibTransId="{BD6EC5FF-87C3-4B03-8AEB-DDAA0EEEF155}"/>
    <dgm:cxn modelId="{CCB7E83C-5BD1-4599-87F4-7BA3D59B6EB3}" type="presParOf" srcId="{B660ACFA-A794-451B-B492-4149CF1890F6}" destId="{9CAD8026-69FE-45D3-A03A-B67AD5131337}" srcOrd="0" destOrd="0" presId="urn:microsoft.com/office/officeart/2011/layout/TabList"/>
    <dgm:cxn modelId="{E79D9C78-D3A6-4ED6-878D-07E5A3F06559}" type="presParOf" srcId="{9CAD8026-69FE-45D3-A03A-B67AD5131337}" destId="{9FA68A3C-A255-4CC4-82F3-439CCBF43BE5}" srcOrd="0" destOrd="0" presId="urn:microsoft.com/office/officeart/2011/layout/TabList"/>
    <dgm:cxn modelId="{EB9C96AC-07A2-481A-B37E-A95B6B897812}" type="presParOf" srcId="{9CAD8026-69FE-45D3-A03A-B67AD5131337}" destId="{1B6D3D7A-0B84-4B71-83F7-5938605A0145}" srcOrd="1" destOrd="0" presId="urn:microsoft.com/office/officeart/2011/layout/TabList"/>
    <dgm:cxn modelId="{9C9B2599-1199-4459-BAD4-1C02D882B3F6}" type="presParOf" srcId="{9CAD8026-69FE-45D3-A03A-B67AD5131337}" destId="{F163A35F-B7B1-4350-88C3-AC380CC32F3B}" srcOrd="2" destOrd="0" presId="urn:microsoft.com/office/officeart/2011/layout/TabList"/>
    <dgm:cxn modelId="{E78C85CE-5FD3-4AE0-A27E-5F17EE827A55}" type="presParOf" srcId="{B660ACFA-A794-451B-B492-4149CF1890F6}" destId="{AE240EAB-750C-4B9D-BFE7-AD16D791E783}" srcOrd="1" destOrd="0" presId="urn:microsoft.com/office/officeart/2011/layout/TabList"/>
    <dgm:cxn modelId="{45A5A760-30D0-43F8-8E03-A7338AFAB950}" type="presParOf" srcId="{B660ACFA-A794-451B-B492-4149CF1890F6}" destId="{8B6C4B04-447D-44E8-BE3C-2CE782141EF2}" srcOrd="2" destOrd="0" presId="urn:microsoft.com/office/officeart/2011/layout/TabList"/>
    <dgm:cxn modelId="{B33A6A08-9447-4FFC-8B9A-43C14DC56E0F}" type="presParOf" srcId="{B660ACFA-A794-451B-B492-4149CF1890F6}" destId="{81DA76BF-80DE-493D-A5D4-6B8EABB4371C}" srcOrd="3" destOrd="0" presId="urn:microsoft.com/office/officeart/2011/layout/TabList"/>
    <dgm:cxn modelId="{6EBE2AF1-97FA-4FCB-B021-1BD2D7B96100}" type="presParOf" srcId="{81DA76BF-80DE-493D-A5D4-6B8EABB4371C}" destId="{3AFA0702-36EF-4645-9EEA-982D9D22CD4B}" srcOrd="0" destOrd="0" presId="urn:microsoft.com/office/officeart/2011/layout/TabList"/>
    <dgm:cxn modelId="{635142FC-DA0A-41C7-9A93-F5ADBF2F30AB}" type="presParOf" srcId="{81DA76BF-80DE-493D-A5D4-6B8EABB4371C}" destId="{EDBF3F77-8BD5-4CE0-AC14-3D2704D75307}" srcOrd="1" destOrd="0" presId="urn:microsoft.com/office/officeart/2011/layout/TabList"/>
    <dgm:cxn modelId="{0EB3579F-0214-4269-A24C-3BE0AD165C54}" type="presParOf" srcId="{81DA76BF-80DE-493D-A5D4-6B8EABB4371C}" destId="{9BDDC94E-FBFE-433D-BFD0-6F19A7EBC35C}" srcOrd="2" destOrd="0" presId="urn:microsoft.com/office/officeart/2011/layout/TabList"/>
    <dgm:cxn modelId="{FE7A4435-BE83-4A12-8454-A4C8F8B2735D}" type="presParOf" srcId="{B660ACFA-A794-451B-B492-4149CF1890F6}" destId="{2ABC7B88-EF87-44B0-9D88-C3BE0D254619}" srcOrd="4" destOrd="0" presId="urn:microsoft.com/office/officeart/2011/layout/TabList"/>
    <dgm:cxn modelId="{2B62BEEB-A5FB-466A-A849-757B4639A898}" type="presParOf" srcId="{B660ACFA-A794-451B-B492-4149CF1890F6}" destId="{55E42427-F42A-4C17-B049-5AF33D25AEC5}" srcOrd="5" destOrd="0" presId="urn:microsoft.com/office/officeart/2011/layout/TabList"/>
    <dgm:cxn modelId="{839D90E0-807C-4BA4-A3DF-152404D6D62F}" type="presParOf" srcId="{B660ACFA-A794-451B-B492-4149CF1890F6}" destId="{BEBA08BB-93D0-4CF7-BC7C-5A4B24F2DD3D}" srcOrd="6" destOrd="0" presId="urn:microsoft.com/office/officeart/2011/layout/TabList"/>
    <dgm:cxn modelId="{D6871B17-543D-435A-B913-9F734F0160F9}" type="presParOf" srcId="{BEBA08BB-93D0-4CF7-BC7C-5A4B24F2DD3D}" destId="{7598183D-8270-4FFB-BD99-F0F6241B66E5}" srcOrd="0" destOrd="0" presId="urn:microsoft.com/office/officeart/2011/layout/TabList"/>
    <dgm:cxn modelId="{C74E4AAB-E5EB-4839-9302-AD280AD27EE7}" type="presParOf" srcId="{BEBA08BB-93D0-4CF7-BC7C-5A4B24F2DD3D}" destId="{2AD30D51-B189-49F6-BD8F-B338D134D8D2}" srcOrd="1" destOrd="0" presId="urn:microsoft.com/office/officeart/2011/layout/TabList"/>
    <dgm:cxn modelId="{8C577C04-CC67-455F-AD81-0AA9E5C6B092}" type="presParOf" srcId="{BEBA08BB-93D0-4CF7-BC7C-5A4B24F2DD3D}" destId="{17D963C2-3AF2-4C7A-8631-E7F8DA754FF4}" srcOrd="2" destOrd="0" presId="urn:microsoft.com/office/officeart/2011/layout/TabList"/>
    <dgm:cxn modelId="{0B65DDAD-405E-4923-ADB9-C26D47B44B8D}" type="presParOf" srcId="{B660ACFA-A794-451B-B492-4149CF1890F6}" destId="{67F9B121-AF35-4DE4-9351-9C2F538BCF0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3200" b="1" dirty="0">
              <a:solidFill>
                <a:schemeClr val="bg1"/>
              </a:solidFill>
            </a:rPr>
            <a:t>איכות הקוד </a:t>
          </a:r>
          <a:endParaRPr lang="en-US" sz="32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en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OOP </a:t>
          </a:r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נקי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en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operator overloading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שימוש בכלים שנלמדו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הקטנת עלויות העתקה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זיכרון מוקפד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יעילות חישובית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שמירת נתונים יעילה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שגיאות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9EFAFFD6-CA76-4948-ABBC-0AAE7CE18C14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חלוקה לקבצים</a:t>
          </a:r>
          <a:r>
            <a:rPr kumimoji="0" lang="en-IL" altLang="en-IL" sz="2400" b="0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ברורה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14E8ECFB-F6CE-4400-8FCB-E199B636E89F}" type="parTrans" cxnId="{E12AF578-6DD8-4154-B91C-7FE9271278E2}">
      <dgm:prSet/>
      <dgm:spPr/>
      <dgm:t>
        <a:bodyPr/>
        <a:lstStyle/>
        <a:p>
          <a:endParaRPr lang="en-US"/>
        </a:p>
      </dgm:t>
    </dgm:pt>
    <dgm:pt modelId="{8620FB8D-6398-4ED4-9E2F-7E6EA480BC32}" type="sibTrans" cxnId="{E12AF578-6DD8-4154-B91C-7FE9271278E2}">
      <dgm:prSet/>
      <dgm:spPr/>
      <dgm:t>
        <a:bodyPr/>
        <a:lstStyle/>
        <a:p>
          <a:endParaRPr lang="en-US"/>
        </a:p>
      </dgm:t>
    </dgm:pt>
    <dgm:pt modelId="{4C962C80-7284-4625-882C-F809F87B83EB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באנגלית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9FB5824-CB68-4492-AF5F-31F42297662C}" type="parTrans" cxnId="{3FB57542-B18B-447D-93BF-831AF8F8DBD0}">
      <dgm:prSet/>
      <dgm:spPr/>
      <dgm:t>
        <a:bodyPr/>
        <a:lstStyle/>
        <a:p>
          <a:endParaRPr lang="en-US"/>
        </a:p>
      </dgm:t>
    </dgm:pt>
    <dgm:pt modelId="{EB0F6DFF-C6F7-4C0C-BA30-4D5D056BC01E}" type="sibTrans" cxnId="{3FB57542-B18B-447D-93BF-831AF8F8DBD0}">
      <dgm:prSet/>
      <dgm:spPr/>
      <dgm:t>
        <a:bodyPr/>
        <a:lstStyle/>
        <a:p>
          <a:endParaRPr lang="en-US"/>
        </a:p>
      </dgm:t>
    </dgm:pt>
    <dgm:pt modelId="{8124F3EC-E117-4442-8F07-58F2365D111D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הדפסות טבלאיות נקיות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F8FEFEA-00DD-49E4-88AE-A1B12ABDB5BA}" type="parTrans" cxnId="{A4505E17-CDC0-4265-91A3-A1B9D5C9055D}">
      <dgm:prSet/>
      <dgm:spPr/>
      <dgm:t>
        <a:bodyPr/>
        <a:lstStyle/>
        <a:p>
          <a:endParaRPr lang="en-US"/>
        </a:p>
      </dgm:t>
    </dgm:pt>
    <dgm:pt modelId="{00DC5C6C-F4F9-4CC8-B34C-A28F53F799E1}" type="sibTrans" cxnId="{A4505E17-CDC0-4265-91A3-A1B9D5C9055D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12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1" custLinFactX="1035603" custLinFactNeighborX="1100000" custLinFactNeighborY="21596"/>
      <dgm:spPr/>
    </dgm:pt>
    <dgm:pt modelId="{51F74902-8549-4282-B9B7-233F2185AAB6}" type="pres">
      <dgm:prSet presAssocID="{DBF9D927-1BFC-40C0-A1C5-1824C700829F}" presName="Child" presStyleLbl="revTx" presStyleIdx="1" presStyleCnt="12" custScaleX="148700" custLinFactX="52264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11" custLinFactX="1188042" custLinFactNeighborX="1200000" custLinFactNeighborY="31434"/>
      <dgm:spPr/>
    </dgm:pt>
    <dgm:pt modelId="{5AB19888-8525-4864-BC26-A947A928083D}" type="pres">
      <dgm:prSet presAssocID="{04F01815-38C5-43FB-81C7-5A57EEB77A59}" presName="Child" presStyleLbl="revTx" presStyleIdx="2" presStyleCnt="12" custScaleX="188581" custLinFactX="48078" custLinFactNeighborX="100000" custLinFactNeighborY="12417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11" custLinFactX="1200000" custLinFactNeighborX="1268792" custLinFactNeighborY="21596"/>
      <dgm:spPr/>
    </dgm:pt>
    <dgm:pt modelId="{A1C6BB67-93E4-4FBC-B1F1-57938E782A5E}" type="pres">
      <dgm:prSet presAssocID="{DEF819BB-C0F6-4678-9C3F-9B1A29DEA3D6}" presName="Child" presStyleLbl="revTx" presStyleIdx="3" presStyleCnt="12" custScaleX="201338" custLinFactX="48077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11" custLinFactX="1100000" custLinFactNeighborX="1196589" custLinFactNeighborY="21596"/>
      <dgm:spPr/>
    </dgm:pt>
    <dgm:pt modelId="{F3FC6548-23F3-4D7F-9E94-6B6CD7B7B2BA}" type="pres">
      <dgm:prSet presAssocID="{09BD7EC3-8337-4176-A2F4-3D155BE4A755}" presName="Child" presStyleLbl="revTx" presStyleIdx="4" presStyleCnt="12" custScaleX="174133" custLinFactX="47752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11" custLinFactX="1035603" custLinFactNeighborX="1100000" custLinFactNeighborY="21596"/>
      <dgm:spPr/>
    </dgm:pt>
    <dgm:pt modelId="{76D2B524-AA9B-4053-BDB0-0A34959E4E46}" type="pres">
      <dgm:prSet presAssocID="{B4086FD6-DD0C-4CB3-A59D-F32EBAA0EEE7}" presName="Child" presStyleLbl="revTx" presStyleIdx="5" presStyleCnt="12" custScaleX="148700" custLinFactX="47103" custLinFactNeighborX="100000" custLinFactNeighborY="4817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11" custLinFactX="1035603" custLinFactNeighborX="1100000" custLinFactNeighborY="26515"/>
      <dgm:spPr/>
    </dgm:pt>
    <dgm:pt modelId="{3F90793D-9FA6-4B5C-BE55-FBD5A134BA2C}" type="pres">
      <dgm:prSet presAssocID="{85411F62-60B3-45D0-A13B-D0DCA7813ABD}" presName="Child" presStyleLbl="revTx" presStyleIdx="6" presStyleCnt="12" custScaleX="148700" custLinFactX="47752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11" custLinFactX="1100000" custLinFactNeighborX="1181581" custLinFactNeighborY="21596"/>
      <dgm:spPr/>
    </dgm:pt>
    <dgm:pt modelId="{B54FEE12-B483-4A71-BF75-C6AB844F4E2A}" type="pres">
      <dgm:prSet presAssocID="{792D8CB9-6E92-4C33-AF11-3FA5A0077713}" presName="Child" presStyleLbl="revTx" presStyleIdx="7" presStyleCnt="12" custScaleX="171762" custLinFactX="48402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11" custLinFactX="1025764" custLinFactNeighborX="1100000" custLinFactNeighborY="26515"/>
      <dgm:spPr/>
    </dgm:pt>
    <dgm:pt modelId="{7E7B743F-716D-4761-AD08-B063EAF3CE58}" type="pres">
      <dgm:prSet presAssocID="{84CE0DFF-4D09-4C37-B6AF-5AA77844674B}" presName="Child" presStyleLbl="revTx" presStyleIdx="8" presStyleCnt="12" custScaleX="148700" custLinFactX="48077" custLinFactNeighborX="100000" custLinFactNeighborY="3842">
        <dgm:presLayoutVars>
          <dgm:chMax val="0"/>
          <dgm:chPref val="0"/>
          <dgm:bulletEnabled val="1"/>
        </dgm:presLayoutVars>
      </dgm:prSet>
      <dgm:spPr/>
    </dgm:pt>
    <dgm:pt modelId="{764B3AF8-2117-4B5E-9F2E-9FF779751C9F}" type="pres">
      <dgm:prSet presAssocID="{4C962C80-7284-4625-882C-F809F87B83EB}" presName="childComposite" presStyleCnt="0">
        <dgm:presLayoutVars>
          <dgm:chMax val="0"/>
          <dgm:chPref val="0"/>
        </dgm:presLayoutVars>
      </dgm:prSet>
      <dgm:spPr/>
    </dgm:pt>
    <dgm:pt modelId="{BE7DB814-56D9-4F69-A09E-1F82D09CFF4F}" type="pres">
      <dgm:prSet presAssocID="{4C962C80-7284-4625-882C-F809F87B83EB}" presName="ChildAccent" presStyleLbl="solidFgAcc1" presStyleIdx="8" presStyleCnt="11" custLinFactX="1112063" custLinFactNeighborX="1200000" custLinFactNeighborY="9838"/>
      <dgm:spPr/>
    </dgm:pt>
    <dgm:pt modelId="{BC5A6F8F-E3D6-4EF6-ABDD-6176DED0E939}" type="pres">
      <dgm:prSet presAssocID="{4C962C80-7284-4625-882C-F809F87B83EB}" presName="Child" presStyleLbl="revTx" presStyleIdx="9" presStyleCnt="12" custScaleX="177742" custLinFactX="47272" custLinFactNeighborX="100000" custLinFactNeighborY="4221">
        <dgm:presLayoutVars>
          <dgm:chMax val="0"/>
          <dgm:chPref val="0"/>
          <dgm:bulletEnabled val="1"/>
        </dgm:presLayoutVars>
      </dgm:prSet>
      <dgm:spPr/>
    </dgm:pt>
    <dgm:pt modelId="{0E99E92A-8774-4779-995A-6BA055F4F2B7}" type="pres">
      <dgm:prSet presAssocID="{9EFAFFD6-CA76-4948-ABBC-0AAE7CE18C14}" presName="childComposite" presStyleCnt="0">
        <dgm:presLayoutVars>
          <dgm:chMax val="0"/>
          <dgm:chPref val="0"/>
        </dgm:presLayoutVars>
      </dgm:prSet>
      <dgm:spPr/>
    </dgm:pt>
    <dgm:pt modelId="{29E64B59-9731-414B-BDA4-65BD1A197CCF}" type="pres">
      <dgm:prSet presAssocID="{9EFAFFD6-CA76-4948-ABBC-0AAE7CE18C14}" presName="ChildAccent" presStyleLbl="solidFgAcc1" presStyleIdx="9" presStyleCnt="11" custLinFactX="1116983" custLinFactNeighborX="1200000" custLinFactNeighborY="14758"/>
      <dgm:spPr/>
    </dgm:pt>
    <dgm:pt modelId="{A58A66DC-59DE-44AC-B801-FB913CB80970}" type="pres">
      <dgm:prSet presAssocID="{9EFAFFD6-CA76-4948-ABBC-0AAE7CE18C14}" presName="Child" presStyleLbl="revTx" presStyleIdx="10" presStyleCnt="12" custScaleX="177742" custLinFactX="47272" custLinFactNeighborX="100000" custLinFactNeighborY="4221">
        <dgm:presLayoutVars>
          <dgm:chMax val="0"/>
          <dgm:chPref val="0"/>
          <dgm:bulletEnabled val="1"/>
        </dgm:presLayoutVars>
      </dgm:prSet>
      <dgm:spPr/>
    </dgm:pt>
    <dgm:pt modelId="{825267A3-5296-4FF4-8C82-069B39EF8C4E}" type="pres">
      <dgm:prSet presAssocID="{8124F3EC-E117-4442-8F07-58F2365D111D}" presName="childComposite" presStyleCnt="0">
        <dgm:presLayoutVars>
          <dgm:chMax val="0"/>
          <dgm:chPref val="0"/>
        </dgm:presLayoutVars>
      </dgm:prSet>
      <dgm:spPr/>
    </dgm:pt>
    <dgm:pt modelId="{1FEC2D11-8790-4DA4-A425-D719F5B98657}" type="pres">
      <dgm:prSet presAssocID="{8124F3EC-E117-4442-8F07-58F2365D111D}" presName="ChildAccent" presStyleLbl="solidFgAcc1" presStyleIdx="10" presStyleCnt="11" custLinFactX="1116983" custLinFactNeighborX="1200000" custLinFactNeighborY="14758"/>
      <dgm:spPr/>
    </dgm:pt>
    <dgm:pt modelId="{122488E5-167B-4567-B2FA-98427B494765}" type="pres">
      <dgm:prSet presAssocID="{8124F3EC-E117-4442-8F07-58F2365D111D}" presName="Child" presStyleLbl="revTx" presStyleIdx="11" presStyleCnt="12" custScaleX="177742" custLinFactX="47272" custLinFactNeighborX="100000" custLinFactNeighborY="4221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A4505E17-CDC0-4265-91A3-A1B9D5C9055D}" srcId="{007D65EB-13AB-4EE3-9DAC-37219F7D549B}" destId="{8124F3EC-E117-4442-8F07-58F2365D111D}" srcOrd="10" destOrd="0" parTransId="{BF8FEFEA-00DD-49E4-88AE-A1B12ABDB5BA}" sibTransId="{00DC5C6C-F4F9-4CC8-B34C-A28F53F799E1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6EB1EA29-CFCF-4843-AB5B-708ADF5C5E20}" type="presOf" srcId="{9EFAFFD6-CA76-4948-ABBC-0AAE7CE18C14}" destId="{A58A66DC-59DE-44AC-B801-FB913CB80970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3FB57542-B18B-447D-93BF-831AF8F8DBD0}" srcId="{007D65EB-13AB-4EE3-9DAC-37219F7D549B}" destId="{4C962C80-7284-4625-882C-F809F87B83EB}" srcOrd="8" destOrd="0" parTransId="{89FB5824-CB68-4492-AF5F-31F42297662C}" sibTransId="{EB0F6DFF-C6F7-4C0C-BA30-4D5D056BC01E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E12AF578-6DD8-4154-B91C-7FE9271278E2}" srcId="{007D65EB-13AB-4EE3-9DAC-37219F7D549B}" destId="{9EFAFFD6-CA76-4948-ABBC-0AAE7CE18C14}" srcOrd="9" destOrd="0" parTransId="{14E8ECFB-F6CE-4400-8FCB-E199B636E89F}" sibTransId="{8620FB8D-6398-4ED4-9E2F-7E6EA480BC32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F63D55D0-6B67-47CC-9CEA-21B5D238BA1F}" type="presOf" srcId="{8124F3EC-E117-4442-8F07-58F2365D111D}" destId="{122488E5-167B-4567-B2FA-98427B494765}" srcOrd="0" destOrd="0" presId="urn:microsoft.com/office/officeart/2008/layout/SquareAccentList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BD4CEDF6-6EC2-4566-97FF-78E0D9051364}" type="presOf" srcId="{4C962C80-7284-4625-882C-F809F87B83EB}" destId="{BC5A6F8F-E3D6-4EF6-ABDD-6176DED0E939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  <dgm:cxn modelId="{844B7766-C202-43F9-BBF6-3221C91EE285}" type="presParOf" srcId="{7C405A48-D505-4564-B6A9-2BA9B8F517A0}" destId="{764B3AF8-2117-4B5E-9F2E-9FF779751C9F}" srcOrd="8" destOrd="0" presId="urn:microsoft.com/office/officeart/2008/layout/SquareAccentList"/>
    <dgm:cxn modelId="{F6A1B210-6227-4129-9B7B-44281844820A}" type="presParOf" srcId="{764B3AF8-2117-4B5E-9F2E-9FF779751C9F}" destId="{BE7DB814-56D9-4F69-A09E-1F82D09CFF4F}" srcOrd="0" destOrd="0" presId="urn:microsoft.com/office/officeart/2008/layout/SquareAccentList"/>
    <dgm:cxn modelId="{771FD36B-BE98-4DE1-A81A-5D108B932C95}" type="presParOf" srcId="{764B3AF8-2117-4B5E-9F2E-9FF779751C9F}" destId="{BC5A6F8F-E3D6-4EF6-ABDD-6176DED0E939}" srcOrd="1" destOrd="0" presId="urn:microsoft.com/office/officeart/2008/layout/SquareAccentList"/>
    <dgm:cxn modelId="{C3D88BD1-50BE-4E99-88D7-BC370C6E0CA6}" type="presParOf" srcId="{7C405A48-D505-4564-B6A9-2BA9B8F517A0}" destId="{0E99E92A-8774-4779-995A-6BA055F4F2B7}" srcOrd="9" destOrd="0" presId="urn:microsoft.com/office/officeart/2008/layout/SquareAccentList"/>
    <dgm:cxn modelId="{F5EA87B3-C01C-45F0-A310-AC97247BD88A}" type="presParOf" srcId="{0E99E92A-8774-4779-995A-6BA055F4F2B7}" destId="{29E64B59-9731-414B-BDA4-65BD1A197CCF}" srcOrd="0" destOrd="0" presId="urn:microsoft.com/office/officeart/2008/layout/SquareAccentList"/>
    <dgm:cxn modelId="{902BB2C6-3179-4633-8DC5-7BC0C63B55FB}" type="presParOf" srcId="{0E99E92A-8774-4779-995A-6BA055F4F2B7}" destId="{A58A66DC-59DE-44AC-B801-FB913CB80970}" srcOrd="1" destOrd="0" presId="urn:microsoft.com/office/officeart/2008/layout/SquareAccentList"/>
    <dgm:cxn modelId="{E62F7D62-ADF1-4D35-A12E-90BF39B12EC2}" type="presParOf" srcId="{7C405A48-D505-4564-B6A9-2BA9B8F517A0}" destId="{825267A3-5296-4FF4-8C82-069B39EF8C4E}" srcOrd="10" destOrd="0" presId="urn:microsoft.com/office/officeart/2008/layout/SquareAccentList"/>
    <dgm:cxn modelId="{2E8C1C58-05F8-4408-8011-47C674DFF514}" type="presParOf" srcId="{825267A3-5296-4FF4-8C82-069B39EF8C4E}" destId="{1FEC2D11-8790-4DA4-A425-D719F5B98657}" srcOrd="0" destOrd="0" presId="urn:microsoft.com/office/officeart/2008/layout/SquareAccentList"/>
    <dgm:cxn modelId="{B5869C98-37D7-48DC-BD13-CCEA51F6B48A}" type="presParOf" srcId="{825267A3-5296-4FF4-8C82-069B39EF8C4E}" destId="{122488E5-167B-4567-B2FA-98427B4947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2800" b="1" dirty="0">
              <a:solidFill>
                <a:schemeClr val="bg1"/>
              </a:solidFill>
            </a:rPr>
            <a:t>מאמץ וזמן השקעה</a:t>
          </a:r>
          <a:endParaRPr lang="en-US" sz="2800" dirty="0"/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הרבה לימוד עצמי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מבני הנתונים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קוד מלאה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 rtl="1"/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ביצוע בדיקות ידניות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תיקון</a:t>
          </a: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באגים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מלאה בקוד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lang="he-IL" sz="2400" b="1" dirty="0">
              <a:solidFill>
                <a:schemeClr val="accent6"/>
              </a:solidFill>
            </a:rPr>
            <a:t>קושי בשילוב קוד גדול</a:t>
          </a: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lang="he-IL" sz="2400" b="1" dirty="0">
              <a:solidFill>
                <a:schemeClr val="accent6"/>
              </a:solidFill>
            </a:rPr>
            <a:t>בניית קבצי </a:t>
          </a:r>
          <a:r>
            <a:rPr lang="en-US" sz="2400" b="1" dirty="0">
              <a:solidFill>
                <a:schemeClr val="accent6"/>
              </a:solidFill>
            </a:rPr>
            <a:t> CSV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9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8" custLinFactX="1364364" custLinFactNeighborX="1400000" custLinFactNeighborY="16677"/>
      <dgm:spPr/>
    </dgm:pt>
    <dgm:pt modelId="{51F74902-8549-4282-B9B7-233F2185AAB6}" type="pres">
      <dgm:prSet presAssocID="{DBF9D927-1BFC-40C0-A1C5-1824C700829F}" presName="Child" presStyleLbl="revTx" presStyleIdx="1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8" custLinFactX="1364364" custLinFactNeighborX="1400000" custLinFactNeighborY="16677"/>
      <dgm:spPr/>
    </dgm:pt>
    <dgm:pt modelId="{5AB19888-8525-4864-BC26-A947A928083D}" type="pres">
      <dgm:prSet presAssocID="{04F01815-38C5-43FB-81C7-5A57EEB77A59}" presName="Child" presStyleLbl="revTx" presStyleIdx="2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8" custLinFactX="1364364" custLinFactNeighborX="1400000" custLinFactNeighborY="16677"/>
      <dgm:spPr/>
    </dgm:pt>
    <dgm:pt modelId="{A1C6BB67-93E4-4FBC-B1F1-57938E782A5E}" type="pres">
      <dgm:prSet presAssocID="{DEF819BB-C0F6-4678-9C3F-9B1A29DEA3D6}" presName="Child" presStyleLbl="revTx" presStyleIdx="3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8" custLinFactX="1364364" custLinFactNeighborX="1400000" custLinFactNeighborY="16677"/>
      <dgm:spPr/>
    </dgm:pt>
    <dgm:pt modelId="{F3FC6548-23F3-4D7F-9E94-6B6CD7B7B2BA}" type="pres">
      <dgm:prSet presAssocID="{09BD7EC3-8337-4176-A2F4-3D155BE4A755}" presName="Child" presStyleLbl="revTx" presStyleIdx="4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8" custLinFactX="1364364" custLinFactNeighborX="1400000" custLinFactNeighborY="16677"/>
      <dgm:spPr/>
    </dgm:pt>
    <dgm:pt modelId="{76D2B524-AA9B-4053-BDB0-0A34959E4E46}" type="pres">
      <dgm:prSet presAssocID="{B4086FD6-DD0C-4CB3-A59D-F32EBAA0EEE7}" presName="Child" presStyleLbl="revTx" presStyleIdx="5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8" custLinFactX="1364364" custLinFactNeighborX="1400000" custLinFactNeighborY="16677"/>
      <dgm:spPr/>
    </dgm:pt>
    <dgm:pt modelId="{3F90793D-9FA6-4B5C-BE55-FBD5A134BA2C}" type="pres">
      <dgm:prSet presAssocID="{85411F62-60B3-45D0-A13B-D0DCA7813ABD}" presName="Child" presStyleLbl="revTx" presStyleIdx="6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8" custLinFactX="1364364" custLinFactNeighborX="1400000" custLinFactNeighborY="16677"/>
      <dgm:spPr/>
    </dgm:pt>
    <dgm:pt modelId="{B54FEE12-B483-4A71-BF75-C6AB844F4E2A}" type="pres">
      <dgm:prSet presAssocID="{792D8CB9-6E92-4C33-AF11-3FA5A0077713}" presName="Child" presStyleLbl="revTx" presStyleIdx="7" presStyleCnt="9" custScaleX="148700" custLinFactX="73686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8" custLinFactX="1364364" custLinFactNeighborX="1400000" custLinFactNeighborY="16677"/>
      <dgm:spPr/>
    </dgm:pt>
    <dgm:pt modelId="{7E7B743F-716D-4761-AD08-B063EAF3CE58}" type="pres">
      <dgm:prSet presAssocID="{84CE0DFF-4D09-4C37-B6AF-5AA77844674B}" presName="Child" presStyleLbl="revTx" presStyleIdx="8" presStyleCnt="9" custScaleX="148700" custLinFactX="73686" custLinFactNeighborX="100000" custLinFactNeighborY="3842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 rtl="1"/>
          <a:r>
            <a:rPr lang="he-IL" sz="2800" b="1" dirty="0">
              <a:solidFill>
                <a:schemeClr val="bg1"/>
              </a:solidFill>
            </a:rPr>
            <a:t>הכישורים שדרשנו לפיתוח</a:t>
          </a:r>
          <a:endParaRPr lang="en-US" sz="2800" dirty="0"/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למידה עצמית לעומק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שעות חשיבה לאופטימיזציה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קוד בהיקף גדול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אינטגרציה בין שותפים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חלוקת עבודה מסודרת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הנדסת בדיקות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שגיאות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עקביות וסדרתיות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9" custScaleX="262395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8" custLinFactX="1364364" custLinFactNeighborX="1400000" custLinFactNeighborY="16677"/>
      <dgm:spPr/>
    </dgm:pt>
    <dgm:pt modelId="{51F74902-8549-4282-B9B7-233F2185AAB6}" type="pres">
      <dgm:prSet presAssocID="{DBF9D927-1BFC-40C0-A1C5-1824C700829F}" presName="Child" presStyleLbl="revTx" presStyleIdx="1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8" custLinFactX="1364364" custLinFactNeighborX="1400000" custLinFactNeighborY="16677"/>
      <dgm:spPr/>
    </dgm:pt>
    <dgm:pt modelId="{5AB19888-8525-4864-BC26-A947A928083D}" type="pres">
      <dgm:prSet presAssocID="{04F01815-38C5-43FB-81C7-5A57EEB77A59}" presName="Child" presStyleLbl="revTx" presStyleIdx="2" presStyleCnt="9" custScaleX="191410" custLinFactX="31873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8" custLinFactX="1364364" custLinFactNeighborX="1400000" custLinFactNeighborY="16677"/>
      <dgm:spPr/>
    </dgm:pt>
    <dgm:pt modelId="{A1C6BB67-93E4-4FBC-B1F1-57938E782A5E}" type="pres">
      <dgm:prSet presAssocID="{DEF819BB-C0F6-4678-9C3F-9B1A29DEA3D6}" presName="Child" presStyleLbl="revTx" presStyleIdx="3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8" custLinFactX="1364364" custLinFactNeighborX="1400000" custLinFactNeighborY="16677"/>
      <dgm:spPr/>
    </dgm:pt>
    <dgm:pt modelId="{F3FC6548-23F3-4D7F-9E94-6B6CD7B7B2BA}" type="pres">
      <dgm:prSet presAssocID="{09BD7EC3-8337-4176-A2F4-3D155BE4A755}" presName="Child" presStyleLbl="revTx" presStyleIdx="4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8" custLinFactX="1364364" custLinFactNeighborX="1400000" custLinFactNeighborY="16677"/>
      <dgm:spPr/>
    </dgm:pt>
    <dgm:pt modelId="{76D2B524-AA9B-4053-BDB0-0A34959E4E46}" type="pres">
      <dgm:prSet presAssocID="{B4086FD6-DD0C-4CB3-A59D-F32EBAA0EEE7}" presName="Child" presStyleLbl="revTx" presStyleIdx="5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8" custLinFactX="1364364" custLinFactNeighborX="1400000" custLinFactNeighborY="16677"/>
      <dgm:spPr/>
    </dgm:pt>
    <dgm:pt modelId="{3F90793D-9FA6-4B5C-BE55-FBD5A134BA2C}" type="pres">
      <dgm:prSet presAssocID="{85411F62-60B3-45D0-A13B-D0DCA7813ABD}" presName="Child" presStyleLbl="revTx" presStyleIdx="6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8" custLinFactX="1364364" custLinFactNeighborX="1400000" custLinFactNeighborY="16677"/>
      <dgm:spPr/>
    </dgm:pt>
    <dgm:pt modelId="{B54FEE12-B483-4A71-BF75-C6AB844F4E2A}" type="pres">
      <dgm:prSet presAssocID="{792D8CB9-6E92-4C33-AF11-3FA5A0077713}" presName="Child" presStyleLbl="revTx" presStyleIdx="7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8" custLinFactX="1364364" custLinFactNeighborX="1400000" custLinFactNeighborY="16677"/>
      <dgm:spPr/>
    </dgm:pt>
    <dgm:pt modelId="{7E7B743F-716D-4761-AD08-B063EAF3CE58}" type="pres">
      <dgm:prSet presAssocID="{84CE0DFF-4D09-4C37-B6AF-5AA77844674B}" presName="Child" presStyleLbl="revTx" presStyleIdx="8" presStyleCnt="9" custScaleX="148700" custLinFactX="31873" custLinFactNeighborX="100000" custLinFactNeighborY="3842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הבנה של התוצר ושליטה בו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הבנה מלאה בקוד</a:t>
          </a:r>
          <a:r>
            <a:rPr kumimoji="0" lang="en-US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בקבצי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פירוק לקבצים מדויק ומובן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מהיר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פונקציות בדיקה ייעודיות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שחזור תרחישים בקלות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באנגלית אחיד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תצוגה דטרמיניסטית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9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8" custLinFactX="1364364" custLinFactNeighborX="1400000" custLinFactNeighborY="16677"/>
      <dgm:spPr/>
    </dgm:pt>
    <dgm:pt modelId="{51F74902-8549-4282-B9B7-233F2185AAB6}" type="pres">
      <dgm:prSet presAssocID="{DBF9D927-1BFC-40C0-A1C5-1824C700829F}" presName="Child" presStyleLbl="revTx" presStyleIdx="1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8" custLinFactX="1364364" custLinFactNeighborX="1400000" custLinFactNeighborY="16677"/>
      <dgm:spPr/>
    </dgm:pt>
    <dgm:pt modelId="{5AB19888-8525-4864-BC26-A947A928083D}" type="pres">
      <dgm:prSet presAssocID="{04F01815-38C5-43FB-81C7-5A57EEB77A59}" presName="Child" presStyleLbl="revTx" presStyleIdx="2" presStyleCnt="9" custScaleX="191410" custLinFactX="31873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8" custLinFactX="1364364" custLinFactNeighborX="1400000" custLinFactNeighborY="16677"/>
      <dgm:spPr/>
    </dgm:pt>
    <dgm:pt modelId="{A1C6BB67-93E4-4FBC-B1F1-57938E782A5E}" type="pres">
      <dgm:prSet presAssocID="{DEF819BB-C0F6-4678-9C3F-9B1A29DEA3D6}" presName="Child" presStyleLbl="revTx" presStyleIdx="3" presStyleCnt="9" custScaleX="164985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8" custLinFactX="1364364" custLinFactNeighborX="1400000" custLinFactNeighborY="16677"/>
      <dgm:spPr/>
    </dgm:pt>
    <dgm:pt modelId="{F3FC6548-23F3-4D7F-9E94-6B6CD7B7B2BA}" type="pres">
      <dgm:prSet presAssocID="{09BD7EC3-8337-4176-A2F4-3D155BE4A755}" presName="Child" presStyleLbl="revTx" presStyleIdx="4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8" custLinFactX="1364364" custLinFactNeighborX="1400000" custLinFactNeighborY="16677"/>
      <dgm:spPr/>
    </dgm:pt>
    <dgm:pt modelId="{76D2B524-AA9B-4053-BDB0-0A34959E4E46}" type="pres">
      <dgm:prSet presAssocID="{B4086FD6-DD0C-4CB3-A59D-F32EBAA0EEE7}" presName="Child" presStyleLbl="revTx" presStyleIdx="5" presStyleCnt="9" custScaleX="15914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8" custLinFactX="1364364" custLinFactNeighborX="1400000" custLinFactNeighborY="16677"/>
      <dgm:spPr/>
    </dgm:pt>
    <dgm:pt modelId="{3F90793D-9FA6-4B5C-BE55-FBD5A134BA2C}" type="pres">
      <dgm:prSet presAssocID="{85411F62-60B3-45D0-A13B-D0DCA7813ABD}" presName="Child" presStyleLbl="revTx" presStyleIdx="6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8" custLinFactX="1364364" custLinFactNeighborX="1400000" custLinFactNeighborY="16677"/>
      <dgm:spPr/>
    </dgm:pt>
    <dgm:pt modelId="{B54FEE12-B483-4A71-BF75-C6AB844F4E2A}" type="pres">
      <dgm:prSet presAssocID="{792D8CB9-6E92-4C33-AF11-3FA5A0077713}" presName="Child" presStyleLbl="revTx" presStyleIdx="7" presStyleCnt="9" custScaleX="148700" custLinFactX="3187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8" custLinFactX="1364364" custLinFactNeighborX="1400000" custLinFactNeighborY="16677"/>
      <dgm:spPr/>
    </dgm:pt>
    <dgm:pt modelId="{7E7B743F-716D-4761-AD08-B063EAF3CE58}" type="pres">
      <dgm:prSet presAssocID="{84CE0DFF-4D09-4C37-B6AF-5AA77844674B}" presName="Child" presStyleLbl="revTx" presStyleIdx="8" presStyleCnt="9" custScaleX="148700" custLinFactX="31873" custLinFactNeighborX="100000" custLinFactNeighborY="3842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תקלות/בעיות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קבצי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 </a:t>
          </a: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מרובים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 מקיפות</a:t>
          </a: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שילוב לוגיקה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הקשחת פונקציות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ניתוח זרימות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תיאום שותפים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חפיפות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7F2071F9-F9EE-48C7-A172-4B986F1BB4F1}">
      <dgm:prSet custT="1"/>
      <dgm:spPr/>
      <dgm:t>
        <a:bodyPr/>
        <a:lstStyle/>
        <a:p>
          <a:pPr algn="r" rtl="1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מניעת רגרסיות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E427EEE-27A8-4A93-AE4A-6849B43A5823}" type="parTrans" cxnId="{FAE44F05-4F67-4769-92C9-20162236465F}">
      <dgm:prSet/>
      <dgm:spPr/>
      <dgm:t>
        <a:bodyPr/>
        <a:lstStyle/>
        <a:p>
          <a:endParaRPr lang="en-US"/>
        </a:p>
      </dgm:t>
    </dgm:pt>
    <dgm:pt modelId="{129789E1-9831-4F49-860B-512370F916AF}" type="sibTrans" cxnId="{FAE44F05-4F67-4769-92C9-20162236465F}">
      <dgm:prSet/>
      <dgm:spPr/>
      <dgm:t>
        <a:bodyPr/>
        <a:lstStyle/>
        <a:p>
          <a:endParaRPr lang="en-US"/>
        </a:p>
      </dgm:t>
    </dgm:pt>
    <dgm:pt modelId="{7B4F8FFC-5B41-4BEF-8D30-3C44EFCDA563}">
      <dgm:prSet custT="1"/>
      <dgm:spPr/>
      <dgm:t>
        <a:bodyPr/>
        <a:lstStyle/>
        <a:p>
          <a:pPr algn="r" rtl="1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לוג ודיבוג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DC50BB5F-61D5-4E59-B448-0FA8309034F2}" type="parTrans" cxnId="{FB9C81B7-91F9-4FD7-B4D0-D6D99CC79A5A}">
      <dgm:prSet/>
      <dgm:spPr/>
      <dgm:t>
        <a:bodyPr/>
        <a:lstStyle/>
        <a:p>
          <a:endParaRPr lang="en-US"/>
        </a:p>
      </dgm:t>
    </dgm:pt>
    <dgm:pt modelId="{496A012E-84C0-46F1-BDC8-F5AE632A8E7E}" type="sibTrans" cxnId="{FB9C81B7-91F9-4FD7-B4D0-D6D99CC79A5A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03539" custScaleY="62959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11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0" custLinFactX="1364364" custLinFactNeighborX="1400000" custLinFactNeighborY="16677"/>
      <dgm:spPr/>
    </dgm:pt>
    <dgm:pt modelId="{51F74902-8549-4282-B9B7-233F2185AAB6}" type="pres">
      <dgm:prSet presAssocID="{DBF9D927-1BFC-40C0-A1C5-1824C700829F}" presName="Child" presStyleLbl="revTx" presStyleIdx="1" presStyleCnt="11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10" custLinFactX="1364364" custLinFactNeighborX="1400000" custLinFactNeighborY="16677"/>
      <dgm:spPr/>
    </dgm:pt>
    <dgm:pt modelId="{5AB19888-8525-4864-BC26-A947A928083D}" type="pres">
      <dgm:prSet presAssocID="{04F01815-38C5-43FB-81C7-5A57EEB77A59}" presName="Child" presStyleLbl="revTx" presStyleIdx="2" presStyleCnt="11" custScaleX="191410" custLinFactX="48833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10" custLinFactX="1364364" custLinFactNeighborX="1400000" custLinFactNeighborY="16677"/>
      <dgm:spPr/>
    </dgm:pt>
    <dgm:pt modelId="{A1C6BB67-93E4-4FBC-B1F1-57938E782A5E}" type="pres">
      <dgm:prSet presAssocID="{DEF819BB-C0F6-4678-9C3F-9B1A29DEA3D6}" presName="Child" presStyleLbl="revTx" presStyleIdx="3" presStyleCnt="11" custScaleX="164985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10" custLinFactX="1364364" custLinFactNeighborX="1400000" custLinFactNeighborY="16677"/>
      <dgm:spPr/>
    </dgm:pt>
    <dgm:pt modelId="{F3FC6548-23F3-4D7F-9E94-6B6CD7B7B2BA}" type="pres">
      <dgm:prSet presAssocID="{09BD7EC3-8337-4176-A2F4-3D155BE4A755}" presName="Child" presStyleLbl="revTx" presStyleIdx="4" presStyleCnt="11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10" custLinFactX="1364364" custLinFactNeighborX="1400000" custLinFactNeighborY="16677"/>
      <dgm:spPr/>
    </dgm:pt>
    <dgm:pt modelId="{76D2B524-AA9B-4053-BDB0-0A34959E4E46}" type="pres">
      <dgm:prSet presAssocID="{B4086FD6-DD0C-4CB3-A59D-F32EBAA0EEE7}" presName="Child" presStyleLbl="revTx" presStyleIdx="5" presStyleCnt="11" custScaleX="15914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10" custLinFactX="1364364" custLinFactNeighborX="1400000" custLinFactNeighborY="16677"/>
      <dgm:spPr/>
    </dgm:pt>
    <dgm:pt modelId="{3F90793D-9FA6-4B5C-BE55-FBD5A134BA2C}" type="pres">
      <dgm:prSet presAssocID="{85411F62-60B3-45D0-A13B-D0DCA7813ABD}" presName="Child" presStyleLbl="revTx" presStyleIdx="6" presStyleCnt="11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10" custLinFactX="1364364" custLinFactNeighborX="1400000" custLinFactNeighborY="16677"/>
      <dgm:spPr/>
    </dgm:pt>
    <dgm:pt modelId="{B54FEE12-B483-4A71-BF75-C6AB844F4E2A}" type="pres">
      <dgm:prSet presAssocID="{792D8CB9-6E92-4C33-AF11-3FA5A0077713}" presName="Child" presStyleLbl="revTx" presStyleIdx="7" presStyleCnt="11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10" custLinFactX="1364364" custLinFactNeighborX="1400000" custLinFactNeighborY="16677"/>
      <dgm:spPr/>
    </dgm:pt>
    <dgm:pt modelId="{7E7B743F-716D-4761-AD08-B063EAF3CE58}" type="pres">
      <dgm:prSet presAssocID="{84CE0DFF-4D09-4C37-B6AF-5AA77844674B}" presName="Child" presStyleLbl="revTx" presStyleIdx="8" presStyleCnt="11" custScaleX="148700" custLinFactX="48833" custLinFactNeighborX="100000" custLinFactNeighborY="3842">
        <dgm:presLayoutVars>
          <dgm:chMax val="0"/>
          <dgm:chPref val="0"/>
          <dgm:bulletEnabled val="1"/>
        </dgm:presLayoutVars>
      </dgm:prSet>
      <dgm:spPr/>
    </dgm:pt>
    <dgm:pt modelId="{EF46A6E9-B234-4DEE-BA2C-BB5763517CAE}" type="pres">
      <dgm:prSet presAssocID="{7B4F8FFC-5B41-4BEF-8D30-3C44EFCDA563}" presName="childComposite" presStyleCnt="0">
        <dgm:presLayoutVars>
          <dgm:chMax val="0"/>
          <dgm:chPref val="0"/>
        </dgm:presLayoutVars>
      </dgm:prSet>
      <dgm:spPr/>
    </dgm:pt>
    <dgm:pt modelId="{2B5D6E4C-8750-49AC-8AD2-810BFF60B16D}" type="pres">
      <dgm:prSet presAssocID="{7B4F8FFC-5B41-4BEF-8D30-3C44EFCDA563}" presName="ChildAccent" presStyleLbl="solidFgAcc1" presStyleIdx="8" presStyleCnt="10" custLinFactX="1063416" custLinFactNeighborX="1100000" custLinFactNeighborY="-16384"/>
      <dgm:spPr/>
    </dgm:pt>
    <dgm:pt modelId="{9A385502-A45C-4AB7-9599-FCBAC65D6FCB}" type="pres">
      <dgm:prSet presAssocID="{7B4F8FFC-5B41-4BEF-8D30-3C44EFCDA563}" presName="Child" presStyleLbl="revTx" presStyleIdx="9" presStyleCnt="11" custScaleX="152480" custLinFactX="48991" custLinFactNeighborX="100000" custLinFactNeighborY="770">
        <dgm:presLayoutVars>
          <dgm:chMax val="0"/>
          <dgm:chPref val="0"/>
          <dgm:bulletEnabled val="1"/>
        </dgm:presLayoutVars>
      </dgm:prSet>
      <dgm:spPr/>
    </dgm:pt>
    <dgm:pt modelId="{EAF0B1A0-08D7-4527-B8CD-1CCB1E556FE5}" type="pres">
      <dgm:prSet presAssocID="{7F2071F9-F9EE-48C7-A172-4B986F1BB4F1}" presName="childComposite" presStyleCnt="0">
        <dgm:presLayoutVars>
          <dgm:chMax val="0"/>
          <dgm:chPref val="0"/>
        </dgm:presLayoutVars>
      </dgm:prSet>
      <dgm:spPr/>
    </dgm:pt>
    <dgm:pt modelId="{45F625EE-C0AC-4184-AF11-13E9AE5CB667}" type="pres">
      <dgm:prSet presAssocID="{7F2071F9-F9EE-48C7-A172-4B986F1BB4F1}" presName="ChildAccent" presStyleLbl="solidFgAcc1" presStyleIdx="9" presStyleCnt="10" custLinFactX="1063416" custLinFactNeighborX="1100000" custLinFactNeighborY="-16384"/>
      <dgm:spPr/>
    </dgm:pt>
    <dgm:pt modelId="{0BC6C72B-9E00-46D8-9E78-FB1FA5A3B7AF}" type="pres">
      <dgm:prSet presAssocID="{7F2071F9-F9EE-48C7-A172-4B986F1BB4F1}" presName="Child" presStyleLbl="revTx" presStyleIdx="10" presStyleCnt="11" custScaleX="153399" custLinFactX="48777" custLinFactNeighborX="100000" custLinFactNeighborY="-6259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FAE44F05-4F67-4769-92C9-20162236465F}" srcId="{007D65EB-13AB-4EE3-9DAC-37219F7D549B}" destId="{7F2071F9-F9EE-48C7-A172-4B986F1BB4F1}" srcOrd="9" destOrd="0" parTransId="{BE427EEE-27A8-4A93-AE4A-6849B43A5823}" sibTransId="{129789E1-9831-4F49-860B-512370F916AF}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96992B83-3A3D-48ED-BA6D-731A23001ADD}" type="presOf" srcId="{7B4F8FFC-5B41-4BEF-8D30-3C44EFCDA563}" destId="{9A385502-A45C-4AB7-9599-FCBAC65D6FCB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FB9C81B7-91F9-4FD7-B4D0-D6D99CC79A5A}" srcId="{007D65EB-13AB-4EE3-9DAC-37219F7D549B}" destId="{7B4F8FFC-5B41-4BEF-8D30-3C44EFCDA563}" srcOrd="8" destOrd="0" parTransId="{DC50BB5F-61D5-4E59-B448-0FA8309034F2}" sibTransId="{496A012E-84C0-46F1-BDC8-F5AE632A8E7E}"/>
    <dgm:cxn modelId="{C37432CA-C51B-449A-8B68-49B3209910FE}" type="presOf" srcId="{7F2071F9-F9EE-48C7-A172-4B986F1BB4F1}" destId="{0BC6C72B-9E00-46D8-9E78-FB1FA5A3B7AF}" srcOrd="0" destOrd="0" presId="urn:microsoft.com/office/officeart/2008/layout/SquareAccentList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  <dgm:cxn modelId="{C621A698-2D68-4F0B-A544-880EABE25AEA}" type="presParOf" srcId="{7C405A48-D505-4564-B6A9-2BA9B8F517A0}" destId="{EF46A6E9-B234-4DEE-BA2C-BB5763517CAE}" srcOrd="8" destOrd="0" presId="urn:microsoft.com/office/officeart/2008/layout/SquareAccentList"/>
    <dgm:cxn modelId="{2197B2F9-1C86-4CC0-A38D-3C7B62FF690C}" type="presParOf" srcId="{EF46A6E9-B234-4DEE-BA2C-BB5763517CAE}" destId="{2B5D6E4C-8750-49AC-8AD2-810BFF60B16D}" srcOrd="0" destOrd="0" presId="urn:microsoft.com/office/officeart/2008/layout/SquareAccentList"/>
    <dgm:cxn modelId="{0229FF17-826C-4BD3-A656-4A8EF0EFD4CC}" type="presParOf" srcId="{EF46A6E9-B234-4DEE-BA2C-BB5763517CAE}" destId="{9A385502-A45C-4AB7-9599-FCBAC65D6FCB}" srcOrd="1" destOrd="0" presId="urn:microsoft.com/office/officeart/2008/layout/SquareAccentList"/>
    <dgm:cxn modelId="{1631A130-3C94-4F5A-BDF3-67FA124B54EC}" type="presParOf" srcId="{7C405A48-D505-4564-B6A9-2BA9B8F517A0}" destId="{EAF0B1A0-08D7-4527-B8CD-1CCB1E556FE5}" srcOrd="9" destOrd="0" presId="urn:microsoft.com/office/officeart/2008/layout/SquareAccentList"/>
    <dgm:cxn modelId="{B4B4AD86-9B85-4B7B-977E-F6F8CE82C3FC}" type="presParOf" srcId="{EAF0B1A0-08D7-4527-B8CD-1CCB1E556FE5}" destId="{45F625EE-C0AC-4184-AF11-13E9AE5CB667}" srcOrd="0" destOrd="0" presId="urn:microsoft.com/office/officeart/2008/layout/SquareAccentList"/>
    <dgm:cxn modelId="{DB7BAABD-33F9-4538-BE69-936A8C9E05BF}" type="presParOf" srcId="{EAF0B1A0-08D7-4527-B8CD-1CCB1E556FE5}" destId="{0BC6C72B-9E00-46D8-9E78-FB1FA5A3B7A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B4CD8A-CA7A-4F7A-96E1-1F59DDD9486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D65EB-13AB-4EE3-9DAC-37219F7D549B}">
      <dgm:prSet phldrT="[Text]" custT="1"/>
      <dgm:spPr/>
      <dgm:t>
        <a:bodyPr/>
        <a:lstStyle/>
        <a:p>
          <a:pPr algn="ctr"/>
          <a:r>
            <a:rPr lang="he-IL" sz="2800" b="1" dirty="0">
              <a:solidFill>
                <a:schemeClr val="bg1"/>
              </a:solidFill>
            </a:rPr>
            <a:t>תרומה ללמידה </a:t>
          </a:r>
          <a:endParaRPr lang="en-US" sz="2800" b="1" dirty="0">
            <a:solidFill>
              <a:schemeClr val="bg1"/>
            </a:solidFill>
          </a:endParaRPr>
        </a:p>
      </dgm:t>
    </dgm:pt>
    <dgm:pt modelId="{7C191256-9135-4454-AA86-3BB4DC8A0AF0}" type="par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78D35001-E7B1-4974-9F69-39EC8015BDF3}" type="sibTrans" cxnId="{C7463346-3E6B-4F2A-B313-9076E1C7D4F0}">
      <dgm:prSet/>
      <dgm:spPr/>
      <dgm:t>
        <a:bodyPr/>
        <a:lstStyle/>
        <a:p>
          <a:pPr algn="ctr"/>
          <a:endParaRPr lang="en-US"/>
        </a:p>
      </dgm:t>
    </dgm:pt>
    <dgm:pt modelId="{DBF9D927-1BFC-40C0-A1C5-1824C700829F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קריאת</a:t>
          </a:r>
          <a:r>
            <a:rPr lang="he-IL" altLang="en-IL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וכתיבת</a:t>
          </a: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קוד</a:t>
          </a:r>
          <a:endParaRPr kumimoji="0" lang="en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A244C953-BDC2-4BC0-8895-6D03FDFC6EB6}" type="sib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EE6AD234-E2D3-4697-88D5-C9082B218AF9}" type="parTrans" cxnId="{AA1ED7B5-BD1F-4EA0-A22B-E8BD10235181}">
      <dgm:prSet/>
      <dgm:spPr/>
      <dgm:t>
        <a:bodyPr/>
        <a:lstStyle/>
        <a:p>
          <a:pPr algn="ctr"/>
          <a:endParaRPr lang="en-US"/>
        </a:p>
      </dgm:t>
    </dgm:pt>
    <dgm:pt modelId="{04F01815-38C5-43FB-81C7-5A57EEB77A59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טוב יותר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881BE9C3-13C4-49C8-A899-9770E2346271}" type="sib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26694EB3-3754-431C-8275-94BACF91D3C0}" type="parTrans" cxnId="{2A28BD8C-1D9E-450F-AD6B-302703DAAE0A}">
      <dgm:prSet/>
      <dgm:spPr/>
      <dgm:t>
        <a:bodyPr/>
        <a:lstStyle/>
        <a:p>
          <a:pPr algn="ctr"/>
          <a:endParaRPr lang="en-US"/>
        </a:p>
      </dgm:t>
    </dgm:pt>
    <dgm:pt modelId="{DEF819BB-C0F6-4678-9C3F-9B1A29DEA3D6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חיזוק ב־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C++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8B334-DC80-41AE-8CFE-B4094E19F775}" type="sib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709C95E1-F409-457A-A97D-4276A1892AEF}" type="parTrans" cxnId="{90258A00-EDCB-4ECC-B186-6B64843BF5D4}">
      <dgm:prSet/>
      <dgm:spPr/>
      <dgm:t>
        <a:bodyPr/>
        <a:lstStyle/>
        <a:p>
          <a:pPr algn="ctr"/>
          <a:endParaRPr lang="en-US"/>
        </a:p>
      </dgm:t>
    </dgm:pt>
    <dgm:pt modelId="{09BD7EC3-8337-4176-A2F4-3D155BE4A755}">
      <dgm:prSet custT="1"/>
      <dgm:spPr/>
      <dgm:t>
        <a:bodyPr/>
        <a:lstStyle/>
        <a:p>
          <a:pPr algn="r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ארגון פרויקט</a:t>
          </a:r>
          <a:endParaRPr lang="en-IL" altLang="en-IL" sz="24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421A6-E22A-43C4-9F34-6A7AE0338F5D}" type="sib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DD94119A-512A-4249-899E-65B06E1E3C32}" type="parTrans" cxnId="{A2689240-F8AE-4BFA-9968-B60D6A96842A}">
      <dgm:prSet/>
      <dgm:spPr/>
      <dgm:t>
        <a:bodyPr/>
        <a:lstStyle/>
        <a:p>
          <a:pPr algn="ctr"/>
          <a:endParaRPr lang="en-US"/>
        </a:p>
      </dgm:t>
    </dgm:pt>
    <dgm:pt modelId="{B4086FD6-DD0C-4CB3-A59D-F32EBAA0EEE7}">
      <dgm:prSet custT="1"/>
      <dgm:spPr/>
      <dgm:t>
        <a:bodyPr/>
        <a:lstStyle/>
        <a:p>
          <a:pPr algn="r" rtl="1"/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STL</a:t>
          </a:r>
          <a:r>
            <a:rPr lang="he-IL" altLang="en-IL" sz="2400" dirty="0">
              <a:solidFill>
                <a:schemeClr val="accent6"/>
              </a:solidFill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A93CA06-FB04-4F67-B6CC-867CDEF7D335}" type="sib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187937AC-5726-44A9-A937-E248E0AF709A}" type="parTrans" cxnId="{895E980F-7981-43C3-91C2-CE6746BF7D9A}">
      <dgm:prSet/>
      <dgm:spPr/>
      <dgm:t>
        <a:bodyPr/>
        <a:lstStyle/>
        <a:p>
          <a:pPr algn="ctr"/>
          <a:endParaRPr lang="en-US"/>
        </a:p>
      </dgm:t>
    </dgm:pt>
    <dgm:pt modelId="{85411F62-60B3-45D0-A13B-D0DCA7813ABD}">
      <dgm:prSet custT="1"/>
      <dgm:spPr/>
      <dgm:t>
        <a:bodyPr/>
        <a:lstStyle/>
        <a:p>
          <a:pPr algn="r" rtl="1"/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CSV</a:t>
          </a:r>
          <a:endParaRPr kumimoji="0" lang="he-IL" altLang="en-IL" sz="2400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5BBD38F-8055-45C9-A551-C4010A9C5176}" type="sib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38A5488A-1961-4C4F-BEA5-43A6C09D5D8F}" type="parTrans" cxnId="{811716A2-BF7A-4222-BEFA-A9F05324447D}">
      <dgm:prSet/>
      <dgm:spPr/>
      <dgm:t>
        <a:bodyPr/>
        <a:lstStyle/>
        <a:p>
          <a:pPr algn="ctr"/>
          <a:endParaRPr lang="en-US"/>
        </a:p>
      </dgm:t>
    </dgm:pt>
    <dgm:pt modelId="{792D8CB9-6E92-4C33-AF11-3FA5A0077713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הודעות קומפילר</a:t>
          </a:r>
          <a:endParaRPr lang="he-IL" sz="2400" b="1" dirty="0">
            <a:solidFill>
              <a:schemeClr val="accent6"/>
            </a:solidFill>
          </a:endParaRPr>
        </a:p>
      </dgm:t>
    </dgm:pt>
    <dgm:pt modelId="{1733D554-805A-4690-8CE6-6F85C2F519D8}" type="sib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BA0FDA1F-F78D-487D-8071-EAB9D4CAFFDD}" type="parTrans" cxnId="{9597FB55-4366-4D77-A795-C73E3D52F871}">
      <dgm:prSet/>
      <dgm:spPr/>
      <dgm:t>
        <a:bodyPr/>
        <a:lstStyle/>
        <a:p>
          <a:pPr algn="ctr"/>
          <a:endParaRPr lang="en-US"/>
        </a:p>
      </dgm:t>
    </dgm:pt>
    <dgm:pt modelId="{84CE0DFF-4D09-4C37-B6AF-5AA77844674B}">
      <dgm:prSet custT="1"/>
      <dgm:spPr/>
      <dgm:t>
        <a:bodyPr/>
        <a:lstStyle/>
        <a:p>
          <a:pPr algn="r" rtl="1"/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</a:t>
          </a:r>
          <a:r>
            <a:rPr kumimoji="0" lang="en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OOP </a:t>
          </a: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נכון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2DB819AF-9700-4DF6-891B-935D49715E8E}" type="sib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FA83C514-4739-4CA0-A9B1-F6638DCB8F74}" type="parTrans" cxnId="{6429907D-CFED-4F04-8E60-DF898898A8E5}">
      <dgm:prSet/>
      <dgm:spPr/>
      <dgm:t>
        <a:bodyPr/>
        <a:lstStyle/>
        <a:p>
          <a:pPr algn="ctr"/>
          <a:endParaRPr lang="en-US"/>
        </a:p>
      </dgm:t>
    </dgm:pt>
    <dgm:pt modelId="{7F2071F9-F9EE-48C7-A172-4B986F1BB4F1}">
      <dgm:prSet custT="1"/>
      <dgm:spPr/>
      <dgm:t>
        <a:bodyPr/>
        <a:lstStyle/>
        <a:p>
          <a:pPr algn="r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BE427EEE-27A8-4A93-AE4A-6849B43A5823}" type="parTrans" cxnId="{FAE44F05-4F67-4769-92C9-20162236465F}">
      <dgm:prSet/>
      <dgm:spPr/>
      <dgm:t>
        <a:bodyPr/>
        <a:lstStyle/>
        <a:p>
          <a:endParaRPr lang="en-US"/>
        </a:p>
      </dgm:t>
    </dgm:pt>
    <dgm:pt modelId="{129789E1-9831-4F49-860B-512370F916AF}" type="sibTrans" cxnId="{FAE44F05-4F67-4769-92C9-20162236465F}">
      <dgm:prSet/>
      <dgm:spPr/>
      <dgm:t>
        <a:bodyPr/>
        <a:lstStyle/>
        <a:p>
          <a:endParaRPr lang="en-US"/>
        </a:p>
      </dgm:t>
    </dgm:pt>
    <dgm:pt modelId="{7B4F8FFC-5B41-4BEF-8D30-3C44EFCDA563}">
      <dgm:prSet custT="1"/>
      <dgm:spPr/>
      <dgm:t>
        <a:bodyPr/>
        <a:lstStyle/>
        <a:p>
          <a:pPr algn="r" rtl="1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שגיאות</a:t>
          </a:r>
          <a:r>
            <a: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DC50BB5F-61D5-4E59-B448-0FA8309034F2}" type="parTrans" cxnId="{FB9C81B7-91F9-4FD7-B4D0-D6D99CC79A5A}">
      <dgm:prSet/>
      <dgm:spPr/>
      <dgm:t>
        <a:bodyPr/>
        <a:lstStyle/>
        <a:p>
          <a:endParaRPr lang="en-US"/>
        </a:p>
      </dgm:t>
    </dgm:pt>
    <dgm:pt modelId="{496A012E-84C0-46F1-BDC8-F5AE632A8E7E}" type="sibTrans" cxnId="{FB9C81B7-91F9-4FD7-B4D0-D6D99CC79A5A}">
      <dgm:prSet/>
      <dgm:spPr/>
      <dgm:t>
        <a:bodyPr/>
        <a:lstStyle/>
        <a:p>
          <a:endParaRPr lang="en-US"/>
        </a:p>
      </dgm:t>
    </dgm:pt>
    <dgm:pt modelId="{03271716-980A-4BB3-B30B-8E1A1D336342}">
      <dgm:prSet custT="1"/>
      <dgm:spPr/>
      <dgm:t>
        <a:bodyPr/>
        <a:lstStyle/>
        <a:p>
          <a:pPr algn="r">
            <a:buClrTx/>
            <a:buSzTx/>
            <a:buFont typeface="Arial" panose="020B0604020202020204" pitchFamily="34" charset="0"/>
            <a:buChar char="•"/>
          </a:pPr>
          <a:r>
            <a: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חשיבה אלגוריתמית</a:t>
          </a:r>
          <a:endParaRPr kumimoji="0" lang="en-IL" altLang="en-IL" sz="2400" b="1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gm:t>
    </dgm:pt>
    <dgm:pt modelId="{38CEC028-DD5C-4002-B303-51B9EBBCD503}" type="parTrans" cxnId="{55D7CF0A-CE6C-4F3F-B989-D855CFC3D469}">
      <dgm:prSet/>
      <dgm:spPr/>
      <dgm:t>
        <a:bodyPr/>
        <a:lstStyle/>
        <a:p>
          <a:endParaRPr lang="en-US"/>
        </a:p>
      </dgm:t>
    </dgm:pt>
    <dgm:pt modelId="{7E438B68-F5C0-4313-820A-05E6D60DE2C7}" type="sibTrans" cxnId="{55D7CF0A-CE6C-4F3F-B989-D855CFC3D469}">
      <dgm:prSet/>
      <dgm:spPr/>
      <dgm:t>
        <a:bodyPr/>
        <a:lstStyle/>
        <a:p>
          <a:endParaRPr lang="en-US"/>
        </a:p>
      </dgm:t>
    </dgm:pt>
    <dgm:pt modelId="{42A96340-7309-4480-B0F4-FC7B820F9AAA}" type="pres">
      <dgm:prSet presAssocID="{39B4CD8A-CA7A-4F7A-96E1-1F59DDD94864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9473DBA2-F288-4FAF-B645-0A2C8589CAE1}" type="pres">
      <dgm:prSet presAssocID="{007D65EB-13AB-4EE3-9DAC-37219F7D549B}" presName="root" presStyleCnt="0">
        <dgm:presLayoutVars>
          <dgm:chMax/>
          <dgm:chPref/>
        </dgm:presLayoutVars>
      </dgm:prSet>
      <dgm:spPr/>
    </dgm:pt>
    <dgm:pt modelId="{A6CA8B4A-760F-429E-892E-2448416EE837}" type="pres">
      <dgm:prSet presAssocID="{007D65EB-13AB-4EE3-9DAC-37219F7D549B}" presName="rootComposite" presStyleCnt="0">
        <dgm:presLayoutVars/>
      </dgm:prSet>
      <dgm:spPr/>
    </dgm:pt>
    <dgm:pt modelId="{D70ACC17-CFAF-470C-997F-79E9B5D5A631}" type="pres">
      <dgm:prSet presAssocID="{007D65EB-13AB-4EE3-9DAC-37219F7D549B}" presName="ParentAccent" presStyleLbl="alignNode1" presStyleIdx="0" presStyleCnt="1" custScaleX="323685" custScaleY="73814" custLinFactNeighborX="306" custLinFactNeighborY="16957"/>
      <dgm:spPr/>
    </dgm:pt>
    <dgm:pt modelId="{B3C7DF5C-87BB-4147-B4C0-071800A58BB5}" type="pres">
      <dgm:prSet presAssocID="{007D65EB-13AB-4EE3-9DAC-37219F7D549B}" presName="ParentSmallAccent" presStyleLbl="fgAcc1" presStyleIdx="0" presStyleCnt="1"/>
      <dgm:spPr>
        <a:solidFill>
          <a:srgbClr val="DBA0DB">
            <a:alpha val="90000"/>
          </a:srgbClr>
        </a:solidFill>
      </dgm:spPr>
    </dgm:pt>
    <dgm:pt modelId="{6BF4097D-B7B6-43C5-B35E-840760297E8C}" type="pres">
      <dgm:prSet presAssocID="{007D65EB-13AB-4EE3-9DAC-37219F7D549B}" presName="Parent" presStyleLbl="revTx" presStyleIdx="0" presStyleCnt="12" custScaleX="300787">
        <dgm:presLayoutVars>
          <dgm:chMax/>
          <dgm:chPref val="4"/>
          <dgm:bulletEnabled val="1"/>
        </dgm:presLayoutVars>
      </dgm:prSet>
      <dgm:spPr/>
    </dgm:pt>
    <dgm:pt modelId="{7C405A48-D505-4564-B6A9-2BA9B8F517A0}" type="pres">
      <dgm:prSet presAssocID="{007D65EB-13AB-4EE3-9DAC-37219F7D549B}" presName="childShape" presStyleCnt="0">
        <dgm:presLayoutVars>
          <dgm:chMax val="0"/>
          <dgm:chPref val="0"/>
        </dgm:presLayoutVars>
      </dgm:prSet>
      <dgm:spPr/>
    </dgm:pt>
    <dgm:pt modelId="{BD85B3CF-E44B-4362-88C3-10A4CFECF3BE}" type="pres">
      <dgm:prSet presAssocID="{DBF9D927-1BFC-40C0-A1C5-1824C700829F}" presName="childComposite" presStyleCnt="0">
        <dgm:presLayoutVars>
          <dgm:chMax val="0"/>
          <dgm:chPref val="0"/>
        </dgm:presLayoutVars>
      </dgm:prSet>
      <dgm:spPr/>
    </dgm:pt>
    <dgm:pt modelId="{7B2A9EA1-24F2-4515-B094-57220815EDC5}" type="pres">
      <dgm:prSet presAssocID="{DBF9D927-1BFC-40C0-A1C5-1824C700829F}" presName="ChildAccent" presStyleLbl="solidFgAcc1" presStyleIdx="0" presStyleCnt="11" custLinFactX="1055737" custLinFactNeighborX="1100000" custLinFactNeighborY="26516"/>
      <dgm:spPr/>
    </dgm:pt>
    <dgm:pt modelId="{51F74902-8549-4282-B9B7-233F2185AAB6}" type="pres">
      <dgm:prSet presAssocID="{DBF9D927-1BFC-40C0-A1C5-1824C700829F}" presName="Child" presStyleLbl="revTx" presStyleIdx="1" presStyleCnt="12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B7EDB514-943E-4D0F-B7AC-9E625AF06D81}" type="pres">
      <dgm:prSet presAssocID="{04F01815-38C5-43FB-81C7-5A57EEB77A59}" presName="childComposite" presStyleCnt="0">
        <dgm:presLayoutVars>
          <dgm:chMax val="0"/>
          <dgm:chPref val="0"/>
        </dgm:presLayoutVars>
      </dgm:prSet>
      <dgm:spPr/>
    </dgm:pt>
    <dgm:pt modelId="{2FFF6D0E-0779-4C71-B3E8-09805BFB7C07}" type="pres">
      <dgm:prSet presAssocID="{04F01815-38C5-43FB-81C7-5A57EEB77A59}" presName="ChildAccent" presStyleLbl="solidFgAcc1" presStyleIdx="1" presStyleCnt="11" custLinFactX="1200000" custLinFactNeighborX="1226083" custLinFactNeighborY="26516"/>
      <dgm:spPr/>
    </dgm:pt>
    <dgm:pt modelId="{5AB19888-8525-4864-BC26-A947A928083D}" type="pres">
      <dgm:prSet presAssocID="{04F01815-38C5-43FB-81C7-5A57EEB77A59}" presName="Child" presStyleLbl="revTx" presStyleIdx="2" presStyleCnt="12" custScaleX="191410" custLinFactX="48833" custLinFactNeighborX="100000" custLinFactNeighborY="7126">
        <dgm:presLayoutVars>
          <dgm:chMax val="0"/>
          <dgm:chPref val="0"/>
          <dgm:bulletEnabled val="1"/>
        </dgm:presLayoutVars>
      </dgm:prSet>
      <dgm:spPr/>
    </dgm:pt>
    <dgm:pt modelId="{1377F1EB-356B-4FCD-86DF-BB97E7F109EF}" type="pres">
      <dgm:prSet presAssocID="{DEF819BB-C0F6-4678-9C3F-9B1A29DEA3D6}" presName="childComposite" presStyleCnt="0">
        <dgm:presLayoutVars>
          <dgm:chMax val="0"/>
          <dgm:chPref val="0"/>
        </dgm:presLayoutVars>
      </dgm:prSet>
      <dgm:spPr/>
    </dgm:pt>
    <dgm:pt modelId="{CD69767E-AD11-45DB-8D28-5774D9EEF821}" type="pres">
      <dgm:prSet presAssocID="{DEF819BB-C0F6-4678-9C3F-9B1A29DEA3D6}" presName="ChildAccent" presStyleLbl="solidFgAcc1" presStyleIdx="2" presStyleCnt="11" custLinFactX="1100000" custLinFactNeighborX="1158818" custLinFactNeighborY="26516"/>
      <dgm:spPr/>
    </dgm:pt>
    <dgm:pt modelId="{A1C6BB67-93E4-4FBC-B1F1-57938E782A5E}" type="pres">
      <dgm:prSet presAssocID="{DEF819BB-C0F6-4678-9C3F-9B1A29DEA3D6}" presName="Child" presStyleLbl="revTx" presStyleIdx="3" presStyleCnt="12" custScaleX="164985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6F7C6620-DBBC-4380-90C8-D8E4DED731B1}" type="pres">
      <dgm:prSet presAssocID="{09BD7EC3-8337-4176-A2F4-3D155BE4A755}" presName="childComposite" presStyleCnt="0">
        <dgm:presLayoutVars>
          <dgm:chMax val="0"/>
          <dgm:chPref val="0"/>
        </dgm:presLayoutVars>
      </dgm:prSet>
      <dgm:spPr/>
    </dgm:pt>
    <dgm:pt modelId="{8CA93FB2-4A84-4232-A2A3-C8B2C1C65958}" type="pres">
      <dgm:prSet presAssocID="{09BD7EC3-8337-4176-A2F4-3D155BE4A755}" presName="ChildAccent" presStyleLbl="solidFgAcc1" presStyleIdx="3" presStyleCnt="11" custLinFactX="1055737" custLinFactNeighborX="1100000" custLinFactNeighborY="26516"/>
      <dgm:spPr/>
    </dgm:pt>
    <dgm:pt modelId="{F3FC6548-23F3-4D7F-9E94-6B6CD7B7B2BA}" type="pres">
      <dgm:prSet presAssocID="{09BD7EC3-8337-4176-A2F4-3D155BE4A755}" presName="Child" presStyleLbl="revTx" presStyleIdx="4" presStyleCnt="12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7CF41968-9FE4-4578-B280-EEF6E27114D8}" type="pres">
      <dgm:prSet presAssocID="{B4086FD6-DD0C-4CB3-A59D-F32EBAA0EEE7}" presName="childComposite" presStyleCnt="0">
        <dgm:presLayoutVars>
          <dgm:chMax val="0"/>
          <dgm:chPref val="0"/>
        </dgm:presLayoutVars>
      </dgm:prSet>
      <dgm:spPr/>
    </dgm:pt>
    <dgm:pt modelId="{8B0D62C3-6817-4C13-B5A1-8B5B60CCB56A}" type="pres">
      <dgm:prSet presAssocID="{B4086FD6-DD0C-4CB3-A59D-F32EBAA0EEE7}" presName="ChildAccent" presStyleLbl="solidFgAcc1" presStyleIdx="4" presStyleCnt="11" custLinFactX="1100000" custLinFactNeighborX="1121820" custLinFactNeighborY="26516"/>
      <dgm:spPr/>
    </dgm:pt>
    <dgm:pt modelId="{76D2B524-AA9B-4053-BDB0-0A34959E4E46}" type="pres">
      <dgm:prSet presAssocID="{B4086FD6-DD0C-4CB3-A59D-F32EBAA0EEE7}" presName="Child" presStyleLbl="revTx" presStyleIdx="5" presStyleCnt="12" custScaleX="15914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98E4022A-CBD9-4BD8-8ECA-688F92B75FB1}" type="pres">
      <dgm:prSet presAssocID="{85411F62-60B3-45D0-A13B-D0DCA7813ABD}" presName="childComposite" presStyleCnt="0">
        <dgm:presLayoutVars>
          <dgm:chMax val="0"/>
          <dgm:chPref val="0"/>
        </dgm:presLayoutVars>
      </dgm:prSet>
      <dgm:spPr/>
    </dgm:pt>
    <dgm:pt modelId="{0EAF23E0-4853-4EBD-8A5B-940EBEC43C6C}" type="pres">
      <dgm:prSet presAssocID="{85411F62-60B3-45D0-A13B-D0DCA7813ABD}" presName="ChildAccent" presStyleLbl="solidFgAcc1" presStyleIdx="5" presStyleCnt="11" custLinFactX="1055737" custLinFactNeighborX="1100000" custLinFactNeighborY="26516"/>
      <dgm:spPr/>
    </dgm:pt>
    <dgm:pt modelId="{3F90793D-9FA6-4B5C-BE55-FBD5A134BA2C}" type="pres">
      <dgm:prSet presAssocID="{85411F62-60B3-45D0-A13B-D0DCA7813ABD}" presName="Child" presStyleLbl="revTx" presStyleIdx="6" presStyleCnt="12" custScaleX="148700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D110F381-C10F-41F6-8214-D8246BDEF446}" type="pres">
      <dgm:prSet presAssocID="{792D8CB9-6E92-4C33-AF11-3FA5A0077713}" presName="childComposite" presStyleCnt="0">
        <dgm:presLayoutVars>
          <dgm:chMax val="0"/>
          <dgm:chPref val="0"/>
        </dgm:presLayoutVars>
      </dgm:prSet>
      <dgm:spPr/>
    </dgm:pt>
    <dgm:pt modelId="{3328F736-1E15-4B01-8F72-A4BB6502C9A7}" type="pres">
      <dgm:prSet presAssocID="{792D8CB9-6E92-4C33-AF11-3FA5A0077713}" presName="ChildAccent" presStyleLbl="solidFgAcc1" presStyleIdx="6" presStyleCnt="11" custLinFactX="1200000" custLinFactNeighborX="1218222" custLinFactNeighborY="26516"/>
      <dgm:spPr/>
    </dgm:pt>
    <dgm:pt modelId="{B54FEE12-B483-4A71-BF75-C6AB844F4E2A}" type="pres">
      <dgm:prSet presAssocID="{792D8CB9-6E92-4C33-AF11-3FA5A0077713}" presName="Child" presStyleLbl="revTx" presStyleIdx="7" presStyleCnt="12" custScaleX="190168" custLinFactX="48833" custLinFactNeighborX="100000" custLinFactNeighborY="8890">
        <dgm:presLayoutVars>
          <dgm:chMax val="0"/>
          <dgm:chPref val="0"/>
          <dgm:bulletEnabled val="1"/>
        </dgm:presLayoutVars>
      </dgm:prSet>
      <dgm:spPr/>
    </dgm:pt>
    <dgm:pt modelId="{1AE1CFB4-682B-403D-BB23-D5C001EA15F8}" type="pres">
      <dgm:prSet presAssocID="{84CE0DFF-4D09-4C37-B6AF-5AA77844674B}" presName="childComposite" presStyleCnt="0">
        <dgm:presLayoutVars>
          <dgm:chMax val="0"/>
          <dgm:chPref val="0"/>
        </dgm:presLayoutVars>
      </dgm:prSet>
      <dgm:spPr/>
    </dgm:pt>
    <dgm:pt modelId="{2BFEA047-9F70-4323-B5C8-AA1E3641B6C0}" type="pres">
      <dgm:prSet presAssocID="{84CE0DFF-4D09-4C37-B6AF-5AA77844674B}" presName="ChildAccent" presStyleLbl="solidFgAcc1" presStyleIdx="7" presStyleCnt="11" custLinFactX="1055737" custLinFactNeighborX="1100000" custLinFactNeighborY="26516"/>
      <dgm:spPr/>
    </dgm:pt>
    <dgm:pt modelId="{7E7B743F-716D-4761-AD08-B063EAF3CE58}" type="pres">
      <dgm:prSet presAssocID="{84CE0DFF-4D09-4C37-B6AF-5AA77844674B}" presName="Child" presStyleLbl="revTx" presStyleIdx="8" presStyleCnt="12" custScaleX="148700" custLinFactX="48833" custLinFactNeighborX="100000" custLinFactNeighborY="3842">
        <dgm:presLayoutVars>
          <dgm:chMax val="0"/>
          <dgm:chPref val="0"/>
          <dgm:bulletEnabled val="1"/>
        </dgm:presLayoutVars>
      </dgm:prSet>
      <dgm:spPr/>
    </dgm:pt>
    <dgm:pt modelId="{EF46A6E9-B234-4DEE-BA2C-BB5763517CAE}" type="pres">
      <dgm:prSet presAssocID="{7B4F8FFC-5B41-4BEF-8D30-3C44EFCDA563}" presName="childComposite" presStyleCnt="0">
        <dgm:presLayoutVars>
          <dgm:chMax val="0"/>
          <dgm:chPref val="0"/>
        </dgm:presLayoutVars>
      </dgm:prSet>
      <dgm:spPr/>
    </dgm:pt>
    <dgm:pt modelId="{2B5D6E4C-8750-49AC-8AD2-810BFF60B16D}" type="pres">
      <dgm:prSet presAssocID="{7B4F8FFC-5B41-4BEF-8D30-3C44EFCDA563}" presName="ChildAccent" presStyleLbl="solidFgAcc1" presStyleIdx="8" presStyleCnt="11" custLinFactX="1063416" custLinFactNeighborX="1100000" custLinFactNeighborY="-16384"/>
      <dgm:spPr/>
    </dgm:pt>
    <dgm:pt modelId="{9A385502-A45C-4AB7-9599-FCBAC65D6FCB}" type="pres">
      <dgm:prSet presAssocID="{7B4F8FFC-5B41-4BEF-8D30-3C44EFCDA563}" presName="Child" presStyleLbl="revTx" presStyleIdx="9" presStyleCnt="12" custScaleX="152480" custLinFactX="48991" custLinFactNeighborX="100000" custLinFactNeighborY="770">
        <dgm:presLayoutVars>
          <dgm:chMax val="0"/>
          <dgm:chPref val="0"/>
          <dgm:bulletEnabled val="1"/>
        </dgm:presLayoutVars>
      </dgm:prSet>
      <dgm:spPr/>
    </dgm:pt>
    <dgm:pt modelId="{EAF0B1A0-08D7-4527-B8CD-1CCB1E556FE5}" type="pres">
      <dgm:prSet presAssocID="{7F2071F9-F9EE-48C7-A172-4B986F1BB4F1}" presName="childComposite" presStyleCnt="0">
        <dgm:presLayoutVars>
          <dgm:chMax val="0"/>
          <dgm:chPref val="0"/>
        </dgm:presLayoutVars>
      </dgm:prSet>
      <dgm:spPr/>
    </dgm:pt>
    <dgm:pt modelId="{45F625EE-C0AC-4184-AF11-13E9AE5CB667}" type="pres">
      <dgm:prSet presAssocID="{7F2071F9-F9EE-48C7-A172-4B986F1BB4F1}" presName="ChildAccent" presStyleLbl="solidFgAcc1" presStyleIdx="9" presStyleCnt="11" custLinFactX="1063416" custLinFactNeighborX="1100000" custLinFactNeighborY="-16384"/>
      <dgm:spPr/>
    </dgm:pt>
    <dgm:pt modelId="{0BC6C72B-9E00-46D8-9E78-FB1FA5A3B7AF}" type="pres">
      <dgm:prSet presAssocID="{7F2071F9-F9EE-48C7-A172-4B986F1BB4F1}" presName="Child" presStyleLbl="revTx" presStyleIdx="10" presStyleCnt="12" custScaleX="153399" custLinFactX="48777" custLinFactNeighborX="100000" custLinFactNeighborY="-6259">
        <dgm:presLayoutVars>
          <dgm:chMax val="0"/>
          <dgm:chPref val="0"/>
          <dgm:bulletEnabled val="1"/>
        </dgm:presLayoutVars>
      </dgm:prSet>
      <dgm:spPr/>
    </dgm:pt>
    <dgm:pt modelId="{5061A78F-6510-495B-831D-1A4E77256A56}" type="pres">
      <dgm:prSet presAssocID="{03271716-980A-4BB3-B30B-8E1A1D336342}" presName="childComposite" presStyleCnt="0">
        <dgm:presLayoutVars>
          <dgm:chMax val="0"/>
          <dgm:chPref val="0"/>
        </dgm:presLayoutVars>
      </dgm:prSet>
      <dgm:spPr/>
    </dgm:pt>
    <dgm:pt modelId="{6F0B34B6-BABD-4F86-9EDB-18466323C3D9}" type="pres">
      <dgm:prSet presAssocID="{03271716-980A-4BB3-B30B-8E1A1D336342}" presName="ChildAccent" presStyleLbl="solidFgAcc1" presStyleIdx="10" presStyleCnt="11" custLinFactX="1049727" custLinFactNeighborX="1100000" custLinFactNeighborY="-63288"/>
      <dgm:spPr/>
    </dgm:pt>
    <dgm:pt modelId="{BEA3DB07-B4C4-4169-84D6-D2F877915A2D}" type="pres">
      <dgm:prSet presAssocID="{03271716-980A-4BB3-B30B-8E1A1D336342}" presName="Child" presStyleLbl="revTx" presStyleIdx="11" presStyleCnt="12" custScaleX="150026" custLinFactX="50769" custLinFactNeighborX="100000" custLinFactNeighborY="-25242">
        <dgm:presLayoutVars>
          <dgm:chMax val="0"/>
          <dgm:chPref val="0"/>
          <dgm:bulletEnabled val="1"/>
        </dgm:presLayoutVars>
      </dgm:prSet>
      <dgm:spPr/>
    </dgm:pt>
  </dgm:ptLst>
  <dgm:cxnLst>
    <dgm:cxn modelId="{90258A00-EDCB-4ECC-B186-6B64843BF5D4}" srcId="{007D65EB-13AB-4EE3-9DAC-37219F7D549B}" destId="{DEF819BB-C0F6-4678-9C3F-9B1A29DEA3D6}" srcOrd="2" destOrd="0" parTransId="{709C95E1-F409-457A-A97D-4276A1892AEF}" sibTransId="{A0B8B334-DC80-41AE-8CFE-B4094E19F775}"/>
    <dgm:cxn modelId="{CBDE6A04-F337-4BEE-8E29-8BAAF8034EFC}" type="presOf" srcId="{84CE0DFF-4D09-4C37-B6AF-5AA77844674B}" destId="{7E7B743F-716D-4761-AD08-B063EAF3CE58}" srcOrd="0" destOrd="0" presId="urn:microsoft.com/office/officeart/2008/layout/SquareAccentList"/>
    <dgm:cxn modelId="{FAE44F05-4F67-4769-92C9-20162236465F}" srcId="{007D65EB-13AB-4EE3-9DAC-37219F7D549B}" destId="{7F2071F9-F9EE-48C7-A172-4B986F1BB4F1}" srcOrd="9" destOrd="0" parTransId="{BE427EEE-27A8-4A93-AE4A-6849B43A5823}" sibTransId="{129789E1-9831-4F49-860B-512370F916AF}"/>
    <dgm:cxn modelId="{55D7CF0A-CE6C-4F3F-B989-D855CFC3D469}" srcId="{007D65EB-13AB-4EE3-9DAC-37219F7D549B}" destId="{03271716-980A-4BB3-B30B-8E1A1D336342}" srcOrd="10" destOrd="0" parTransId="{38CEC028-DD5C-4002-B303-51B9EBBCD503}" sibTransId="{7E438B68-F5C0-4313-820A-05E6D60DE2C7}"/>
    <dgm:cxn modelId="{895E980F-7981-43C3-91C2-CE6746BF7D9A}" srcId="{007D65EB-13AB-4EE3-9DAC-37219F7D549B}" destId="{B4086FD6-DD0C-4CB3-A59D-F32EBAA0EEE7}" srcOrd="4" destOrd="0" parTransId="{187937AC-5726-44A9-A937-E248E0AF709A}" sibTransId="{BA93CA06-FB04-4F67-B6CC-867CDEF7D335}"/>
    <dgm:cxn modelId="{753B8B1C-35FA-43EE-BEEC-6B9F596A267E}" type="presOf" srcId="{792D8CB9-6E92-4C33-AF11-3FA5A0077713}" destId="{B54FEE12-B483-4A71-BF75-C6AB844F4E2A}" srcOrd="0" destOrd="0" presId="urn:microsoft.com/office/officeart/2008/layout/SquareAccentList"/>
    <dgm:cxn modelId="{C74D202C-B3D1-4812-BE45-8F7F079ED511}" type="presOf" srcId="{03271716-980A-4BB3-B30B-8E1A1D336342}" destId="{BEA3DB07-B4C4-4169-84D6-D2F877915A2D}" srcOrd="0" destOrd="0" presId="urn:microsoft.com/office/officeart/2008/layout/SquareAccentList"/>
    <dgm:cxn modelId="{699F002D-2F20-4B43-A356-95D9D4BDAC24}" type="presOf" srcId="{DEF819BB-C0F6-4678-9C3F-9B1A29DEA3D6}" destId="{A1C6BB67-93E4-4FBC-B1F1-57938E782A5E}" srcOrd="0" destOrd="0" presId="urn:microsoft.com/office/officeart/2008/layout/SquareAccentList"/>
    <dgm:cxn modelId="{A2689240-F8AE-4BFA-9968-B60D6A96842A}" srcId="{007D65EB-13AB-4EE3-9DAC-37219F7D549B}" destId="{09BD7EC3-8337-4176-A2F4-3D155BE4A755}" srcOrd="3" destOrd="0" parTransId="{DD94119A-512A-4249-899E-65B06E1E3C32}" sibTransId="{7DB421A6-E22A-43C4-9F34-6A7AE0338F5D}"/>
    <dgm:cxn modelId="{C7463346-3E6B-4F2A-B313-9076E1C7D4F0}" srcId="{39B4CD8A-CA7A-4F7A-96E1-1F59DDD94864}" destId="{007D65EB-13AB-4EE3-9DAC-37219F7D549B}" srcOrd="0" destOrd="0" parTransId="{7C191256-9135-4454-AA86-3BB4DC8A0AF0}" sibTransId="{78D35001-E7B1-4974-9F69-39EC8015BDF3}"/>
    <dgm:cxn modelId="{9597FB55-4366-4D77-A795-C73E3D52F871}" srcId="{007D65EB-13AB-4EE3-9DAC-37219F7D549B}" destId="{792D8CB9-6E92-4C33-AF11-3FA5A0077713}" srcOrd="6" destOrd="0" parTransId="{BA0FDA1F-F78D-487D-8071-EAB9D4CAFFDD}" sibTransId="{1733D554-805A-4690-8CE6-6F85C2F519D8}"/>
    <dgm:cxn modelId="{6429907D-CFED-4F04-8E60-DF898898A8E5}" srcId="{007D65EB-13AB-4EE3-9DAC-37219F7D549B}" destId="{84CE0DFF-4D09-4C37-B6AF-5AA77844674B}" srcOrd="7" destOrd="0" parTransId="{FA83C514-4739-4CA0-A9B1-F6638DCB8F74}" sibTransId="{2DB819AF-9700-4DF6-891B-935D49715E8E}"/>
    <dgm:cxn modelId="{8A320C83-4646-430B-B28E-36D744023E82}" type="presOf" srcId="{B4086FD6-DD0C-4CB3-A59D-F32EBAA0EEE7}" destId="{76D2B524-AA9B-4053-BDB0-0A34959E4E46}" srcOrd="0" destOrd="0" presId="urn:microsoft.com/office/officeart/2008/layout/SquareAccentList"/>
    <dgm:cxn modelId="{96992B83-3A3D-48ED-BA6D-731A23001ADD}" type="presOf" srcId="{7B4F8FFC-5B41-4BEF-8D30-3C44EFCDA563}" destId="{9A385502-A45C-4AB7-9599-FCBAC65D6FCB}" srcOrd="0" destOrd="0" presId="urn:microsoft.com/office/officeart/2008/layout/SquareAccentList"/>
    <dgm:cxn modelId="{2A28BD8C-1D9E-450F-AD6B-302703DAAE0A}" srcId="{007D65EB-13AB-4EE3-9DAC-37219F7D549B}" destId="{04F01815-38C5-43FB-81C7-5A57EEB77A59}" srcOrd="1" destOrd="0" parTransId="{26694EB3-3754-431C-8275-94BACF91D3C0}" sibTransId="{881BE9C3-13C4-49C8-A899-9770E2346271}"/>
    <dgm:cxn modelId="{6B66139D-E2D1-4652-B3E4-5FE1BA8E41D5}" type="presOf" srcId="{007D65EB-13AB-4EE3-9DAC-37219F7D549B}" destId="{6BF4097D-B7B6-43C5-B35E-840760297E8C}" srcOrd="0" destOrd="0" presId="urn:microsoft.com/office/officeart/2008/layout/SquareAccentList"/>
    <dgm:cxn modelId="{811716A2-BF7A-4222-BEFA-A9F05324447D}" srcId="{007D65EB-13AB-4EE3-9DAC-37219F7D549B}" destId="{85411F62-60B3-45D0-A13B-D0DCA7813ABD}" srcOrd="5" destOrd="0" parTransId="{38A5488A-1961-4C4F-BEA5-43A6C09D5D8F}" sibTransId="{25BBD38F-8055-45C9-A551-C4010A9C5176}"/>
    <dgm:cxn modelId="{35116BA8-2C40-4E2C-A995-C82F23682B87}" type="presOf" srcId="{39B4CD8A-CA7A-4F7A-96E1-1F59DDD94864}" destId="{42A96340-7309-4480-B0F4-FC7B820F9AAA}" srcOrd="0" destOrd="0" presId="urn:microsoft.com/office/officeart/2008/layout/SquareAccentList"/>
    <dgm:cxn modelId="{305729A9-0C61-4742-ABDE-2C4EA1FCF076}" type="presOf" srcId="{09BD7EC3-8337-4176-A2F4-3D155BE4A755}" destId="{F3FC6548-23F3-4D7F-9E94-6B6CD7B7B2BA}" srcOrd="0" destOrd="0" presId="urn:microsoft.com/office/officeart/2008/layout/SquareAccentList"/>
    <dgm:cxn modelId="{196F58B1-7ECB-4BB3-A45F-C005E104778C}" type="presOf" srcId="{DBF9D927-1BFC-40C0-A1C5-1824C700829F}" destId="{51F74902-8549-4282-B9B7-233F2185AAB6}" srcOrd="0" destOrd="0" presId="urn:microsoft.com/office/officeart/2008/layout/SquareAccentList"/>
    <dgm:cxn modelId="{7D467DB2-D641-4B5E-A022-9523D46D1E80}" type="presOf" srcId="{04F01815-38C5-43FB-81C7-5A57EEB77A59}" destId="{5AB19888-8525-4864-BC26-A947A928083D}" srcOrd="0" destOrd="0" presId="urn:microsoft.com/office/officeart/2008/layout/SquareAccentList"/>
    <dgm:cxn modelId="{AA1ED7B5-BD1F-4EA0-A22B-E8BD10235181}" srcId="{007D65EB-13AB-4EE3-9DAC-37219F7D549B}" destId="{DBF9D927-1BFC-40C0-A1C5-1824C700829F}" srcOrd="0" destOrd="0" parTransId="{EE6AD234-E2D3-4697-88D5-C9082B218AF9}" sibTransId="{A244C953-BDC2-4BC0-8895-6D03FDFC6EB6}"/>
    <dgm:cxn modelId="{FB9C81B7-91F9-4FD7-B4D0-D6D99CC79A5A}" srcId="{007D65EB-13AB-4EE3-9DAC-37219F7D549B}" destId="{7B4F8FFC-5B41-4BEF-8D30-3C44EFCDA563}" srcOrd="8" destOrd="0" parTransId="{DC50BB5F-61D5-4E59-B448-0FA8309034F2}" sibTransId="{496A012E-84C0-46F1-BDC8-F5AE632A8E7E}"/>
    <dgm:cxn modelId="{C37432CA-C51B-449A-8B68-49B3209910FE}" type="presOf" srcId="{7F2071F9-F9EE-48C7-A172-4B986F1BB4F1}" destId="{0BC6C72B-9E00-46D8-9E78-FB1FA5A3B7AF}" srcOrd="0" destOrd="0" presId="urn:microsoft.com/office/officeart/2008/layout/SquareAccentList"/>
    <dgm:cxn modelId="{14D420DF-F119-4088-BD32-AD24E06E9495}" type="presOf" srcId="{85411F62-60B3-45D0-A13B-D0DCA7813ABD}" destId="{3F90793D-9FA6-4B5C-BE55-FBD5A134BA2C}" srcOrd="0" destOrd="0" presId="urn:microsoft.com/office/officeart/2008/layout/SquareAccentList"/>
    <dgm:cxn modelId="{1AE4CABB-C50B-45EC-A003-9D8BFF3FC76D}" type="presParOf" srcId="{42A96340-7309-4480-B0F4-FC7B820F9AAA}" destId="{9473DBA2-F288-4FAF-B645-0A2C8589CAE1}" srcOrd="0" destOrd="0" presId="urn:microsoft.com/office/officeart/2008/layout/SquareAccentList"/>
    <dgm:cxn modelId="{C80BED8A-AE52-44D9-8074-59D6922CDE3A}" type="presParOf" srcId="{9473DBA2-F288-4FAF-B645-0A2C8589CAE1}" destId="{A6CA8B4A-760F-429E-892E-2448416EE837}" srcOrd="0" destOrd="0" presId="urn:microsoft.com/office/officeart/2008/layout/SquareAccentList"/>
    <dgm:cxn modelId="{6036BD6B-8822-49FE-8395-831C49A5F0FB}" type="presParOf" srcId="{A6CA8B4A-760F-429E-892E-2448416EE837}" destId="{D70ACC17-CFAF-470C-997F-79E9B5D5A631}" srcOrd="0" destOrd="0" presId="urn:microsoft.com/office/officeart/2008/layout/SquareAccentList"/>
    <dgm:cxn modelId="{29AB59BF-E702-40CB-92A5-386A9576BF08}" type="presParOf" srcId="{A6CA8B4A-760F-429E-892E-2448416EE837}" destId="{B3C7DF5C-87BB-4147-B4C0-071800A58BB5}" srcOrd="1" destOrd="0" presId="urn:microsoft.com/office/officeart/2008/layout/SquareAccentList"/>
    <dgm:cxn modelId="{DA432E30-53B9-445F-910E-13584D874E57}" type="presParOf" srcId="{A6CA8B4A-760F-429E-892E-2448416EE837}" destId="{6BF4097D-B7B6-43C5-B35E-840760297E8C}" srcOrd="2" destOrd="0" presId="urn:microsoft.com/office/officeart/2008/layout/SquareAccentList"/>
    <dgm:cxn modelId="{CA520FD3-E150-4714-9959-5FBD0F68E977}" type="presParOf" srcId="{9473DBA2-F288-4FAF-B645-0A2C8589CAE1}" destId="{7C405A48-D505-4564-B6A9-2BA9B8F517A0}" srcOrd="1" destOrd="0" presId="urn:microsoft.com/office/officeart/2008/layout/SquareAccentList"/>
    <dgm:cxn modelId="{6292F1F5-53FA-4598-9557-D57FF93C0B59}" type="presParOf" srcId="{7C405A48-D505-4564-B6A9-2BA9B8F517A0}" destId="{BD85B3CF-E44B-4362-88C3-10A4CFECF3BE}" srcOrd="0" destOrd="0" presId="urn:microsoft.com/office/officeart/2008/layout/SquareAccentList"/>
    <dgm:cxn modelId="{560B8072-C6E1-4A24-A715-DCDF97111F43}" type="presParOf" srcId="{BD85B3CF-E44B-4362-88C3-10A4CFECF3BE}" destId="{7B2A9EA1-24F2-4515-B094-57220815EDC5}" srcOrd="0" destOrd="0" presId="urn:microsoft.com/office/officeart/2008/layout/SquareAccentList"/>
    <dgm:cxn modelId="{931272AF-5ABA-4497-A64F-F00DE8571924}" type="presParOf" srcId="{BD85B3CF-E44B-4362-88C3-10A4CFECF3BE}" destId="{51F74902-8549-4282-B9B7-233F2185AAB6}" srcOrd="1" destOrd="0" presId="urn:microsoft.com/office/officeart/2008/layout/SquareAccentList"/>
    <dgm:cxn modelId="{5117A121-896C-41CB-8547-7307AD87B02A}" type="presParOf" srcId="{7C405A48-D505-4564-B6A9-2BA9B8F517A0}" destId="{B7EDB514-943E-4D0F-B7AC-9E625AF06D81}" srcOrd="1" destOrd="0" presId="urn:microsoft.com/office/officeart/2008/layout/SquareAccentList"/>
    <dgm:cxn modelId="{2F2C363D-2DCA-496F-9A1C-4E6ADA58069E}" type="presParOf" srcId="{B7EDB514-943E-4D0F-B7AC-9E625AF06D81}" destId="{2FFF6D0E-0779-4C71-B3E8-09805BFB7C07}" srcOrd="0" destOrd="0" presId="urn:microsoft.com/office/officeart/2008/layout/SquareAccentList"/>
    <dgm:cxn modelId="{5A4182AB-83C1-4E55-98D4-B297ABE27CAF}" type="presParOf" srcId="{B7EDB514-943E-4D0F-B7AC-9E625AF06D81}" destId="{5AB19888-8525-4864-BC26-A947A928083D}" srcOrd="1" destOrd="0" presId="urn:microsoft.com/office/officeart/2008/layout/SquareAccentList"/>
    <dgm:cxn modelId="{27ABA73E-9182-452F-80CA-46C63A512B97}" type="presParOf" srcId="{7C405A48-D505-4564-B6A9-2BA9B8F517A0}" destId="{1377F1EB-356B-4FCD-86DF-BB97E7F109EF}" srcOrd="2" destOrd="0" presId="urn:microsoft.com/office/officeart/2008/layout/SquareAccentList"/>
    <dgm:cxn modelId="{1525B140-3535-466E-B8C3-1AB382226870}" type="presParOf" srcId="{1377F1EB-356B-4FCD-86DF-BB97E7F109EF}" destId="{CD69767E-AD11-45DB-8D28-5774D9EEF821}" srcOrd="0" destOrd="0" presId="urn:microsoft.com/office/officeart/2008/layout/SquareAccentList"/>
    <dgm:cxn modelId="{5F671E25-7786-48D7-9E34-12AC8C78C4D2}" type="presParOf" srcId="{1377F1EB-356B-4FCD-86DF-BB97E7F109EF}" destId="{A1C6BB67-93E4-4FBC-B1F1-57938E782A5E}" srcOrd="1" destOrd="0" presId="urn:microsoft.com/office/officeart/2008/layout/SquareAccentList"/>
    <dgm:cxn modelId="{151FAC64-3297-4742-AF79-84FE6C84B83B}" type="presParOf" srcId="{7C405A48-D505-4564-B6A9-2BA9B8F517A0}" destId="{6F7C6620-DBBC-4380-90C8-D8E4DED731B1}" srcOrd="3" destOrd="0" presId="urn:microsoft.com/office/officeart/2008/layout/SquareAccentList"/>
    <dgm:cxn modelId="{1032902B-FD19-4385-83B5-8C279DE8CEE1}" type="presParOf" srcId="{6F7C6620-DBBC-4380-90C8-D8E4DED731B1}" destId="{8CA93FB2-4A84-4232-A2A3-C8B2C1C65958}" srcOrd="0" destOrd="0" presId="urn:microsoft.com/office/officeart/2008/layout/SquareAccentList"/>
    <dgm:cxn modelId="{5868B276-3AFD-48BC-A03C-268110A749DC}" type="presParOf" srcId="{6F7C6620-DBBC-4380-90C8-D8E4DED731B1}" destId="{F3FC6548-23F3-4D7F-9E94-6B6CD7B7B2BA}" srcOrd="1" destOrd="0" presId="urn:microsoft.com/office/officeart/2008/layout/SquareAccentList"/>
    <dgm:cxn modelId="{A8A065E5-14EA-493B-8860-1308E476971E}" type="presParOf" srcId="{7C405A48-D505-4564-B6A9-2BA9B8F517A0}" destId="{7CF41968-9FE4-4578-B280-EEF6E27114D8}" srcOrd="4" destOrd="0" presId="urn:microsoft.com/office/officeart/2008/layout/SquareAccentList"/>
    <dgm:cxn modelId="{130EEA7E-D8CC-49AC-90FE-68D81A27C46E}" type="presParOf" srcId="{7CF41968-9FE4-4578-B280-EEF6E27114D8}" destId="{8B0D62C3-6817-4C13-B5A1-8B5B60CCB56A}" srcOrd="0" destOrd="0" presId="urn:microsoft.com/office/officeart/2008/layout/SquareAccentList"/>
    <dgm:cxn modelId="{A3A32F9C-8D11-47EE-97DC-56D42EEFAE1A}" type="presParOf" srcId="{7CF41968-9FE4-4578-B280-EEF6E27114D8}" destId="{76D2B524-AA9B-4053-BDB0-0A34959E4E46}" srcOrd="1" destOrd="0" presId="urn:microsoft.com/office/officeart/2008/layout/SquareAccentList"/>
    <dgm:cxn modelId="{FFBA6E81-5AE5-470A-A061-7CE4452C0A40}" type="presParOf" srcId="{7C405A48-D505-4564-B6A9-2BA9B8F517A0}" destId="{98E4022A-CBD9-4BD8-8ECA-688F92B75FB1}" srcOrd="5" destOrd="0" presId="urn:microsoft.com/office/officeart/2008/layout/SquareAccentList"/>
    <dgm:cxn modelId="{BE4CC999-30C8-436A-A6A8-9546FE6B671E}" type="presParOf" srcId="{98E4022A-CBD9-4BD8-8ECA-688F92B75FB1}" destId="{0EAF23E0-4853-4EBD-8A5B-940EBEC43C6C}" srcOrd="0" destOrd="0" presId="urn:microsoft.com/office/officeart/2008/layout/SquareAccentList"/>
    <dgm:cxn modelId="{04C4BB8F-8CDC-4AF0-AB3D-6601F7D77589}" type="presParOf" srcId="{98E4022A-CBD9-4BD8-8ECA-688F92B75FB1}" destId="{3F90793D-9FA6-4B5C-BE55-FBD5A134BA2C}" srcOrd="1" destOrd="0" presId="urn:microsoft.com/office/officeart/2008/layout/SquareAccentList"/>
    <dgm:cxn modelId="{4ECD4033-CC28-435E-A6FC-C389D5CFF037}" type="presParOf" srcId="{7C405A48-D505-4564-B6A9-2BA9B8F517A0}" destId="{D110F381-C10F-41F6-8214-D8246BDEF446}" srcOrd="6" destOrd="0" presId="urn:microsoft.com/office/officeart/2008/layout/SquareAccentList"/>
    <dgm:cxn modelId="{090015A5-8997-4995-B562-F034ABEADFA5}" type="presParOf" srcId="{D110F381-C10F-41F6-8214-D8246BDEF446}" destId="{3328F736-1E15-4B01-8F72-A4BB6502C9A7}" srcOrd="0" destOrd="0" presId="urn:microsoft.com/office/officeart/2008/layout/SquareAccentList"/>
    <dgm:cxn modelId="{EC45A4EA-7CDE-4D8E-9941-DAD0BA454405}" type="presParOf" srcId="{D110F381-C10F-41F6-8214-D8246BDEF446}" destId="{B54FEE12-B483-4A71-BF75-C6AB844F4E2A}" srcOrd="1" destOrd="0" presId="urn:microsoft.com/office/officeart/2008/layout/SquareAccentList"/>
    <dgm:cxn modelId="{2B44906E-D466-4004-B9FE-995A8E67FC8D}" type="presParOf" srcId="{7C405A48-D505-4564-B6A9-2BA9B8F517A0}" destId="{1AE1CFB4-682B-403D-BB23-D5C001EA15F8}" srcOrd="7" destOrd="0" presId="urn:microsoft.com/office/officeart/2008/layout/SquareAccentList"/>
    <dgm:cxn modelId="{7A5E84B3-BD9E-412A-8334-04426D32D3AF}" type="presParOf" srcId="{1AE1CFB4-682B-403D-BB23-D5C001EA15F8}" destId="{2BFEA047-9F70-4323-B5C8-AA1E3641B6C0}" srcOrd="0" destOrd="0" presId="urn:microsoft.com/office/officeart/2008/layout/SquareAccentList"/>
    <dgm:cxn modelId="{9493EEF3-3573-40FF-B5DF-4CA0B5BF4553}" type="presParOf" srcId="{1AE1CFB4-682B-403D-BB23-D5C001EA15F8}" destId="{7E7B743F-716D-4761-AD08-B063EAF3CE58}" srcOrd="1" destOrd="0" presId="urn:microsoft.com/office/officeart/2008/layout/SquareAccentList"/>
    <dgm:cxn modelId="{C621A698-2D68-4F0B-A544-880EABE25AEA}" type="presParOf" srcId="{7C405A48-D505-4564-B6A9-2BA9B8F517A0}" destId="{EF46A6E9-B234-4DEE-BA2C-BB5763517CAE}" srcOrd="8" destOrd="0" presId="urn:microsoft.com/office/officeart/2008/layout/SquareAccentList"/>
    <dgm:cxn modelId="{2197B2F9-1C86-4CC0-A38D-3C7B62FF690C}" type="presParOf" srcId="{EF46A6E9-B234-4DEE-BA2C-BB5763517CAE}" destId="{2B5D6E4C-8750-49AC-8AD2-810BFF60B16D}" srcOrd="0" destOrd="0" presId="urn:microsoft.com/office/officeart/2008/layout/SquareAccentList"/>
    <dgm:cxn modelId="{0229FF17-826C-4BD3-A656-4A8EF0EFD4CC}" type="presParOf" srcId="{EF46A6E9-B234-4DEE-BA2C-BB5763517CAE}" destId="{9A385502-A45C-4AB7-9599-FCBAC65D6FCB}" srcOrd="1" destOrd="0" presId="urn:microsoft.com/office/officeart/2008/layout/SquareAccentList"/>
    <dgm:cxn modelId="{1631A130-3C94-4F5A-BDF3-67FA124B54EC}" type="presParOf" srcId="{7C405A48-D505-4564-B6A9-2BA9B8F517A0}" destId="{EAF0B1A0-08D7-4527-B8CD-1CCB1E556FE5}" srcOrd="9" destOrd="0" presId="urn:microsoft.com/office/officeart/2008/layout/SquareAccentList"/>
    <dgm:cxn modelId="{B4B4AD86-9B85-4B7B-977E-F6F8CE82C3FC}" type="presParOf" srcId="{EAF0B1A0-08D7-4527-B8CD-1CCB1E556FE5}" destId="{45F625EE-C0AC-4184-AF11-13E9AE5CB667}" srcOrd="0" destOrd="0" presId="urn:microsoft.com/office/officeart/2008/layout/SquareAccentList"/>
    <dgm:cxn modelId="{DB7BAABD-33F9-4538-BE69-936A8C9E05BF}" type="presParOf" srcId="{EAF0B1A0-08D7-4527-B8CD-1CCB1E556FE5}" destId="{0BC6C72B-9E00-46D8-9E78-FB1FA5A3B7AF}" srcOrd="1" destOrd="0" presId="urn:microsoft.com/office/officeart/2008/layout/SquareAccentList"/>
    <dgm:cxn modelId="{7D353688-5AF0-4D1D-B4D3-D8AA2C2FFFAD}" type="presParOf" srcId="{7C405A48-D505-4564-B6A9-2BA9B8F517A0}" destId="{5061A78F-6510-495B-831D-1A4E77256A56}" srcOrd="10" destOrd="0" presId="urn:microsoft.com/office/officeart/2008/layout/SquareAccentList"/>
    <dgm:cxn modelId="{20137BA7-A62B-4AB6-91EB-7DB3F9E873F3}" type="presParOf" srcId="{5061A78F-6510-495B-831D-1A4E77256A56}" destId="{6F0B34B6-BABD-4F86-9EDB-18466323C3D9}" srcOrd="0" destOrd="0" presId="urn:microsoft.com/office/officeart/2008/layout/SquareAccentList"/>
    <dgm:cxn modelId="{8BA4D5A8-296E-45DB-AB09-D882FB621601}" type="presParOf" srcId="{5061A78F-6510-495B-831D-1A4E77256A56}" destId="{BEA3DB07-B4C4-4169-84D6-D2F877915A2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5E16C-5D11-407B-B5AC-FC480104AD24}">
      <dsp:nvSpPr>
        <dsp:cNvPr id="0" name=""/>
        <dsp:cNvSpPr/>
      </dsp:nvSpPr>
      <dsp:spPr>
        <a:xfrm>
          <a:off x="2721559" y="37292"/>
          <a:ext cx="3374440" cy="171855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73117" tIns="499872" rIns="473117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>
              <a:latin typeface="Fira Code" panose="020B0809050000020004" pitchFamily="49" charset="0"/>
              <a:ea typeface="Fira Code" panose="020B0809050000020004" pitchFamily="49" charset="0"/>
            </a:rPr>
            <a:t>פרנסיס עבוד</a:t>
          </a:r>
          <a:endParaRPr lang="en-US" sz="2400" kern="12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>
              <a:latin typeface="Fira Code" panose="020B0809050000020004" pitchFamily="49" charset="0"/>
              <a:ea typeface="Fira Code" panose="020B0809050000020004" pitchFamily="49" charset="0"/>
            </a:rPr>
            <a:t>בשארה חביב</a:t>
          </a:r>
          <a:endParaRPr lang="en-US" sz="2400" kern="12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2721559" y="37292"/>
        <a:ext cx="3374440" cy="1718558"/>
      </dsp:txXfrm>
    </dsp:sp>
    <dsp:sp modelId="{870F9A06-B8DB-4214-84AB-EEA32289CF58}">
      <dsp:nvSpPr>
        <dsp:cNvPr id="0" name=""/>
        <dsp:cNvSpPr/>
      </dsp:nvSpPr>
      <dsp:spPr>
        <a:xfrm>
          <a:off x="3276023" y="0"/>
          <a:ext cx="2543976" cy="52077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>
              <a:latin typeface="Fira Code" panose="020B0809050000020004" pitchFamily="49" charset="0"/>
              <a:ea typeface="Fira Code" panose="020B0809050000020004" pitchFamily="49" charset="0"/>
            </a:rPr>
            <a:t>הגשה על ידי</a:t>
          </a:r>
          <a:endParaRPr lang="en-US" sz="2400" b="1" kern="12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3301445" y="25422"/>
        <a:ext cx="2493132" cy="4699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403202" y="491509"/>
          <a:ext cx="6448988" cy="173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471416" y="509103"/>
          <a:ext cx="146366" cy="146366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625211" y="0"/>
          <a:ext cx="5992776" cy="421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מהלך העבודה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625211" y="0"/>
        <a:ext cx="5992776" cy="421073"/>
      </dsp:txXfrm>
    </dsp:sp>
    <dsp:sp modelId="{7B2A9EA1-24F2-4515-B094-57220815EDC5}">
      <dsp:nvSpPr>
        <dsp:cNvPr id="0" name=""/>
        <dsp:cNvSpPr/>
      </dsp:nvSpPr>
      <dsp:spPr>
        <a:xfrm>
          <a:off x="7096837" y="88908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4487937" y="783204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אפיון דרישות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</a:p>
      </dsp:txBody>
      <dsp:txXfrm>
        <a:off x="4487937" y="783204"/>
        <a:ext cx="2755262" cy="341171"/>
      </dsp:txXfrm>
    </dsp:sp>
    <dsp:sp modelId="{2FFF6D0E-0779-4C71-B3E8-09805BFB7C07}">
      <dsp:nvSpPr>
        <dsp:cNvPr id="0" name=""/>
        <dsp:cNvSpPr/>
      </dsp:nvSpPr>
      <dsp:spPr>
        <a:xfrm>
          <a:off x="7096837" y="123026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3696564" y="1118358"/>
          <a:ext cx="3546635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חילוק משימות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696564" y="1118358"/>
        <a:ext cx="3546635" cy="341171"/>
      </dsp:txXfrm>
    </dsp:sp>
    <dsp:sp modelId="{CD69767E-AD11-45DB-8D28-5774D9EEF821}">
      <dsp:nvSpPr>
        <dsp:cNvPr id="0" name=""/>
        <dsp:cNvSpPr/>
      </dsp:nvSpPr>
      <dsp:spPr>
        <a:xfrm>
          <a:off x="7096837" y="1571432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4186193" y="1465548"/>
          <a:ext cx="3057006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הרחבת המודל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6193" y="1465548"/>
        <a:ext cx="3057006" cy="341171"/>
      </dsp:txXfrm>
    </dsp:sp>
    <dsp:sp modelId="{8CA93FB2-4A84-4232-A2A3-C8B2C1C65958}">
      <dsp:nvSpPr>
        <dsp:cNvPr id="0" name=""/>
        <dsp:cNvSpPr/>
      </dsp:nvSpPr>
      <dsp:spPr>
        <a:xfrm>
          <a:off x="7096837" y="1912604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4487937" y="1806720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קבצי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r>
            <a:rPr kumimoji="0" lang="en-US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7937" y="1806720"/>
        <a:ext cx="2755262" cy="341171"/>
      </dsp:txXfrm>
    </dsp:sp>
    <dsp:sp modelId="{8B0D62C3-6817-4C13-B5A1-8B5B60CCB56A}">
      <dsp:nvSpPr>
        <dsp:cNvPr id="0" name=""/>
        <dsp:cNvSpPr/>
      </dsp:nvSpPr>
      <dsp:spPr>
        <a:xfrm>
          <a:off x="7096837" y="225377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4294495" y="2147892"/>
          <a:ext cx="2948704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בחירת מבני נתונים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294495" y="2147892"/>
        <a:ext cx="2948704" cy="341171"/>
      </dsp:txXfrm>
    </dsp:sp>
    <dsp:sp modelId="{0EAF23E0-4853-4EBD-8A5B-940EBEC43C6C}">
      <dsp:nvSpPr>
        <dsp:cNvPr id="0" name=""/>
        <dsp:cNvSpPr/>
      </dsp:nvSpPr>
      <dsp:spPr>
        <a:xfrm>
          <a:off x="7096837" y="258774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2125119" y="2480275"/>
          <a:ext cx="5118080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מימוש פונקציות בסיסיות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125119" y="2480275"/>
        <a:ext cx="5118080" cy="341171"/>
      </dsp:txXfrm>
    </dsp:sp>
    <dsp:sp modelId="{3328F736-1E15-4B01-8F72-A4BB6502C9A7}">
      <dsp:nvSpPr>
        <dsp:cNvPr id="0" name=""/>
        <dsp:cNvSpPr/>
      </dsp:nvSpPr>
      <dsp:spPr>
        <a:xfrm>
          <a:off x="7096837" y="293612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719577" y="2830236"/>
          <a:ext cx="352362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פונקציות לעבודה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CSV</a:t>
          </a:r>
          <a:r>
            <a:rPr lang="en-US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3719577" y="2830236"/>
        <a:ext cx="3523622" cy="341171"/>
      </dsp:txXfrm>
    </dsp:sp>
    <dsp:sp modelId="{2BFEA047-9F70-4323-B5C8-AA1E3641B6C0}">
      <dsp:nvSpPr>
        <dsp:cNvPr id="0" name=""/>
        <dsp:cNvSpPr/>
      </dsp:nvSpPr>
      <dsp:spPr>
        <a:xfrm>
          <a:off x="7096837" y="3277291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3345662" y="3154185"/>
          <a:ext cx="3897537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פונקציות בדיקה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5662" y="3154185"/>
        <a:ext cx="3897537" cy="341171"/>
      </dsp:txXfrm>
    </dsp:sp>
    <dsp:sp modelId="{2B5D6E4C-8750-49AC-8AD2-810BFF60B16D}">
      <dsp:nvSpPr>
        <dsp:cNvPr id="0" name=""/>
        <dsp:cNvSpPr/>
      </dsp:nvSpPr>
      <dsp:spPr>
        <a:xfrm>
          <a:off x="7096837" y="3555674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85502-A45C-4AB7-9599-FCBAC65D6FCB}">
      <dsp:nvSpPr>
        <dsp:cNvPr id="0" name=""/>
        <dsp:cNvSpPr/>
      </dsp:nvSpPr>
      <dsp:spPr>
        <a:xfrm>
          <a:off x="2012278" y="3484876"/>
          <a:ext cx="520989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שלוש פעולות מקוריות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012278" y="3484876"/>
        <a:ext cx="5209891" cy="341171"/>
      </dsp:txXfrm>
    </dsp:sp>
    <dsp:sp modelId="{45F625EE-C0AC-4184-AF11-13E9AE5CB667}">
      <dsp:nvSpPr>
        <dsp:cNvPr id="0" name=""/>
        <dsp:cNvSpPr/>
      </dsp:nvSpPr>
      <dsp:spPr>
        <a:xfrm>
          <a:off x="7096837" y="389684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6C72B-9E00-46D8-9E78-FB1FA5A3B7AF}">
      <dsp:nvSpPr>
        <dsp:cNvPr id="0" name=""/>
        <dsp:cNvSpPr/>
      </dsp:nvSpPr>
      <dsp:spPr>
        <a:xfrm>
          <a:off x="4400870" y="3802067"/>
          <a:ext cx="284232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בניית</a:t>
          </a:r>
          <a:r>
            <a:rPr lang="en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CLI </a:t>
          </a: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מלא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400870" y="3802067"/>
        <a:ext cx="2842329" cy="341171"/>
      </dsp:txXfrm>
    </dsp:sp>
    <dsp:sp modelId="{6F0B34B6-BABD-4F86-9EDB-18466323C3D9}">
      <dsp:nvSpPr>
        <dsp:cNvPr id="0" name=""/>
        <dsp:cNvSpPr/>
      </dsp:nvSpPr>
      <dsp:spPr>
        <a:xfrm>
          <a:off x="7096837" y="416936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DB07-B4C4-4169-84D6-D2F877915A2D}">
      <dsp:nvSpPr>
        <dsp:cNvPr id="0" name=""/>
        <dsp:cNvSpPr/>
      </dsp:nvSpPr>
      <dsp:spPr>
        <a:xfrm>
          <a:off x="4463368" y="4078475"/>
          <a:ext cx="277983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אינטגרציה</a:t>
          </a: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ותיעוד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463368" y="4078475"/>
        <a:ext cx="2779831" cy="3411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90683"/>
          <a:ext cx="6438149" cy="172726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73545" y="508247"/>
          <a:ext cx="146120" cy="146120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805" y="0"/>
          <a:ext cx="5982704" cy="42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איכות הקוד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805" y="0"/>
        <a:ext cx="5982704" cy="420366"/>
      </dsp:txXfrm>
    </dsp:sp>
    <dsp:sp modelId="{7B2A9EA1-24F2-4515-B094-57220815EDC5}">
      <dsp:nvSpPr>
        <dsp:cNvPr id="0" name=""/>
        <dsp:cNvSpPr/>
      </dsp:nvSpPr>
      <dsp:spPr>
        <a:xfrm>
          <a:off x="7097083" y="887594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12165" y="781888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תכנות מונחה עצמים עקבי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65" y="781888"/>
        <a:ext cx="7231034" cy="340598"/>
      </dsp:txXfrm>
    </dsp:sp>
    <dsp:sp modelId="{DB850D5E-E87B-4769-BAD1-A2E36250D266}">
      <dsp:nvSpPr>
        <dsp:cNvPr id="0" name=""/>
        <dsp:cNvSpPr/>
      </dsp:nvSpPr>
      <dsp:spPr>
        <a:xfrm>
          <a:off x="7097083" y="1203848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0D8A-FFBB-472D-BFC9-150ED54C72D9}">
      <dsp:nvSpPr>
        <dsp:cNvPr id="0" name=""/>
        <dsp:cNvSpPr/>
      </dsp:nvSpPr>
      <dsp:spPr>
        <a:xfrm>
          <a:off x="12165" y="1106607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שימוש מושכל בירושה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65" y="1106607"/>
        <a:ext cx="7231034" cy="340598"/>
      </dsp:txXfrm>
    </dsp:sp>
    <dsp:sp modelId="{5A4B0273-F608-4E01-871F-41770D266C44}">
      <dsp:nvSpPr>
        <dsp:cNvPr id="0" name=""/>
        <dsp:cNvSpPr/>
      </dsp:nvSpPr>
      <dsp:spPr>
        <a:xfrm>
          <a:off x="7097083" y="1558847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BADC2-A8C2-4847-A423-86344CD4E104}">
      <dsp:nvSpPr>
        <dsp:cNvPr id="0" name=""/>
        <dsp:cNvSpPr/>
      </dsp:nvSpPr>
      <dsp:spPr>
        <a:xfrm>
          <a:off x="12165" y="1454406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מבני נתונים מותאמים מטרה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65" y="1454406"/>
        <a:ext cx="7231034" cy="340598"/>
      </dsp:txXfrm>
    </dsp:sp>
    <dsp:sp modelId="{9456F6B2-DA55-42AE-B60E-721E839D9710}">
      <dsp:nvSpPr>
        <dsp:cNvPr id="0" name=""/>
        <dsp:cNvSpPr/>
      </dsp:nvSpPr>
      <dsp:spPr>
        <a:xfrm>
          <a:off x="7088406" y="1892245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79B21-6D93-4398-875E-7F445C5FFE28}">
      <dsp:nvSpPr>
        <dsp:cNvPr id="0" name=""/>
        <dsp:cNvSpPr/>
      </dsp:nvSpPr>
      <dsp:spPr>
        <a:xfrm>
          <a:off x="12165" y="1787801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העברת אובייקטים ב־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Reference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65" y="1787801"/>
        <a:ext cx="7231034" cy="340598"/>
      </dsp:txXfrm>
    </dsp:sp>
    <dsp:sp modelId="{195E4E7F-2FBB-46F0-90AB-CF2FE6531E7B}">
      <dsp:nvSpPr>
        <dsp:cNvPr id="0" name=""/>
        <dsp:cNvSpPr/>
      </dsp:nvSpPr>
      <dsp:spPr>
        <a:xfrm>
          <a:off x="7097083" y="2248990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BF95C-3F93-4214-9766-B9CAC4FD1036}">
      <dsp:nvSpPr>
        <dsp:cNvPr id="0" name=""/>
        <dsp:cNvSpPr/>
      </dsp:nvSpPr>
      <dsp:spPr>
        <a:xfrm>
          <a:off x="6082" y="2114003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משאבים אחראי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2114003"/>
        <a:ext cx="7231034" cy="340598"/>
      </dsp:txXfrm>
    </dsp:sp>
    <dsp:sp modelId="{4A80968B-EC13-4C57-B04D-77BC448BA539}">
      <dsp:nvSpPr>
        <dsp:cNvPr id="0" name=""/>
        <dsp:cNvSpPr/>
      </dsp:nvSpPr>
      <dsp:spPr>
        <a:xfrm>
          <a:off x="7088406" y="2595041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AC356-669C-455A-B110-7457821B1A2F}">
      <dsp:nvSpPr>
        <dsp:cNvPr id="0" name=""/>
        <dsp:cNvSpPr/>
      </dsp:nvSpPr>
      <dsp:spPr>
        <a:xfrm>
          <a:off x="0" y="2480275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אלגוריתמים ממוטבים לביצועים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0" y="2480275"/>
        <a:ext cx="7231034" cy="340598"/>
      </dsp:txXfrm>
    </dsp:sp>
    <dsp:sp modelId="{5A6DB938-9A9C-4864-A68F-CF4ACB4E1494}">
      <dsp:nvSpPr>
        <dsp:cNvPr id="0" name=""/>
        <dsp:cNvSpPr/>
      </dsp:nvSpPr>
      <dsp:spPr>
        <a:xfrm>
          <a:off x="7097083" y="2930187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F381B-3EB4-493E-A6E4-B45CC41A7753}">
      <dsp:nvSpPr>
        <dsp:cNvPr id="0" name=""/>
        <dsp:cNvSpPr/>
      </dsp:nvSpPr>
      <dsp:spPr>
        <a:xfrm>
          <a:off x="6082" y="2795200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אחסון נתונים חכם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2795200"/>
        <a:ext cx="7231034" cy="340598"/>
      </dsp:txXfrm>
    </dsp:sp>
    <dsp:sp modelId="{59B36785-92D2-4F64-9069-A884B91C6547}">
      <dsp:nvSpPr>
        <dsp:cNvPr id="0" name=""/>
        <dsp:cNvSpPr/>
      </dsp:nvSpPr>
      <dsp:spPr>
        <a:xfrm>
          <a:off x="7097083" y="3270785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A219-1468-4CA6-A7A9-5C8DAFEE87CB}">
      <dsp:nvSpPr>
        <dsp:cNvPr id="0" name=""/>
        <dsp:cNvSpPr/>
      </dsp:nvSpPr>
      <dsp:spPr>
        <a:xfrm>
          <a:off x="6082" y="3135798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חריגות נרחב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3135798"/>
        <a:ext cx="7231034" cy="340598"/>
      </dsp:txXfrm>
    </dsp:sp>
    <dsp:sp modelId="{B0CE87FC-233D-43D5-916A-B27EE1AA7465}">
      <dsp:nvSpPr>
        <dsp:cNvPr id="0" name=""/>
        <dsp:cNvSpPr/>
      </dsp:nvSpPr>
      <dsp:spPr>
        <a:xfrm>
          <a:off x="7097083" y="3611384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3DF65-5D3D-4E6F-9201-A702BDC12FE7}">
      <dsp:nvSpPr>
        <dsp:cNvPr id="0" name=""/>
        <dsp:cNvSpPr/>
      </dsp:nvSpPr>
      <dsp:spPr>
        <a:xfrm>
          <a:off x="6082" y="3476397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ברור באנגלית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3476397"/>
        <a:ext cx="7231034" cy="340598"/>
      </dsp:txXfrm>
    </dsp:sp>
    <dsp:sp modelId="{E45DB607-F132-434A-AAE7-787157F91CE3}">
      <dsp:nvSpPr>
        <dsp:cNvPr id="0" name=""/>
        <dsp:cNvSpPr/>
      </dsp:nvSpPr>
      <dsp:spPr>
        <a:xfrm>
          <a:off x="7097083" y="3951983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D0F8-6E6B-4DB4-BFB6-9B6E41F460A9}">
      <dsp:nvSpPr>
        <dsp:cNvPr id="0" name=""/>
        <dsp:cNvSpPr/>
      </dsp:nvSpPr>
      <dsp:spPr>
        <a:xfrm>
          <a:off x="6082" y="3816995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מבנה פרויקט מאורגן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3816995"/>
        <a:ext cx="7231034" cy="340598"/>
      </dsp:txXfrm>
    </dsp:sp>
    <dsp:sp modelId="{E9F7291D-BCF9-468D-B50E-5CD36EE5D76F}">
      <dsp:nvSpPr>
        <dsp:cNvPr id="0" name=""/>
        <dsp:cNvSpPr/>
      </dsp:nvSpPr>
      <dsp:spPr>
        <a:xfrm>
          <a:off x="7097083" y="4292581"/>
          <a:ext cx="146116" cy="146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80903-3668-449B-BC72-F778CEFC336C}">
      <dsp:nvSpPr>
        <dsp:cNvPr id="0" name=""/>
        <dsp:cNvSpPr/>
      </dsp:nvSpPr>
      <dsp:spPr>
        <a:xfrm>
          <a:off x="6082" y="4157594"/>
          <a:ext cx="7231034" cy="3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פלט טבלאי מובנה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6082" y="4157594"/>
        <a:ext cx="7231034" cy="3405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89857"/>
          <a:ext cx="6427311" cy="172435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66709" y="507391"/>
          <a:ext cx="145874" cy="145874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433" y="0"/>
          <a:ext cx="5972632" cy="41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מאמץ וזמן השקעה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433" y="0"/>
        <a:ext cx="5972632" cy="419658"/>
      </dsp:txXfrm>
    </dsp:sp>
    <dsp:sp modelId="{7B2A9EA1-24F2-4515-B094-57220815EDC5}">
      <dsp:nvSpPr>
        <dsp:cNvPr id="0" name=""/>
        <dsp:cNvSpPr/>
      </dsp:nvSpPr>
      <dsp:spPr>
        <a:xfrm>
          <a:off x="7097329" y="88609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12187" y="780571"/>
          <a:ext cx="723101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השקעה מתונה ביחס לחלופה ידנית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87" y="780571"/>
        <a:ext cx="7231012" cy="340025"/>
      </dsp:txXfrm>
    </dsp:sp>
    <dsp:sp modelId="{11992688-43EA-428F-B55E-88155FD24D6B}">
      <dsp:nvSpPr>
        <dsp:cNvPr id="0" name=""/>
        <dsp:cNvSpPr/>
      </dsp:nvSpPr>
      <dsp:spPr>
        <a:xfrm>
          <a:off x="7097329" y="117304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B4CA6-D961-4F74-A310-30BCE3FFD231}">
      <dsp:nvSpPr>
        <dsp:cNvPr id="0" name=""/>
        <dsp:cNvSpPr/>
      </dsp:nvSpPr>
      <dsp:spPr>
        <a:xfrm>
          <a:off x="2887178" y="1075965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ניכר בזמן עבודה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1075965"/>
        <a:ext cx="4351017" cy="340025"/>
      </dsp:txXfrm>
    </dsp:sp>
    <dsp:sp modelId="{ACD48A13-BF31-41DB-A350-0F70978614D7}">
      <dsp:nvSpPr>
        <dsp:cNvPr id="0" name=""/>
        <dsp:cNvSpPr/>
      </dsp:nvSpPr>
      <dsp:spPr>
        <a:xfrm>
          <a:off x="7097329" y="1513070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89418-F5D3-480F-B93E-05CDDDEBBE60}">
      <dsp:nvSpPr>
        <dsp:cNvPr id="0" name=""/>
        <dsp:cNvSpPr/>
      </dsp:nvSpPr>
      <dsp:spPr>
        <a:xfrm>
          <a:off x="2887178" y="1415990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דורש הבנה אך מקצר תהליך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1415990"/>
        <a:ext cx="4351017" cy="340025"/>
      </dsp:txXfrm>
    </dsp:sp>
    <dsp:sp modelId="{C3BFE605-C09D-43D3-8851-09ABF198D7AE}">
      <dsp:nvSpPr>
        <dsp:cNvPr id="0" name=""/>
        <dsp:cNvSpPr/>
      </dsp:nvSpPr>
      <dsp:spPr>
        <a:xfrm>
          <a:off x="7097329" y="185309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EECC5-6896-4BE2-91BE-8AEB32265435}">
      <dsp:nvSpPr>
        <dsp:cNvPr id="0" name=""/>
        <dsp:cNvSpPr/>
      </dsp:nvSpPr>
      <dsp:spPr>
        <a:xfrm>
          <a:off x="2887178" y="1756015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מאמץ ממוקד במקום עבודת כפיים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1756015"/>
        <a:ext cx="4351017" cy="340025"/>
      </dsp:txXfrm>
    </dsp:sp>
    <dsp:sp modelId="{5229C424-5AC0-4FA7-ABAC-F1ED6339F077}">
      <dsp:nvSpPr>
        <dsp:cNvPr id="0" name=""/>
        <dsp:cNvSpPr/>
      </dsp:nvSpPr>
      <dsp:spPr>
        <a:xfrm>
          <a:off x="7097329" y="2193120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C650C-8D17-4BD3-B101-29A76C8D2B1C}">
      <dsp:nvSpPr>
        <dsp:cNvPr id="0" name=""/>
        <dsp:cNvSpPr/>
      </dsp:nvSpPr>
      <dsp:spPr>
        <a:xfrm>
          <a:off x="2887178" y="2096040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מהירות גבוהה עם פיקוח אנושי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2096040"/>
        <a:ext cx="4351017" cy="340025"/>
      </dsp:txXfrm>
    </dsp:sp>
    <dsp:sp modelId="{19F7FDBE-F219-4E14-B562-B95B8A43A6ED}">
      <dsp:nvSpPr>
        <dsp:cNvPr id="0" name=""/>
        <dsp:cNvSpPr/>
      </dsp:nvSpPr>
      <dsp:spPr>
        <a:xfrm>
          <a:off x="7097329" y="253314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8E549-BF21-4AD6-8ABE-4A4A1A58011E}">
      <dsp:nvSpPr>
        <dsp:cNvPr id="0" name=""/>
        <dsp:cNvSpPr/>
      </dsp:nvSpPr>
      <dsp:spPr>
        <a:xfrm>
          <a:off x="2887178" y="2436065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פחות שלבים ידניים בתהליך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2436065"/>
        <a:ext cx="4351017" cy="340025"/>
      </dsp:txXfrm>
    </dsp:sp>
    <dsp:sp modelId="{11CADE35-21BF-4D0F-87B6-EC497F236576}">
      <dsp:nvSpPr>
        <dsp:cNvPr id="0" name=""/>
        <dsp:cNvSpPr/>
      </dsp:nvSpPr>
      <dsp:spPr>
        <a:xfrm>
          <a:off x="7097329" y="28731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2DC44-4E2E-4F76-97F6-5978D8204141}">
      <dsp:nvSpPr>
        <dsp:cNvPr id="0" name=""/>
        <dsp:cNvSpPr/>
      </dsp:nvSpPr>
      <dsp:spPr>
        <a:xfrm>
          <a:off x="2887178" y="2776090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יעילות גבוהה ביחס להשקעה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2776090"/>
        <a:ext cx="4351017" cy="340025"/>
      </dsp:txXfrm>
    </dsp:sp>
    <dsp:sp modelId="{6EC52F37-8ACF-46AC-A446-CE5E1F7B3658}">
      <dsp:nvSpPr>
        <dsp:cNvPr id="0" name=""/>
        <dsp:cNvSpPr/>
      </dsp:nvSpPr>
      <dsp:spPr>
        <a:xfrm>
          <a:off x="7097329" y="321319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56709-62A6-4CBA-A334-D6A8D430376D}">
      <dsp:nvSpPr>
        <dsp:cNvPr id="0" name=""/>
        <dsp:cNvSpPr/>
      </dsp:nvSpPr>
      <dsp:spPr>
        <a:xfrm>
          <a:off x="2887178" y="3116116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מסביר חלקים לא ברורים מידית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3116116"/>
        <a:ext cx="4351017" cy="340025"/>
      </dsp:txXfrm>
    </dsp:sp>
    <dsp:sp modelId="{EF076D9C-1DB9-41E3-81F3-55C2C6F20EA3}">
      <dsp:nvSpPr>
        <dsp:cNvPr id="0" name=""/>
        <dsp:cNvSpPr/>
      </dsp:nvSpPr>
      <dsp:spPr>
        <a:xfrm>
          <a:off x="7097329" y="355322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C72C1-7BCC-45E1-8811-275526F46515}">
      <dsp:nvSpPr>
        <dsp:cNvPr id="0" name=""/>
        <dsp:cNvSpPr/>
      </dsp:nvSpPr>
      <dsp:spPr>
        <a:xfrm>
          <a:off x="2887178" y="3456141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ללא צורך בחיפוש חיצוני</a:t>
          </a:r>
        </a:p>
      </dsp:txBody>
      <dsp:txXfrm>
        <a:off x="2887178" y="3456141"/>
        <a:ext cx="4351017" cy="340025"/>
      </dsp:txXfrm>
    </dsp:sp>
    <dsp:sp modelId="{A901DF07-C13A-4BCE-8137-29410717E453}">
      <dsp:nvSpPr>
        <dsp:cNvPr id="0" name=""/>
        <dsp:cNvSpPr/>
      </dsp:nvSpPr>
      <dsp:spPr>
        <a:xfrm>
          <a:off x="7097329" y="389324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7330D-D002-44ED-AE6D-C31A01607A4A}">
      <dsp:nvSpPr>
        <dsp:cNvPr id="0" name=""/>
        <dsp:cNvSpPr/>
      </dsp:nvSpPr>
      <dsp:spPr>
        <a:xfrm>
          <a:off x="2887178" y="3796166"/>
          <a:ext cx="435101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מקל עלינו עבודה שחורה 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887178" y="3796166"/>
        <a:ext cx="4351017" cy="340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89857"/>
          <a:ext cx="6427311" cy="172435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66709" y="507391"/>
          <a:ext cx="145874" cy="145874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433" y="0"/>
          <a:ext cx="5972632" cy="41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הכישורים שדרשנו לפיתוח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433" y="0"/>
        <a:ext cx="5972632" cy="419658"/>
      </dsp:txXfrm>
    </dsp:sp>
    <dsp:sp modelId="{7B2A9EA1-24F2-4515-B094-57220815EDC5}">
      <dsp:nvSpPr>
        <dsp:cNvPr id="0" name=""/>
        <dsp:cNvSpPr/>
      </dsp:nvSpPr>
      <dsp:spPr>
        <a:xfrm>
          <a:off x="7097329" y="88609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12187" y="780571"/>
          <a:ext cx="723101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הגדרת מטרות ברורות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87" y="780571"/>
        <a:ext cx="7231012" cy="340025"/>
      </dsp:txXfrm>
    </dsp:sp>
    <dsp:sp modelId="{365DC4B0-8A0F-4916-885C-B1FED0CC8D90}">
      <dsp:nvSpPr>
        <dsp:cNvPr id="0" name=""/>
        <dsp:cNvSpPr/>
      </dsp:nvSpPr>
      <dsp:spPr>
        <a:xfrm>
          <a:off x="7090794" y="118744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B19C7-34E7-4026-8E01-5D98C917064F}">
      <dsp:nvSpPr>
        <dsp:cNvPr id="0" name=""/>
        <dsp:cNvSpPr/>
      </dsp:nvSpPr>
      <dsp:spPr>
        <a:xfrm>
          <a:off x="2598747" y="1090368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פירוק למשימות קטנות</a:t>
          </a:r>
        </a:p>
      </dsp:txBody>
      <dsp:txXfrm>
        <a:off x="2598747" y="1090368"/>
        <a:ext cx="4602349" cy="340025"/>
      </dsp:txXfrm>
    </dsp:sp>
    <dsp:sp modelId="{CF3B30A1-CF79-4D6B-BE45-AE84E142017C}">
      <dsp:nvSpPr>
        <dsp:cNvPr id="0" name=""/>
        <dsp:cNvSpPr/>
      </dsp:nvSpPr>
      <dsp:spPr>
        <a:xfrm>
          <a:off x="7090794" y="15274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7A3C6-1333-48A0-BF3F-581D60F55C79}">
      <dsp:nvSpPr>
        <dsp:cNvPr id="0" name=""/>
        <dsp:cNvSpPr/>
      </dsp:nvSpPr>
      <dsp:spPr>
        <a:xfrm>
          <a:off x="2598747" y="1430393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אפיון קלט/פלט נדרש</a:t>
          </a:r>
        </a:p>
      </dsp:txBody>
      <dsp:txXfrm>
        <a:off x="2598747" y="1430393"/>
        <a:ext cx="4602349" cy="340025"/>
      </dsp:txXfrm>
    </dsp:sp>
    <dsp:sp modelId="{BDB16366-2779-4B82-99B9-84912CEDAFCC}">
      <dsp:nvSpPr>
        <dsp:cNvPr id="0" name=""/>
        <dsp:cNvSpPr/>
      </dsp:nvSpPr>
      <dsp:spPr>
        <a:xfrm>
          <a:off x="7090794" y="186749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2A69C-E854-45AC-AC5A-369CB141FFDF}">
      <dsp:nvSpPr>
        <dsp:cNvPr id="0" name=""/>
        <dsp:cNvSpPr/>
      </dsp:nvSpPr>
      <dsp:spPr>
        <a:xfrm>
          <a:off x="2598747" y="1770419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זיהוי מגבלות ומקרי קצה</a:t>
          </a:r>
        </a:p>
      </dsp:txBody>
      <dsp:txXfrm>
        <a:off x="2598747" y="1770419"/>
        <a:ext cx="4602349" cy="340025"/>
      </dsp:txXfrm>
    </dsp:sp>
    <dsp:sp modelId="{E249649E-638C-46B7-9DD3-34222E9FA002}">
      <dsp:nvSpPr>
        <dsp:cNvPr id="0" name=""/>
        <dsp:cNvSpPr/>
      </dsp:nvSpPr>
      <dsp:spPr>
        <a:xfrm>
          <a:off x="7090794" y="220752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537F8-DAB2-4684-AA30-0722BC9795CD}">
      <dsp:nvSpPr>
        <dsp:cNvPr id="0" name=""/>
        <dsp:cNvSpPr/>
      </dsp:nvSpPr>
      <dsp:spPr>
        <a:xfrm>
          <a:off x="2598747" y="2110444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בחירת אלגוריתם מתאים</a:t>
          </a:r>
        </a:p>
      </dsp:txBody>
      <dsp:txXfrm>
        <a:off x="2598747" y="2110444"/>
        <a:ext cx="4602349" cy="340025"/>
      </dsp:txXfrm>
    </dsp:sp>
    <dsp:sp modelId="{D27219BB-FEE6-4945-B043-1A2169EF9294}">
      <dsp:nvSpPr>
        <dsp:cNvPr id="0" name=""/>
        <dsp:cNvSpPr/>
      </dsp:nvSpPr>
      <dsp:spPr>
        <a:xfrm>
          <a:off x="7090794" y="254754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AA0A6-A816-47E0-A33D-137CB2FD1615}">
      <dsp:nvSpPr>
        <dsp:cNvPr id="0" name=""/>
        <dsp:cNvSpPr/>
      </dsp:nvSpPr>
      <dsp:spPr>
        <a:xfrm>
          <a:off x="2598747" y="2450469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ידע במבני נתונים</a:t>
          </a:r>
        </a:p>
      </dsp:txBody>
      <dsp:txXfrm>
        <a:off x="2598747" y="2450469"/>
        <a:ext cx="4602349" cy="340025"/>
      </dsp:txXfrm>
    </dsp:sp>
    <dsp:sp modelId="{272B6C24-FA09-4652-B3BD-401766CF9E06}">
      <dsp:nvSpPr>
        <dsp:cNvPr id="0" name=""/>
        <dsp:cNvSpPr/>
      </dsp:nvSpPr>
      <dsp:spPr>
        <a:xfrm>
          <a:off x="7090794" y="28875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9C5CD-FB53-4909-BBBA-1DE83B7681A1}">
      <dsp:nvSpPr>
        <dsp:cNvPr id="0" name=""/>
        <dsp:cNvSpPr/>
      </dsp:nvSpPr>
      <dsp:spPr>
        <a:xfrm>
          <a:off x="2598747" y="2790494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ידע בתכונות ה </a:t>
          </a:r>
          <a:r>
            <a:rPr lang="en-US" sz="2400" kern="1200" dirty="0">
              <a:solidFill>
                <a:schemeClr val="accent6"/>
              </a:solidFill>
            </a:rPr>
            <a:t>AI</a:t>
          </a:r>
          <a:endParaRPr lang="he-IL" sz="2400" kern="1200" dirty="0">
            <a:solidFill>
              <a:schemeClr val="accent6"/>
            </a:solidFill>
          </a:endParaRPr>
        </a:p>
      </dsp:txBody>
      <dsp:txXfrm>
        <a:off x="2598747" y="2790494"/>
        <a:ext cx="4602349" cy="340025"/>
      </dsp:txXfrm>
    </dsp:sp>
    <dsp:sp modelId="{E0748FC9-535B-4D72-83E2-48E748825F74}">
      <dsp:nvSpPr>
        <dsp:cNvPr id="0" name=""/>
        <dsp:cNvSpPr/>
      </dsp:nvSpPr>
      <dsp:spPr>
        <a:xfrm>
          <a:off x="7090794" y="322759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13F51-3A4F-4941-AE6D-E1C33766B3D4}">
      <dsp:nvSpPr>
        <dsp:cNvPr id="0" name=""/>
        <dsp:cNvSpPr/>
      </dsp:nvSpPr>
      <dsp:spPr>
        <a:xfrm>
          <a:off x="2598747" y="3130519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עקביות וסדרתיות </a:t>
          </a:r>
        </a:p>
      </dsp:txBody>
      <dsp:txXfrm>
        <a:off x="2598747" y="3130519"/>
        <a:ext cx="4602349" cy="340025"/>
      </dsp:txXfrm>
    </dsp:sp>
    <dsp:sp modelId="{71146265-3240-4976-80C6-C5D301F83545}">
      <dsp:nvSpPr>
        <dsp:cNvPr id="0" name=""/>
        <dsp:cNvSpPr/>
      </dsp:nvSpPr>
      <dsp:spPr>
        <a:xfrm>
          <a:off x="7090794" y="356762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92BF5-F101-46E8-B734-09A4E2F5CC55}">
      <dsp:nvSpPr>
        <dsp:cNvPr id="0" name=""/>
        <dsp:cNvSpPr/>
      </dsp:nvSpPr>
      <dsp:spPr>
        <a:xfrm>
          <a:off x="2598747" y="3470544"/>
          <a:ext cx="460234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תכנון מראש</a:t>
          </a:r>
        </a:p>
      </dsp:txBody>
      <dsp:txXfrm>
        <a:off x="2598747" y="3470544"/>
        <a:ext cx="4602349" cy="340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89857"/>
          <a:ext cx="6427311" cy="172435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66709" y="507391"/>
          <a:ext cx="145874" cy="145874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433" y="0"/>
          <a:ext cx="5972632" cy="41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solidFill>
                <a:schemeClr val="bg1"/>
              </a:solidFill>
            </a:rPr>
            <a:t>הבנה של התוצר ושליטה בו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433" y="0"/>
        <a:ext cx="5972632" cy="419658"/>
      </dsp:txXfrm>
    </dsp:sp>
    <dsp:sp modelId="{7B2A9EA1-24F2-4515-B094-57220815EDC5}">
      <dsp:nvSpPr>
        <dsp:cNvPr id="0" name=""/>
        <dsp:cNvSpPr/>
      </dsp:nvSpPr>
      <dsp:spPr>
        <a:xfrm>
          <a:off x="7097329" y="88609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12187" y="780571"/>
          <a:ext cx="723101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ניתוח תוצאות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12187" y="780571"/>
        <a:ext cx="7231012" cy="340025"/>
      </dsp:txXfrm>
    </dsp:sp>
    <dsp:sp modelId="{2169CEA0-7218-4D94-9B8C-760A3877A4C1}">
      <dsp:nvSpPr>
        <dsp:cNvPr id="0" name=""/>
        <dsp:cNvSpPr/>
      </dsp:nvSpPr>
      <dsp:spPr>
        <a:xfrm>
          <a:off x="7097329" y="118744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8CB70-65B2-4526-9035-1A22C0BB0886}">
      <dsp:nvSpPr>
        <dsp:cNvPr id="0" name=""/>
        <dsp:cNvSpPr/>
      </dsp:nvSpPr>
      <dsp:spPr>
        <a:xfrm>
          <a:off x="4543218" y="1090368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שליטה ברוב</a:t>
          </a:r>
        </a:p>
      </dsp:txBody>
      <dsp:txXfrm>
        <a:off x="4543218" y="1090368"/>
        <a:ext cx="2687147" cy="340025"/>
      </dsp:txXfrm>
    </dsp:sp>
    <dsp:sp modelId="{A48D74CD-EC9E-4055-B9EB-4CE13E606788}">
      <dsp:nvSpPr>
        <dsp:cNvPr id="0" name=""/>
        <dsp:cNvSpPr/>
      </dsp:nvSpPr>
      <dsp:spPr>
        <a:xfrm>
          <a:off x="7097329" y="15274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B80E-A0D2-431F-8422-17DBDD315623}">
      <dsp:nvSpPr>
        <dsp:cNvPr id="0" name=""/>
        <dsp:cNvSpPr/>
      </dsp:nvSpPr>
      <dsp:spPr>
        <a:xfrm>
          <a:off x="4543218" y="1430393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הבנה מלאה</a:t>
          </a:r>
        </a:p>
      </dsp:txBody>
      <dsp:txXfrm>
        <a:off x="4543218" y="1430393"/>
        <a:ext cx="2687147" cy="340025"/>
      </dsp:txXfrm>
    </dsp:sp>
    <dsp:sp modelId="{5B30CB18-EF34-46D2-BB43-3B9B04838E5B}">
      <dsp:nvSpPr>
        <dsp:cNvPr id="0" name=""/>
        <dsp:cNvSpPr/>
      </dsp:nvSpPr>
      <dsp:spPr>
        <a:xfrm>
          <a:off x="7097329" y="186749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A4BC9-4F5B-4435-9C3B-292B1E2310C1}">
      <dsp:nvSpPr>
        <dsp:cNvPr id="0" name=""/>
        <dsp:cNvSpPr/>
      </dsp:nvSpPr>
      <dsp:spPr>
        <a:xfrm>
          <a:off x="4543218" y="1770419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בינה מסבירה</a:t>
          </a:r>
        </a:p>
      </dsp:txBody>
      <dsp:txXfrm>
        <a:off x="4543218" y="1770419"/>
        <a:ext cx="2687147" cy="340025"/>
      </dsp:txXfrm>
    </dsp:sp>
    <dsp:sp modelId="{6A48F5B4-5FCE-4D0A-B146-175D8229F0AA}">
      <dsp:nvSpPr>
        <dsp:cNvPr id="0" name=""/>
        <dsp:cNvSpPr/>
      </dsp:nvSpPr>
      <dsp:spPr>
        <a:xfrm>
          <a:off x="7097329" y="220752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EEEC-EC6B-402F-8F63-5123B56F44FA}">
      <dsp:nvSpPr>
        <dsp:cNvPr id="0" name=""/>
        <dsp:cNvSpPr/>
      </dsp:nvSpPr>
      <dsp:spPr>
        <a:xfrm>
          <a:off x="4543218" y="2110444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הבנת לוגיקה</a:t>
          </a:r>
        </a:p>
      </dsp:txBody>
      <dsp:txXfrm>
        <a:off x="4543218" y="2110444"/>
        <a:ext cx="2687147" cy="340025"/>
      </dsp:txXfrm>
    </dsp:sp>
    <dsp:sp modelId="{E9BEB328-C216-4B5C-A8A3-DEAF00BD9C21}">
      <dsp:nvSpPr>
        <dsp:cNvPr id="0" name=""/>
        <dsp:cNvSpPr/>
      </dsp:nvSpPr>
      <dsp:spPr>
        <a:xfrm>
          <a:off x="7097329" y="254754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1F78A-C541-4087-BCBD-EA664848E9DA}">
      <dsp:nvSpPr>
        <dsp:cNvPr id="0" name=""/>
        <dsp:cNvSpPr/>
      </dsp:nvSpPr>
      <dsp:spPr>
        <a:xfrm>
          <a:off x="4543218" y="2450469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accent6"/>
              </a:solidFill>
            </a:rPr>
            <a:t>עקביות פלט</a:t>
          </a:r>
          <a:endParaRPr lang="he-IL" sz="2400" kern="1200" dirty="0">
            <a:solidFill>
              <a:schemeClr val="accent6"/>
            </a:solidFill>
          </a:endParaRPr>
        </a:p>
      </dsp:txBody>
      <dsp:txXfrm>
        <a:off x="4543218" y="2450469"/>
        <a:ext cx="2687147" cy="340025"/>
      </dsp:txXfrm>
    </dsp:sp>
    <dsp:sp modelId="{A3DA3286-8998-4C87-A880-A47FC5C0BBF2}">
      <dsp:nvSpPr>
        <dsp:cNvPr id="0" name=""/>
        <dsp:cNvSpPr/>
      </dsp:nvSpPr>
      <dsp:spPr>
        <a:xfrm>
          <a:off x="7097329" y="28875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7C86E-4438-4788-A08D-F3CCCFAD552C}">
      <dsp:nvSpPr>
        <dsp:cNvPr id="0" name=""/>
        <dsp:cNvSpPr/>
      </dsp:nvSpPr>
      <dsp:spPr>
        <a:xfrm>
          <a:off x="4543218" y="2790494"/>
          <a:ext cx="2687147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ניתוח תוצאות</a:t>
          </a:r>
        </a:p>
      </dsp:txBody>
      <dsp:txXfrm>
        <a:off x="4543218" y="2790494"/>
        <a:ext cx="2687147" cy="340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89857"/>
          <a:ext cx="6427311" cy="172435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66709" y="507391"/>
          <a:ext cx="145874" cy="145874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433" y="0"/>
          <a:ext cx="5972632" cy="41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תרומה ללמידה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433" y="0"/>
        <a:ext cx="5972632" cy="419658"/>
      </dsp:txXfrm>
    </dsp:sp>
    <dsp:sp modelId="{7B2A9EA1-24F2-4515-B094-57220815EDC5}">
      <dsp:nvSpPr>
        <dsp:cNvPr id="0" name=""/>
        <dsp:cNvSpPr/>
      </dsp:nvSpPr>
      <dsp:spPr>
        <a:xfrm>
          <a:off x="7097329" y="88609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0" y="780571"/>
          <a:ext cx="723101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עזרה בעבודה שחורה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0" y="780571"/>
        <a:ext cx="7231012" cy="340025"/>
      </dsp:txXfrm>
    </dsp:sp>
    <dsp:sp modelId="{304CD055-7F7D-4FC6-99DA-2347673F2D61}">
      <dsp:nvSpPr>
        <dsp:cNvPr id="0" name=""/>
        <dsp:cNvSpPr/>
      </dsp:nvSpPr>
      <dsp:spPr>
        <a:xfrm>
          <a:off x="7083599" y="1202868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0D42D-7E20-418A-BFEF-7BEFB41088D2}">
      <dsp:nvSpPr>
        <dsp:cNvPr id="0" name=""/>
        <dsp:cNvSpPr/>
      </dsp:nvSpPr>
      <dsp:spPr>
        <a:xfrm>
          <a:off x="2663583" y="1084193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ביצוע משימות עצמאי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1084193"/>
        <a:ext cx="4501539" cy="340025"/>
      </dsp:txXfrm>
    </dsp:sp>
    <dsp:sp modelId="{642ADD24-2C83-423E-B1DD-FFE0AD3610AE}">
      <dsp:nvSpPr>
        <dsp:cNvPr id="0" name=""/>
        <dsp:cNvSpPr/>
      </dsp:nvSpPr>
      <dsp:spPr>
        <a:xfrm>
          <a:off x="7083599" y="1542893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2B1C-C24B-4C49-96E5-657090B1F248}">
      <dsp:nvSpPr>
        <dsp:cNvPr id="0" name=""/>
        <dsp:cNvSpPr/>
      </dsp:nvSpPr>
      <dsp:spPr>
        <a:xfrm>
          <a:off x="2663583" y="1424218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מלמד אלגוריתמים חדשים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1424218"/>
        <a:ext cx="4501539" cy="340025"/>
      </dsp:txXfrm>
    </dsp:sp>
    <dsp:sp modelId="{960160EB-FF2C-488C-B950-BB985D75DAC2}">
      <dsp:nvSpPr>
        <dsp:cNvPr id="0" name=""/>
        <dsp:cNvSpPr/>
      </dsp:nvSpPr>
      <dsp:spPr>
        <a:xfrm>
          <a:off x="7083599" y="188291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1CF4C-8CE0-4CC2-BB31-69839CC12FD1}">
      <dsp:nvSpPr>
        <dsp:cNvPr id="0" name=""/>
        <dsp:cNvSpPr/>
      </dsp:nvSpPr>
      <dsp:spPr>
        <a:xfrm>
          <a:off x="2663583" y="1764244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מייעל תהליכי פיתוח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1764244"/>
        <a:ext cx="4501539" cy="340025"/>
      </dsp:txXfrm>
    </dsp:sp>
    <dsp:sp modelId="{4FAA6460-D441-4D6B-AF23-C670A14E047F}">
      <dsp:nvSpPr>
        <dsp:cNvPr id="0" name=""/>
        <dsp:cNvSpPr/>
      </dsp:nvSpPr>
      <dsp:spPr>
        <a:xfrm>
          <a:off x="7083599" y="2222944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A9D6-9885-4212-94F9-27F6ADE7B497}">
      <dsp:nvSpPr>
        <dsp:cNvPr id="0" name=""/>
        <dsp:cNvSpPr/>
      </dsp:nvSpPr>
      <dsp:spPr>
        <a:xfrm>
          <a:off x="2663583" y="2104269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משפר קבלת החלטות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2104269"/>
        <a:ext cx="4501539" cy="340025"/>
      </dsp:txXfrm>
    </dsp:sp>
    <dsp:sp modelId="{1216771A-95E3-4851-80FC-F1033660B96F}">
      <dsp:nvSpPr>
        <dsp:cNvPr id="0" name=""/>
        <dsp:cNvSpPr/>
      </dsp:nvSpPr>
      <dsp:spPr>
        <a:xfrm>
          <a:off x="7083599" y="256296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BF9B-B5E5-497A-82D8-EC69E60BDDF7}">
      <dsp:nvSpPr>
        <dsp:cNvPr id="0" name=""/>
        <dsp:cNvSpPr/>
      </dsp:nvSpPr>
      <dsp:spPr>
        <a:xfrm>
          <a:off x="2663583" y="2444294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חושף שיטות חדשות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2444294"/>
        <a:ext cx="4501539" cy="340025"/>
      </dsp:txXfrm>
    </dsp:sp>
    <dsp:sp modelId="{4612547D-1878-46D2-BCEA-016F70EE984C}">
      <dsp:nvSpPr>
        <dsp:cNvPr id="0" name=""/>
        <dsp:cNvSpPr/>
      </dsp:nvSpPr>
      <dsp:spPr>
        <a:xfrm>
          <a:off x="7083599" y="2902994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FB7A-3318-4381-92BD-E5443ED680D8}">
      <dsp:nvSpPr>
        <dsp:cNvPr id="0" name=""/>
        <dsp:cNvSpPr/>
      </dsp:nvSpPr>
      <dsp:spPr>
        <a:xfrm>
          <a:off x="2663583" y="2784319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מפתח יצירתיות טכנית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2784319"/>
        <a:ext cx="4501539" cy="340025"/>
      </dsp:txXfrm>
    </dsp:sp>
    <dsp:sp modelId="{810B6793-C05D-44BA-A18C-ED50A0739448}">
      <dsp:nvSpPr>
        <dsp:cNvPr id="0" name=""/>
        <dsp:cNvSpPr/>
      </dsp:nvSpPr>
      <dsp:spPr>
        <a:xfrm>
          <a:off x="7083599" y="324301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5F97A-3DEC-4372-9F0B-BA5AE368E37D}">
      <dsp:nvSpPr>
        <dsp:cNvPr id="0" name=""/>
        <dsp:cNvSpPr/>
      </dsp:nvSpPr>
      <dsp:spPr>
        <a:xfrm>
          <a:off x="2663583" y="3124344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מספק תובנות מיידיות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3124344"/>
        <a:ext cx="4501539" cy="340025"/>
      </dsp:txXfrm>
    </dsp:sp>
    <dsp:sp modelId="{575803E6-B884-4081-ACB6-783E7357E121}">
      <dsp:nvSpPr>
        <dsp:cNvPr id="0" name=""/>
        <dsp:cNvSpPr/>
      </dsp:nvSpPr>
      <dsp:spPr>
        <a:xfrm>
          <a:off x="7083599" y="3583044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216A7-BC3F-4ED8-93B3-6692F03F48A7}">
      <dsp:nvSpPr>
        <dsp:cNvPr id="0" name=""/>
        <dsp:cNvSpPr/>
      </dsp:nvSpPr>
      <dsp:spPr>
        <a:xfrm>
          <a:off x="2663583" y="3464369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מפחית טעויות אנוש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3464369"/>
        <a:ext cx="4501539" cy="340025"/>
      </dsp:txXfrm>
    </dsp:sp>
    <dsp:sp modelId="{F36D535E-BE26-4723-A33A-4E6581B5453A}">
      <dsp:nvSpPr>
        <dsp:cNvPr id="0" name=""/>
        <dsp:cNvSpPr/>
      </dsp:nvSpPr>
      <dsp:spPr>
        <a:xfrm>
          <a:off x="7083599" y="392306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F388D-A673-4EB2-91F5-D5560C0D5B33}">
      <dsp:nvSpPr>
        <dsp:cNvPr id="0" name=""/>
        <dsp:cNvSpPr/>
      </dsp:nvSpPr>
      <dsp:spPr>
        <a:xfrm>
          <a:off x="2663583" y="3804395"/>
          <a:ext cx="4501539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מעודד חשיבה ביקורתית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663583" y="3804395"/>
        <a:ext cx="4501539" cy="340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12169" y="489857"/>
          <a:ext cx="6427311" cy="172435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066709" y="507391"/>
          <a:ext cx="145874" cy="145874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233433" y="0"/>
          <a:ext cx="5972632" cy="41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מהלך העבודה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33433" y="0"/>
        <a:ext cx="5972632" cy="419658"/>
      </dsp:txXfrm>
    </dsp:sp>
    <dsp:sp modelId="{7B2A9EA1-24F2-4515-B094-57220815EDC5}">
      <dsp:nvSpPr>
        <dsp:cNvPr id="0" name=""/>
        <dsp:cNvSpPr/>
      </dsp:nvSpPr>
      <dsp:spPr>
        <a:xfrm>
          <a:off x="7097329" y="886099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0" y="780571"/>
          <a:ext cx="723101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IL" sz="20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חלוקת שלבי פיתוח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0" y="780571"/>
        <a:ext cx="7231012" cy="340025"/>
      </dsp:txXfrm>
    </dsp:sp>
    <dsp:sp modelId="{B1F8DF28-71C4-481D-A073-CBBA796CF47E}">
      <dsp:nvSpPr>
        <dsp:cNvPr id="0" name=""/>
        <dsp:cNvSpPr/>
      </dsp:nvSpPr>
      <dsp:spPr>
        <a:xfrm>
          <a:off x="7097329" y="116584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CDB8A-F041-437E-B196-7B54F9AC4913}">
      <dsp:nvSpPr>
        <dsp:cNvPr id="0" name=""/>
        <dsp:cNvSpPr/>
      </dsp:nvSpPr>
      <dsp:spPr>
        <a:xfrm>
          <a:off x="3053231" y="1068770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התאמת והרחבת האלגוריתם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1068770"/>
        <a:ext cx="4140662" cy="340025"/>
      </dsp:txXfrm>
    </dsp:sp>
    <dsp:sp modelId="{42E9313C-40D5-4C53-9B11-93298C798057}">
      <dsp:nvSpPr>
        <dsp:cNvPr id="0" name=""/>
        <dsp:cNvSpPr/>
      </dsp:nvSpPr>
      <dsp:spPr>
        <a:xfrm>
          <a:off x="7097329" y="1505870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06B49-B68D-4C23-81A0-4D02AFFC8A91}">
      <dsp:nvSpPr>
        <dsp:cNvPr id="0" name=""/>
        <dsp:cNvSpPr/>
      </dsp:nvSpPr>
      <dsp:spPr>
        <a:xfrm>
          <a:off x="3053231" y="1408795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בחירת מבני נתונים מתאימים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1408795"/>
        <a:ext cx="4140662" cy="340025"/>
      </dsp:txXfrm>
    </dsp:sp>
    <dsp:sp modelId="{B8278AA8-25A5-47A2-B47D-938126D79670}">
      <dsp:nvSpPr>
        <dsp:cNvPr id="0" name=""/>
        <dsp:cNvSpPr/>
      </dsp:nvSpPr>
      <dsp:spPr>
        <a:xfrm>
          <a:off x="7097329" y="184589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EA255-4B96-4B2C-8388-12E1EE295684}">
      <dsp:nvSpPr>
        <dsp:cNvPr id="0" name=""/>
        <dsp:cNvSpPr/>
      </dsp:nvSpPr>
      <dsp:spPr>
        <a:xfrm>
          <a:off x="3053231" y="1748820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פונקציות ליבה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1748820"/>
        <a:ext cx="4140662" cy="340025"/>
      </dsp:txXfrm>
    </dsp:sp>
    <dsp:sp modelId="{9D58D4C9-63F0-4999-8117-AAC6915074C3}">
      <dsp:nvSpPr>
        <dsp:cNvPr id="0" name=""/>
        <dsp:cNvSpPr/>
      </dsp:nvSpPr>
      <dsp:spPr>
        <a:xfrm>
          <a:off x="7097329" y="2185920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05D1-E8B1-4192-AD88-5639A9DF0CFD}">
      <dsp:nvSpPr>
        <dsp:cNvPr id="0" name=""/>
        <dsp:cNvSpPr/>
      </dsp:nvSpPr>
      <dsp:spPr>
        <a:xfrm>
          <a:off x="3053231" y="2088845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מימוש פונקציות לעיבוד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2088845"/>
        <a:ext cx="4140662" cy="340025"/>
      </dsp:txXfrm>
    </dsp:sp>
    <dsp:sp modelId="{4D415036-6B25-42D6-8BB5-CB806FDB0E6A}">
      <dsp:nvSpPr>
        <dsp:cNvPr id="0" name=""/>
        <dsp:cNvSpPr/>
      </dsp:nvSpPr>
      <dsp:spPr>
        <a:xfrm>
          <a:off x="7097329" y="2525945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6320B-6D5B-423B-952C-154A46717F48}">
      <dsp:nvSpPr>
        <dsp:cNvPr id="0" name=""/>
        <dsp:cNvSpPr/>
      </dsp:nvSpPr>
      <dsp:spPr>
        <a:xfrm>
          <a:off x="3053231" y="2428870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פיתוח פונקציות בדיקה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2428870"/>
        <a:ext cx="4140662" cy="340025"/>
      </dsp:txXfrm>
    </dsp:sp>
    <dsp:sp modelId="{35C32400-DEC1-4E1A-B283-0946A9B4AAD7}">
      <dsp:nvSpPr>
        <dsp:cNvPr id="0" name=""/>
        <dsp:cNvSpPr/>
      </dsp:nvSpPr>
      <dsp:spPr>
        <a:xfrm>
          <a:off x="7097329" y="286597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DF644-A8B2-4426-A928-E3E6B37515F5}">
      <dsp:nvSpPr>
        <dsp:cNvPr id="0" name=""/>
        <dsp:cNvSpPr/>
      </dsp:nvSpPr>
      <dsp:spPr>
        <a:xfrm>
          <a:off x="3053231" y="2768896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הוספת יכולות ייחודיות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2768896"/>
        <a:ext cx="4140662" cy="340025"/>
      </dsp:txXfrm>
    </dsp:sp>
    <dsp:sp modelId="{4B538979-50D4-46FC-AEEB-A560EB13100A}">
      <dsp:nvSpPr>
        <dsp:cNvPr id="0" name=""/>
        <dsp:cNvSpPr/>
      </dsp:nvSpPr>
      <dsp:spPr>
        <a:xfrm>
          <a:off x="7097329" y="319879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A4C77-338C-4B69-8CA1-096D38630759}">
      <dsp:nvSpPr>
        <dsp:cNvPr id="0" name=""/>
        <dsp:cNvSpPr/>
      </dsp:nvSpPr>
      <dsp:spPr>
        <a:xfrm>
          <a:off x="3046029" y="3116122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בניית ממשק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CLI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מלא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46029" y="3116122"/>
        <a:ext cx="4140662" cy="340025"/>
      </dsp:txXfrm>
    </dsp:sp>
    <dsp:sp modelId="{4B99890F-02B5-4699-9DAC-E0289D002156}">
      <dsp:nvSpPr>
        <dsp:cNvPr id="0" name=""/>
        <dsp:cNvSpPr/>
      </dsp:nvSpPr>
      <dsp:spPr>
        <a:xfrm>
          <a:off x="7097329" y="3546021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61AA9-7937-4EA9-8B46-B013E894C760}">
      <dsp:nvSpPr>
        <dsp:cNvPr id="0" name=""/>
        <dsp:cNvSpPr/>
      </dsp:nvSpPr>
      <dsp:spPr>
        <a:xfrm>
          <a:off x="3053231" y="3448946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שילוב רכיבים ותיעוד</a:t>
          </a:r>
        </a:p>
      </dsp:txBody>
      <dsp:txXfrm>
        <a:off x="3053231" y="3448946"/>
        <a:ext cx="4140662" cy="340025"/>
      </dsp:txXfrm>
    </dsp:sp>
    <dsp:sp modelId="{2A1EC33C-BEA1-4448-947E-9F56AF05C3CA}">
      <dsp:nvSpPr>
        <dsp:cNvPr id="0" name=""/>
        <dsp:cNvSpPr/>
      </dsp:nvSpPr>
      <dsp:spPr>
        <a:xfrm>
          <a:off x="7097329" y="3886046"/>
          <a:ext cx="145870" cy="145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C58EA-3F75-45AA-B83E-006D4647340C}">
      <dsp:nvSpPr>
        <dsp:cNvPr id="0" name=""/>
        <dsp:cNvSpPr/>
      </dsp:nvSpPr>
      <dsp:spPr>
        <a:xfrm>
          <a:off x="3053231" y="3788971"/>
          <a:ext cx="4140662" cy="3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בדיקת עמידה בדרישות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53231" y="3788971"/>
        <a:ext cx="4140662" cy="340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84C0-CBA3-456E-B01A-F55CAADB4671}">
      <dsp:nvSpPr>
        <dsp:cNvPr id="0" name=""/>
        <dsp:cNvSpPr/>
      </dsp:nvSpPr>
      <dsp:spPr>
        <a:xfrm>
          <a:off x="0" y="0"/>
          <a:ext cx="7632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9D4F7-29F4-47DE-A445-5482AFFBAEB3}">
      <dsp:nvSpPr>
        <dsp:cNvPr id="0" name=""/>
        <dsp:cNvSpPr/>
      </dsp:nvSpPr>
      <dsp:spPr>
        <a:xfrm>
          <a:off x="5655443" y="0"/>
          <a:ext cx="1976556" cy="439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איכות הקוד 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655443" y="0"/>
        <a:ext cx="1976556" cy="4394950"/>
      </dsp:txXfrm>
    </dsp:sp>
    <dsp:sp modelId="{AC36A8E2-8956-4C18-BDFB-BD274ED2BA6D}">
      <dsp:nvSpPr>
        <dsp:cNvPr id="0" name=""/>
        <dsp:cNvSpPr/>
      </dsp:nvSpPr>
      <dsp:spPr>
        <a:xfrm>
          <a:off x="3033418" y="51664"/>
          <a:ext cx="2525767" cy="103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שפות/טכנולוגיות:</a:t>
          </a:r>
          <a:endParaRPr kumimoji="0" lang="en-IL" altLang="en-IL" sz="2400" b="0" i="0" u="none" strike="noStrike" kern="1200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33418" y="51664"/>
        <a:ext cx="2525767" cy="1033285"/>
      </dsp:txXfrm>
    </dsp:sp>
    <dsp:sp modelId="{94C187FC-12BF-4AE0-8411-2FDB466BA5C6}">
      <dsp:nvSpPr>
        <dsp:cNvPr id="0" name=""/>
        <dsp:cNvSpPr/>
      </dsp:nvSpPr>
      <dsp:spPr>
        <a:xfrm>
          <a:off x="466562" y="51664"/>
          <a:ext cx="2470599" cy="103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BE67A"/>
            </a:buClr>
            <a:buSzTx/>
            <a:buFont typeface="Wingdings" panose="05000000000000000000" pitchFamily="2" charset="2"/>
            <a:buNone/>
          </a:pPr>
          <a:r>
            <a:rPr kumimoji="0" lang="en-IL" altLang="en-IL" sz="2400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React</a:t>
          </a:r>
          <a:r>
            <a:rPr kumimoji="0" lang="he-IL" altLang="en-IL" sz="2400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,</a:t>
          </a:r>
          <a:r>
            <a:rPr kumimoji="0" lang="en-IL" altLang="en-IL" sz="2400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Tailwind CSS</a:t>
          </a:r>
          <a:endParaRPr lang="en-US" sz="2400" kern="1200" dirty="0">
            <a:solidFill>
              <a:schemeClr val="accent6"/>
            </a:solidFill>
          </a:endParaRPr>
        </a:p>
      </dsp:txBody>
      <dsp:txXfrm>
        <a:off x="466562" y="51664"/>
        <a:ext cx="2470599" cy="1033285"/>
      </dsp:txXfrm>
    </dsp:sp>
    <dsp:sp modelId="{18C7F9CE-C7C1-4828-9CFE-BBCADD638BDF}">
      <dsp:nvSpPr>
        <dsp:cNvPr id="0" name=""/>
        <dsp:cNvSpPr/>
      </dsp:nvSpPr>
      <dsp:spPr>
        <a:xfrm>
          <a:off x="521731" y="1084949"/>
          <a:ext cx="51337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F2D33-EE4A-4D95-8CC9-184912028FF3}">
      <dsp:nvSpPr>
        <dsp:cNvPr id="0" name=""/>
        <dsp:cNvSpPr/>
      </dsp:nvSpPr>
      <dsp:spPr>
        <a:xfrm>
          <a:off x="3045771" y="1136613"/>
          <a:ext cx="2513414" cy="103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BE67A"/>
            </a:buClr>
            <a:buFont typeface="Wingdings" panose="05000000000000000000" pitchFamily="2" charset="2"/>
            <a:buNone/>
          </a:pPr>
          <a:r>
            <a:rPr lang="he-IL" sz="2400" b="1" kern="1200">
              <a:solidFill>
                <a:schemeClr val="accent6"/>
              </a:solidFill>
            </a:rPr>
            <a:t>חלוקת קבצים:</a:t>
          </a:r>
          <a:endParaRPr kumimoji="0" lang="en-IL" altLang="en-IL" sz="2400" b="0" i="0" u="none" strike="noStrike" kern="1200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45771" y="1136613"/>
        <a:ext cx="2513414" cy="1033285"/>
      </dsp:txXfrm>
    </dsp:sp>
    <dsp:sp modelId="{56BCFCFC-F84F-4E6C-8DD7-8172B8522FD6}">
      <dsp:nvSpPr>
        <dsp:cNvPr id="0" name=""/>
        <dsp:cNvSpPr/>
      </dsp:nvSpPr>
      <dsp:spPr>
        <a:xfrm>
          <a:off x="5351" y="1136613"/>
          <a:ext cx="2944163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BE67A"/>
            </a:buClr>
            <a:buSzTx/>
            <a:buFont typeface="Wingdings" panose="05000000000000000000" pitchFamily="2" charset="2"/>
            <a:buNone/>
          </a:pPr>
          <a:r>
            <a:rPr lang="he-IL" sz="2400" kern="1200">
              <a:solidFill>
                <a:schemeClr val="accent6"/>
              </a:solidFill>
            </a:rPr>
            <a:t>תיקיות מסכים</a:t>
          </a:r>
          <a:endParaRPr lang="en-US" sz="2400" kern="1200" dirty="0">
            <a:solidFill>
              <a:schemeClr val="accent6"/>
            </a:solidFill>
          </a:endParaRPr>
        </a:p>
      </dsp:txBody>
      <dsp:txXfrm>
        <a:off x="5351" y="1136613"/>
        <a:ext cx="2944163" cy="516642"/>
      </dsp:txXfrm>
    </dsp:sp>
    <dsp:sp modelId="{7B27B9C0-4C70-4207-AEB4-62FFE4916507}">
      <dsp:nvSpPr>
        <dsp:cNvPr id="0" name=""/>
        <dsp:cNvSpPr/>
      </dsp:nvSpPr>
      <dsp:spPr>
        <a:xfrm>
          <a:off x="575172" y="1653256"/>
          <a:ext cx="2470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7735B-0AB9-41D7-BFA8-0522A9B423BA}">
      <dsp:nvSpPr>
        <dsp:cNvPr id="0" name=""/>
        <dsp:cNvSpPr/>
      </dsp:nvSpPr>
      <dsp:spPr>
        <a:xfrm>
          <a:off x="478915" y="1653256"/>
          <a:ext cx="2470599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accent6"/>
              </a:solidFill>
            </a:rPr>
            <a:t>עיצוב וקונפיג נפרד</a:t>
          </a:r>
          <a:endParaRPr lang="en-US" sz="2400" kern="1200" dirty="0">
            <a:solidFill>
              <a:schemeClr val="accent6"/>
            </a:solidFill>
          </a:endParaRPr>
        </a:p>
      </dsp:txBody>
      <dsp:txXfrm>
        <a:off x="478915" y="1653256"/>
        <a:ext cx="2470599" cy="516642"/>
      </dsp:txXfrm>
    </dsp:sp>
    <dsp:sp modelId="{DF6A14B8-6393-4044-843E-770C26B96B82}">
      <dsp:nvSpPr>
        <dsp:cNvPr id="0" name=""/>
        <dsp:cNvSpPr/>
      </dsp:nvSpPr>
      <dsp:spPr>
        <a:xfrm>
          <a:off x="521731" y="2169899"/>
          <a:ext cx="51337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C9156-909D-4AF5-9823-1D11A869539E}">
      <dsp:nvSpPr>
        <dsp:cNvPr id="0" name=""/>
        <dsp:cNvSpPr/>
      </dsp:nvSpPr>
      <dsp:spPr>
        <a:xfrm>
          <a:off x="3073862" y="2221563"/>
          <a:ext cx="2485323" cy="103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>
              <a:solidFill>
                <a:schemeClr val="accent6"/>
              </a:solidFill>
            </a:rPr>
            <a:t>הפרדה בין נתונים לקוד:</a:t>
          </a:r>
          <a:endParaRPr kumimoji="0" lang="en-IL" altLang="en-IL" sz="2400" b="0" i="0" u="none" strike="noStrike" kern="1200" cap="none" normalizeH="0" baseline="0" dirty="0">
            <a:ln/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73862" y="2221563"/>
        <a:ext cx="2485323" cy="1033285"/>
      </dsp:txXfrm>
    </dsp:sp>
    <dsp:sp modelId="{C647A81D-9E6F-4F41-887D-E0087A968288}">
      <dsp:nvSpPr>
        <dsp:cNvPr id="0" name=""/>
        <dsp:cNvSpPr/>
      </dsp:nvSpPr>
      <dsp:spPr>
        <a:xfrm>
          <a:off x="507006" y="2221563"/>
          <a:ext cx="2470599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BE67A"/>
            </a:buClr>
            <a:buFont typeface="Wingdings" panose="05000000000000000000" pitchFamily="2" charset="2"/>
            <a:buNone/>
          </a:pPr>
          <a:r>
            <a:rPr lang="he-IL" sz="2400" kern="1200">
              <a:solidFill>
                <a:schemeClr val="accent6"/>
              </a:solidFill>
            </a:rPr>
            <a:t>קוד ממשק</a:t>
          </a:r>
          <a:endParaRPr lang="en-US" sz="2400" kern="1200" dirty="0">
            <a:solidFill>
              <a:schemeClr val="accent6"/>
            </a:solidFill>
          </a:endParaRPr>
        </a:p>
      </dsp:txBody>
      <dsp:txXfrm>
        <a:off x="507006" y="2221563"/>
        <a:ext cx="2470599" cy="516642"/>
      </dsp:txXfrm>
    </dsp:sp>
    <dsp:sp modelId="{18D788CC-18BC-4738-8705-CC3842A65B46}">
      <dsp:nvSpPr>
        <dsp:cNvPr id="0" name=""/>
        <dsp:cNvSpPr/>
      </dsp:nvSpPr>
      <dsp:spPr>
        <a:xfrm>
          <a:off x="603263" y="2738206"/>
          <a:ext cx="2470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8275B-2E17-4AEA-8909-D84FE7D021CE}">
      <dsp:nvSpPr>
        <dsp:cNvPr id="0" name=""/>
        <dsp:cNvSpPr/>
      </dsp:nvSpPr>
      <dsp:spPr>
        <a:xfrm>
          <a:off x="507006" y="2738206"/>
          <a:ext cx="2470599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accent6"/>
              </a:solidFill>
            </a:rPr>
            <a:t>שכבת גישה נתונים</a:t>
          </a:r>
          <a:endParaRPr lang="he-IL" sz="2400" kern="1200" dirty="0">
            <a:solidFill>
              <a:schemeClr val="accent6"/>
            </a:solidFill>
          </a:endParaRPr>
        </a:p>
      </dsp:txBody>
      <dsp:txXfrm>
        <a:off x="507006" y="2738206"/>
        <a:ext cx="2470599" cy="516642"/>
      </dsp:txXfrm>
    </dsp:sp>
    <dsp:sp modelId="{846A10E5-E120-4980-A2C5-A9AF47F2F1E5}">
      <dsp:nvSpPr>
        <dsp:cNvPr id="0" name=""/>
        <dsp:cNvSpPr/>
      </dsp:nvSpPr>
      <dsp:spPr>
        <a:xfrm>
          <a:off x="521731" y="3254848"/>
          <a:ext cx="51337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5BD14-39CA-45D4-883C-32736AF41D47}">
      <dsp:nvSpPr>
        <dsp:cNvPr id="0" name=""/>
        <dsp:cNvSpPr/>
      </dsp:nvSpPr>
      <dsp:spPr>
        <a:xfrm>
          <a:off x="3088587" y="3306513"/>
          <a:ext cx="2470599" cy="103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>
              <a:solidFill>
                <a:schemeClr val="accent6"/>
              </a:solidFill>
            </a:rPr>
            <a:t>עקרונות איכות:</a:t>
          </a:r>
          <a:endParaRPr lang="he-IL" sz="2400" kern="1200" dirty="0">
            <a:solidFill>
              <a:schemeClr val="accent6"/>
            </a:solidFill>
          </a:endParaRPr>
        </a:p>
      </dsp:txBody>
      <dsp:txXfrm>
        <a:off x="3088587" y="3306513"/>
        <a:ext cx="2470599" cy="1033285"/>
      </dsp:txXfrm>
    </dsp:sp>
    <dsp:sp modelId="{085EF5CD-B105-49FF-8311-53B972849F0C}">
      <dsp:nvSpPr>
        <dsp:cNvPr id="0" name=""/>
        <dsp:cNvSpPr/>
      </dsp:nvSpPr>
      <dsp:spPr>
        <a:xfrm>
          <a:off x="521731" y="3306513"/>
          <a:ext cx="2470599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accent6"/>
              </a:solidFill>
            </a:rPr>
            <a:t>רכיבים פונקציונליים</a:t>
          </a:r>
          <a:endParaRPr lang="en-US" sz="2400" kern="1200" dirty="0">
            <a:solidFill>
              <a:schemeClr val="accent6"/>
            </a:solidFill>
          </a:endParaRPr>
        </a:p>
      </dsp:txBody>
      <dsp:txXfrm>
        <a:off x="521731" y="3306513"/>
        <a:ext cx="2470599" cy="516642"/>
      </dsp:txXfrm>
    </dsp:sp>
    <dsp:sp modelId="{C1B3EDA3-A0BB-4441-AD41-EB0FFFFB614B}">
      <dsp:nvSpPr>
        <dsp:cNvPr id="0" name=""/>
        <dsp:cNvSpPr/>
      </dsp:nvSpPr>
      <dsp:spPr>
        <a:xfrm>
          <a:off x="617988" y="3823155"/>
          <a:ext cx="2470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FE0E2-19B4-4ED0-BD06-3480B8F3F111}">
      <dsp:nvSpPr>
        <dsp:cNvPr id="0" name=""/>
        <dsp:cNvSpPr/>
      </dsp:nvSpPr>
      <dsp:spPr>
        <a:xfrm>
          <a:off x="521731" y="3823155"/>
          <a:ext cx="2470599" cy="51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accent6"/>
              </a:solidFill>
            </a:rPr>
            <a:t>שמות עקביים</a:t>
          </a:r>
        </a:p>
      </dsp:txBody>
      <dsp:txXfrm>
        <a:off x="521731" y="3823155"/>
        <a:ext cx="2470599" cy="516642"/>
      </dsp:txXfrm>
    </dsp:sp>
    <dsp:sp modelId="{D015C50D-F6F3-457E-B1D6-FB3C55498FAD}">
      <dsp:nvSpPr>
        <dsp:cNvPr id="0" name=""/>
        <dsp:cNvSpPr/>
      </dsp:nvSpPr>
      <dsp:spPr>
        <a:xfrm>
          <a:off x="521731" y="4339798"/>
          <a:ext cx="51337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03893" y="504231"/>
          <a:ext cx="6047606" cy="147573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471416" y="509103"/>
          <a:ext cx="146366" cy="146366"/>
        </a:xfrm>
        <a:prstGeom prst="rect">
          <a:avLst/>
        </a:prstGeom>
        <a:solidFill>
          <a:srgbClr val="CBE67A">
            <a:alpha val="90000"/>
          </a:srgbClr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1007666" y="0"/>
          <a:ext cx="5227867" cy="421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 dirty="0">
              <a:solidFill>
                <a:schemeClr val="bg1"/>
              </a:solidFill>
            </a:rPr>
            <a:t>מאמץ וזמן השקעה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1007666" y="0"/>
        <a:ext cx="5227867" cy="421073"/>
      </dsp:txXfrm>
    </dsp:sp>
    <dsp:sp modelId="{7B2A9EA1-24F2-4515-B094-57220815EDC5}">
      <dsp:nvSpPr>
        <dsp:cNvPr id="0" name=""/>
        <dsp:cNvSpPr/>
      </dsp:nvSpPr>
      <dsp:spPr>
        <a:xfrm>
          <a:off x="6480065" y="896287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3820860" y="776005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זמן משמעותי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20860" y="776005"/>
        <a:ext cx="2755262" cy="341171"/>
      </dsp:txXfrm>
    </dsp:sp>
    <dsp:sp modelId="{3E9CFC62-8767-400F-8F1F-3757EE3627FC}">
      <dsp:nvSpPr>
        <dsp:cNvPr id="0" name=""/>
        <dsp:cNvSpPr/>
      </dsp:nvSpPr>
      <dsp:spPr>
        <a:xfrm>
          <a:off x="6476286" y="119865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4D451-CBE9-4E92-B882-A1AEE32E8E0D}">
      <dsp:nvSpPr>
        <dsp:cNvPr id="0" name=""/>
        <dsp:cNvSpPr/>
      </dsp:nvSpPr>
      <dsp:spPr>
        <a:xfrm>
          <a:off x="3340792" y="1079641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פוקוס על ניסוח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0792" y="1079641"/>
        <a:ext cx="3236219" cy="341171"/>
      </dsp:txXfrm>
    </dsp:sp>
    <dsp:sp modelId="{430EE8EB-0B5E-4FB0-82F0-FA6A7CD13490}">
      <dsp:nvSpPr>
        <dsp:cNvPr id="0" name=""/>
        <dsp:cNvSpPr/>
      </dsp:nvSpPr>
      <dsp:spPr>
        <a:xfrm>
          <a:off x="6476286" y="1539822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B6C5B-138A-4A20-8598-C2F26665F22E}">
      <dsp:nvSpPr>
        <dsp:cNvPr id="0" name=""/>
        <dsp:cNvSpPr/>
      </dsp:nvSpPr>
      <dsp:spPr>
        <a:xfrm>
          <a:off x="3340792" y="1420813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בלי ללמוד שפות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0792" y="1420813"/>
        <a:ext cx="3236219" cy="341171"/>
      </dsp:txXfrm>
    </dsp:sp>
    <dsp:sp modelId="{B410AD2C-D8E1-41AC-8E28-63A9839A2231}">
      <dsp:nvSpPr>
        <dsp:cNvPr id="0" name=""/>
        <dsp:cNvSpPr/>
      </dsp:nvSpPr>
      <dsp:spPr>
        <a:xfrm>
          <a:off x="6476286" y="1880994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D9B97-2CE7-4F75-BD9A-E50E7D1B24D7}">
      <dsp:nvSpPr>
        <dsp:cNvPr id="0" name=""/>
        <dsp:cNvSpPr/>
      </dsp:nvSpPr>
      <dsp:spPr>
        <a:xfrm>
          <a:off x="3340792" y="1761985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צריך דמיון להסביר</a:t>
          </a:r>
        </a:p>
      </dsp:txBody>
      <dsp:txXfrm>
        <a:off x="3340792" y="1761985"/>
        <a:ext cx="3236219" cy="341171"/>
      </dsp:txXfrm>
    </dsp:sp>
    <dsp:sp modelId="{EF889CC7-4665-4992-A00A-6E05140CAC71}">
      <dsp:nvSpPr>
        <dsp:cNvPr id="0" name=""/>
        <dsp:cNvSpPr/>
      </dsp:nvSpPr>
      <dsp:spPr>
        <a:xfrm>
          <a:off x="6476286" y="222216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BBE0-70A6-4E92-939A-2D1C2C29706C}">
      <dsp:nvSpPr>
        <dsp:cNvPr id="0" name=""/>
        <dsp:cNvSpPr/>
      </dsp:nvSpPr>
      <dsp:spPr>
        <a:xfrm>
          <a:off x="3340792" y="2103157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</a:t>
          </a: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כנון לפני שימוש</a:t>
          </a:r>
        </a:p>
      </dsp:txBody>
      <dsp:txXfrm>
        <a:off x="3340792" y="2103157"/>
        <a:ext cx="3236219" cy="341171"/>
      </dsp:txXfrm>
    </dsp:sp>
    <dsp:sp modelId="{78943D3B-F2F5-4F1C-B9DB-2F4A68AE3F41}">
      <dsp:nvSpPr>
        <dsp:cNvPr id="0" name=""/>
        <dsp:cNvSpPr/>
      </dsp:nvSpPr>
      <dsp:spPr>
        <a:xfrm>
          <a:off x="6476286" y="256333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5F791-90D4-4F98-BF46-DCDC346A1055}">
      <dsp:nvSpPr>
        <dsp:cNvPr id="0" name=""/>
        <dsp:cNvSpPr/>
      </dsp:nvSpPr>
      <dsp:spPr>
        <a:xfrm>
          <a:off x="3340792" y="2444329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הסבר מפורט </a:t>
          </a:r>
        </a:p>
      </dsp:txBody>
      <dsp:txXfrm>
        <a:off x="3340792" y="2444329"/>
        <a:ext cx="3236219" cy="341171"/>
      </dsp:txXfrm>
    </dsp:sp>
    <dsp:sp modelId="{3F87EF99-36E4-44EA-8546-FA47932E9C91}">
      <dsp:nvSpPr>
        <dsp:cNvPr id="0" name=""/>
        <dsp:cNvSpPr/>
      </dsp:nvSpPr>
      <dsp:spPr>
        <a:xfrm>
          <a:off x="6476286" y="290451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47863-462B-4C7C-ABC1-856DCE0F5286}">
      <dsp:nvSpPr>
        <dsp:cNvPr id="0" name=""/>
        <dsp:cNvSpPr/>
      </dsp:nvSpPr>
      <dsp:spPr>
        <a:xfrm>
          <a:off x="3340792" y="2785501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הפרדה נתונים/קוד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0792" y="2785501"/>
        <a:ext cx="3236219" cy="341171"/>
      </dsp:txXfrm>
    </dsp:sp>
    <dsp:sp modelId="{C49A3D6B-264F-4682-ACCC-9570C4917795}">
      <dsp:nvSpPr>
        <dsp:cNvPr id="0" name=""/>
        <dsp:cNvSpPr/>
      </dsp:nvSpPr>
      <dsp:spPr>
        <a:xfrm>
          <a:off x="6476286" y="3245682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481B-CC78-45EE-94E3-EBDA912ACD5D}">
      <dsp:nvSpPr>
        <dsp:cNvPr id="0" name=""/>
        <dsp:cNvSpPr/>
      </dsp:nvSpPr>
      <dsp:spPr>
        <a:xfrm>
          <a:off x="3340792" y="3126673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 מהירות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0792" y="3126673"/>
        <a:ext cx="3236219" cy="341171"/>
      </dsp:txXfrm>
    </dsp:sp>
    <dsp:sp modelId="{E9860BDB-9172-46E5-B5C7-910C62211349}">
      <dsp:nvSpPr>
        <dsp:cNvPr id="0" name=""/>
        <dsp:cNvSpPr/>
      </dsp:nvSpPr>
      <dsp:spPr>
        <a:xfrm>
          <a:off x="6476286" y="3586853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8F235-BDC6-4982-A655-F846A5C21ACB}">
      <dsp:nvSpPr>
        <dsp:cNvPr id="0" name=""/>
        <dsp:cNvSpPr/>
      </dsp:nvSpPr>
      <dsp:spPr>
        <a:xfrm>
          <a:off x="3340792" y="3467845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התאמות קלות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0792" y="3467845"/>
        <a:ext cx="3236219" cy="341171"/>
      </dsp:txXfrm>
    </dsp:sp>
    <dsp:sp modelId="{0666D6C7-1044-47B3-BCBC-B52CC3DA609D}">
      <dsp:nvSpPr>
        <dsp:cNvPr id="0" name=""/>
        <dsp:cNvSpPr/>
      </dsp:nvSpPr>
      <dsp:spPr>
        <a:xfrm>
          <a:off x="6476286" y="3928025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F5A9-0104-4406-9559-0900056D26BF}">
      <dsp:nvSpPr>
        <dsp:cNvPr id="0" name=""/>
        <dsp:cNvSpPr/>
      </dsp:nvSpPr>
      <dsp:spPr>
        <a:xfrm>
          <a:off x="3340792" y="3809017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kern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קל יותר מתכנות ידני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0792" y="3809017"/>
        <a:ext cx="3236219" cy="341171"/>
      </dsp:txXfrm>
    </dsp:sp>
    <dsp:sp modelId="{2F811661-F391-4F2E-836B-A04A8BE6F0BD}">
      <dsp:nvSpPr>
        <dsp:cNvPr id="0" name=""/>
        <dsp:cNvSpPr/>
      </dsp:nvSpPr>
      <dsp:spPr>
        <a:xfrm>
          <a:off x="6476286" y="4269197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6BF37-ACAE-4380-9F9C-5E8BBBBFAB15}">
      <dsp:nvSpPr>
        <dsp:cNvPr id="0" name=""/>
        <dsp:cNvSpPr/>
      </dsp:nvSpPr>
      <dsp:spPr>
        <a:xfrm>
          <a:off x="3340792" y="4150189"/>
          <a:ext cx="323621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PROMPTING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40792" y="4150189"/>
        <a:ext cx="3236219" cy="3411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355376" y="545756"/>
          <a:ext cx="6545644" cy="159726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541401" y="551029"/>
          <a:ext cx="158420" cy="158420"/>
        </a:xfrm>
        <a:prstGeom prst="rect">
          <a:avLst/>
        </a:prstGeom>
        <a:solidFill>
          <a:srgbClr val="CBE67A">
            <a:alpha val="90000"/>
          </a:srgbClr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792401" y="0"/>
          <a:ext cx="5658397" cy="45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b="1" kern="1200" dirty="0">
              <a:solidFill>
                <a:schemeClr val="bg1"/>
              </a:solidFill>
            </a:rPr>
            <a:t>הכישורים שדרשנו לפיתוח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792401" y="0"/>
        <a:ext cx="5658397" cy="455750"/>
      </dsp:txXfrm>
    </dsp:sp>
    <dsp:sp modelId="{7B2A9EA1-24F2-4515-B094-57220815EDC5}">
      <dsp:nvSpPr>
        <dsp:cNvPr id="0" name=""/>
        <dsp:cNvSpPr/>
      </dsp:nvSpPr>
      <dsp:spPr>
        <a:xfrm>
          <a:off x="6421653" y="962899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2928902" y="847116"/>
          <a:ext cx="357198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מראש על נייר/אייפד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928902" y="847116"/>
        <a:ext cx="3571981" cy="369268"/>
      </dsp:txXfrm>
    </dsp:sp>
    <dsp:sp modelId="{B859AD62-9D4E-4DF0-BEC1-2DC88F8E0535}">
      <dsp:nvSpPr>
        <dsp:cNvPr id="0" name=""/>
        <dsp:cNvSpPr/>
      </dsp:nvSpPr>
      <dsp:spPr>
        <a:xfrm>
          <a:off x="6430362" y="1332770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528BA-2EE7-45D1-B7ED-714C05581A21}">
      <dsp:nvSpPr>
        <dsp:cNvPr id="0" name=""/>
        <dsp:cNvSpPr/>
      </dsp:nvSpPr>
      <dsp:spPr>
        <a:xfrm>
          <a:off x="2570401" y="1214889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Prompts </a:t>
          </a: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מדויקים</a:t>
          </a:r>
        </a:p>
      </dsp:txBody>
      <dsp:txXfrm>
        <a:off x="2570401" y="1214889"/>
        <a:ext cx="3922501" cy="369268"/>
      </dsp:txXfrm>
    </dsp:sp>
    <dsp:sp modelId="{67BEEEEA-3D54-4CA4-BF31-DB5709AFF6FD}">
      <dsp:nvSpPr>
        <dsp:cNvPr id="0" name=""/>
        <dsp:cNvSpPr/>
      </dsp:nvSpPr>
      <dsp:spPr>
        <a:xfrm>
          <a:off x="6430362" y="1702038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FA21E-9D5F-4888-878B-2BC4973D1932}">
      <dsp:nvSpPr>
        <dsp:cNvPr id="0" name=""/>
        <dsp:cNvSpPr/>
      </dsp:nvSpPr>
      <dsp:spPr>
        <a:xfrm>
          <a:off x="2570401" y="1584157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מונחה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prompt</a:t>
          </a:r>
          <a:r>
            <a:rPr kumimoji="0" lang="en-US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570401" y="1584157"/>
        <a:ext cx="3922501" cy="369268"/>
      </dsp:txXfrm>
    </dsp:sp>
    <dsp:sp modelId="{47D1FED5-1606-4BBD-89BD-1628469AFBF0}">
      <dsp:nvSpPr>
        <dsp:cNvPr id="0" name=""/>
        <dsp:cNvSpPr/>
      </dsp:nvSpPr>
      <dsp:spPr>
        <a:xfrm>
          <a:off x="6430362" y="2071307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6CCBB-5EA1-4415-9E81-F50A594CB1D5}">
      <dsp:nvSpPr>
        <dsp:cNvPr id="0" name=""/>
        <dsp:cNvSpPr/>
      </dsp:nvSpPr>
      <dsp:spPr>
        <a:xfrm>
          <a:off x="2570401" y="1953426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מכסת הבקשות</a:t>
          </a:r>
          <a:endParaRPr kumimoji="0" lang="en-US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401" y="1953426"/>
        <a:ext cx="3922501" cy="369268"/>
      </dsp:txXfrm>
    </dsp:sp>
    <dsp:sp modelId="{6B65BCDE-9DBA-41AE-94B6-02AB4E7DB6FF}">
      <dsp:nvSpPr>
        <dsp:cNvPr id="0" name=""/>
        <dsp:cNvSpPr/>
      </dsp:nvSpPr>
      <dsp:spPr>
        <a:xfrm>
          <a:off x="6430362" y="2440575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25661-4297-4928-9E9E-FEE672156EB4}">
      <dsp:nvSpPr>
        <dsp:cNvPr id="0" name=""/>
        <dsp:cNvSpPr/>
      </dsp:nvSpPr>
      <dsp:spPr>
        <a:xfrm>
          <a:off x="2570401" y="2322694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עקיבות יומיומית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570401" y="2322694"/>
        <a:ext cx="3922501" cy="369268"/>
      </dsp:txXfrm>
    </dsp:sp>
    <dsp:sp modelId="{4A3FF39A-5709-4652-9856-AE3EB895D642}">
      <dsp:nvSpPr>
        <dsp:cNvPr id="0" name=""/>
        <dsp:cNvSpPr/>
      </dsp:nvSpPr>
      <dsp:spPr>
        <a:xfrm>
          <a:off x="6430362" y="2809844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F71CB-9065-4F0F-A314-E9FB96AA8AAC}">
      <dsp:nvSpPr>
        <dsp:cNvPr id="0" name=""/>
        <dsp:cNvSpPr/>
      </dsp:nvSpPr>
      <dsp:spPr>
        <a:xfrm>
          <a:off x="2570401" y="2691963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פיצול משימות גדולות</a:t>
          </a:r>
          <a:endParaRPr kumimoji="0" lang="en-US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401" y="2691963"/>
        <a:ext cx="3922501" cy="369268"/>
      </dsp:txXfrm>
    </dsp:sp>
    <dsp:sp modelId="{A66B09D8-524A-44B6-9818-1DD54204928E}">
      <dsp:nvSpPr>
        <dsp:cNvPr id="0" name=""/>
        <dsp:cNvSpPr/>
      </dsp:nvSpPr>
      <dsp:spPr>
        <a:xfrm>
          <a:off x="6430362" y="3179112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67005-8B8C-4C71-B1E8-0B1991ADB5FD}">
      <dsp:nvSpPr>
        <dsp:cNvPr id="0" name=""/>
        <dsp:cNvSpPr/>
      </dsp:nvSpPr>
      <dsp:spPr>
        <a:xfrm>
          <a:off x="2570401" y="3061231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סכמת נתונים</a:t>
          </a:r>
          <a:endParaRPr kumimoji="0" lang="en-US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401" y="3061231"/>
        <a:ext cx="3922501" cy="369268"/>
      </dsp:txXfrm>
    </dsp:sp>
    <dsp:sp modelId="{9240F4F9-5BF5-46D0-B40C-DA8FC1CE80E2}">
      <dsp:nvSpPr>
        <dsp:cNvPr id="0" name=""/>
        <dsp:cNvSpPr/>
      </dsp:nvSpPr>
      <dsp:spPr>
        <a:xfrm>
          <a:off x="6430362" y="3548381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C2336-4CB8-408A-8CDD-FB6F32B09A3B}">
      <dsp:nvSpPr>
        <dsp:cNvPr id="0" name=""/>
        <dsp:cNvSpPr/>
      </dsp:nvSpPr>
      <dsp:spPr>
        <a:xfrm>
          <a:off x="2570401" y="3430500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תרחישי בדיקה</a:t>
          </a:r>
          <a:endParaRPr kumimoji="0" lang="en-US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401" y="3430500"/>
        <a:ext cx="3922501" cy="369268"/>
      </dsp:txXfrm>
    </dsp:sp>
    <dsp:sp modelId="{D9463F3A-99AB-48D9-85D8-A27692D90FB0}">
      <dsp:nvSpPr>
        <dsp:cNvPr id="0" name=""/>
        <dsp:cNvSpPr/>
      </dsp:nvSpPr>
      <dsp:spPr>
        <a:xfrm>
          <a:off x="6430362" y="3917649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7B534-FC9D-4E1B-B984-19C8F58A472D}">
      <dsp:nvSpPr>
        <dsp:cNvPr id="0" name=""/>
        <dsp:cNvSpPr/>
      </dsp:nvSpPr>
      <dsp:spPr>
        <a:xfrm>
          <a:off x="2570401" y="3799768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סטנדרטיזציה של ניסוח</a:t>
          </a:r>
          <a:endParaRPr kumimoji="0" lang="en-US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401" y="3799768"/>
        <a:ext cx="3922501" cy="369268"/>
      </dsp:txXfrm>
    </dsp:sp>
    <dsp:sp modelId="{B5092354-D9AC-46CB-BF6F-C4333A2A9F77}">
      <dsp:nvSpPr>
        <dsp:cNvPr id="0" name=""/>
        <dsp:cNvSpPr/>
      </dsp:nvSpPr>
      <dsp:spPr>
        <a:xfrm>
          <a:off x="6430362" y="4229138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69A45-D2D7-4C05-A548-8929EA34B423}">
      <dsp:nvSpPr>
        <dsp:cNvPr id="0" name=""/>
        <dsp:cNvSpPr/>
      </dsp:nvSpPr>
      <dsp:spPr>
        <a:xfrm>
          <a:off x="2563201" y="4115179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הבהרת</a:t>
          </a: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דרישות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563201" y="4115179"/>
        <a:ext cx="3922501" cy="3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5E16C-5D11-407B-B5AC-FC480104AD24}">
      <dsp:nvSpPr>
        <dsp:cNvPr id="0" name=""/>
        <dsp:cNvSpPr/>
      </dsp:nvSpPr>
      <dsp:spPr>
        <a:xfrm>
          <a:off x="2721559" y="37292"/>
          <a:ext cx="3374440" cy="171855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Scribble/>
                </ask:type>
              </ask:lineSketchStyleProps>
            </a:ext>
          </a:extLst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73117" tIns="499872" rIns="473117" bIns="170688" numCol="1" spcCol="1270" anchor="t" anchorCtr="0">
          <a:noAutofit/>
        </a:bodyPr>
        <a:lstStyle/>
        <a:p>
          <a:pPr marL="228600" lvl="1" indent="-228600" algn="r" defTabSz="10668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b="0" i="0" kern="1200" dirty="0"/>
            <a:t>יעל ארז</a:t>
          </a:r>
          <a:endParaRPr lang="en-US" sz="2400" kern="12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b="0" i="0" kern="1200" dirty="0"/>
            <a:t>אייל שדה</a:t>
          </a:r>
          <a:endParaRPr lang="en-US" sz="2400" kern="12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2721559" y="37292"/>
        <a:ext cx="3374440" cy="1718558"/>
      </dsp:txXfrm>
    </dsp:sp>
    <dsp:sp modelId="{870F9A06-B8DB-4214-84AB-EEA32289CF58}">
      <dsp:nvSpPr>
        <dsp:cNvPr id="0" name=""/>
        <dsp:cNvSpPr/>
      </dsp:nvSpPr>
      <dsp:spPr>
        <a:xfrm>
          <a:off x="3276023" y="0"/>
          <a:ext cx="2543976" cy="52077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latin typeface="Fira Code" panose="020B0809050000020004" pitchFamily="49" charset="0"/>
              <a:ea typeface="Fira Code" panose="020B0809050000020004" pitchFamily="49" charset="0"/>
            </a:rPr>
            <a:t>מוגש ל</a:t>
          </a:r>
          <a:endParaRPr lang="en-US" sz="2400" b="1" kern="12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3301445" y="25422"/>
        <a:ext cx="2493132" cy="4699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355376" y="545756"/>
          <a:ext cx="6545644" cy="159726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541401" y="551029"/>
          <a:ext cx="158420" cy="158420"/>
        </a:xfrm>
        <a:prstGeom prst="rect">
          <a:avLst/>
        </a:prstGeom>
        <a:solidFill>
          <a:srgbClr val="CBE67A">
            <a:alpha val="90000"/>
          </a:srgbClr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792401" y="0"/>
          <a:ext cx="5658397" cy="45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b="1" kern="1200" dirty="0">
              <a:solidFill>
                <a:schemeClr val="bg1"/>
              </a:solidFill>
            </a:rPr>
            <a:t>הבנה של התוצר ושליטה בו 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792401" y="0"/>
        <a:ext cx="5658397" cy="455750"/>
      </dsp:txXfrm>
    </dsp:sp>
    <dsp:sp modelId="{B859AD62-9D4E-4DF0-BEC1-2DC88F8E0535}">
      <dsp:nvSpPr>
        <dsp:cNvPr id="0" name=""/>
        <dsp:cNvSpPr/>
      </dsp:nvSpPr>
      <dsp:spPr>
        <a:xfrm>
          <a:off x="6430362" y="963501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528BA-2EE7-45D1-B7ED-714C05581A21}">
      <dsp:nvSpPr>
        <dsp:cNvPr id="0" name=""/>
        <dsp:cNvSpPr/>
      </dsp:nvSpPr>
      <dsp:spPr>
        <a:xfrm>
          <a:off x="2620799" y="845620"/>
          <a:ext cx="392250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הפונקציונליות </a:t>
          </a:r>
        </a:p>
      </dsp:txBody>
      <dsp:txXfrm>
        <a:off x="2620799" y="845620"/>
        <a:ext cx="3922501" cy="369268"/>
      </dsp:txXfrm>
    </dsp:sp>
    <dsp:sp modelId="{349D81D4-F8C9-4BEE-BCF3-0903EF03B860}">
      <dsp:nvSpPr>
        <dsp:cNvPr id="0" name=""/>
        <dsp:cNvSpPr/>
      </dsp:nvSpPr>
      <dsp:spPr>
        <a:xfrm>
          <a:off x="6441639" y="1253570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A6166-098B-4621-A92A-9EF70BCB5A9B}">
      <dsp:nvSpPr>
        <dsp:cNvPr id="0" name=""/>
        <dsp:cNvSpPr/>
      </dsp:nvSpPr>
      <dsp:spPr>
        <a:xfrm>
          <a:off x="3187049" y="1140943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במבנה התוצר</a:t>
          </a:r>
        </a:p>
      </dsp:txBody>
      <dsp:txXfrm>
        <a:off x="3187049" y="1140943"/>
        <a:ext cx="3366638" cy="369268"/>
      </dsp:txXfrm>
    </dsp:sp>
    <dsp:sp modelId="{599562A8-7E60-4501-8B71-D2FEF44AA74C}">
      <dsp:nvSpPr>
        <dsp:cNvPr id="0" name=""/>
        <dsp:cNvSpPr/>
      </dsp:nvSpPr>
      <dsp:spPr>
        <a:xfrm>
          <a:off x="6441639" y="1622838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AD194-779F-4F3F-9959-F643032712E0}">
      <dsp:nvSpPr>
        <dsp:cNvPr id="0" name=""/>
        <dsp:cNvSpPr/>
      </dsp:nvSpPr>
      <dsp:spPr>
        <a:xfrm>
          <a:off x="3187049" y="1510211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שינויי עיצוב נקודתיים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187049" y="1510211"/>
        <a:ext cx="3366638" cy="369268"/>
      </dsp:txXfrm>
    </dsp:sp>
    <dsp:sp modelId="{3241D91F-4AC7-4021-8F67-B500FC09BFD8}">
      <dsp:nvSpPr>
        <dsp:cNvPr id="0" name=""/>
        <dsp:cNvSpPr/>
      </dsp:nvSpPr>
      <dsp:spPr>
        <a:xfrm>
          <a:off x="6441639" y="1992107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BCA02-3DD4-46B0-A004-F334DB7665B7}">
      <dsp:nvSpPr>
        <dsp:cNvPr id="0" name=""/>
        <dsp:cNvSpPr/>
      </dsp:nvSpPr>
      <dsp:spPr>
        <a:xfrm>
          <a:off x="3187049" y="1879480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הטבלאות</a:t>
          </a:r>
          <a:endParaRPr lang="he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7049" y="1879480"/>
        <a:ext cx="3366638" cy="369268"/>
      </dsp:txXfrm>
    </dsp:sp>
    <dsp:sp modelId="{538872B5-09A5-40A6-9A15-A1C7A9EC35F0}">
      <dsp:nvSpPr>
        <dsp:cNvPr id="0" name=""/>
        <dsp:cNvSpPr/>
      </dsp:nvSpPr>
      <dsp:spPr>
        <a:xfrm>
          <a:off x="6441639" y="2361375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705C-0A81-4452-877C-D0983FA3387C}">
      <dsp:nvSpPr>
        <dsp:cNvPr id="0" name=""/>
        <dsp:cNvSpPr/>
      </dsp:nvSpPr>
      <dsp:spPr>
        <a:xfrm>
          <a:off x="3187049" y="2248748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התנהגות לחצנים</a:t>
          </a:r>
          <a:endParaRPr lang="he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7049" y="2248748"/>
        <a:ext cx="3366638" cy="369268"/>
      </dsp:txXfrm>
    </dsp:sp>
    <dsp:sp modelId="{C580129D-03B2-405C-8164-303FC2293048}">
      <dsp:nvSpPr>
        <dsp:cNvPr id="0" name=""/>
        <dsp:cNvSpPr/>
      </dsp:nvSpPr>
      <dsp:spPr>
        <a:xfrm>
          <a:off x="6441639" y="2730643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3EF34-D5A2-4022-AD41-CC73E4601023}">
      <dsp:nvSpPr>
        <dsp:cNvPr id="0" name=""/>
        <dsp:cNvSpPr/>
      </dsp:nvSpPr>
      <dsp:spPr>
        <a:xfrm>
          <a:off x="3187049" y="2618017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בניונסים</a:t>
          </a:r>
          <a:endParaRPr lang="he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7049" y="2618017"/>
        <a:ext cx="3366638" cy="369268"/>
      </dsp:txXfrm>
    </dsp:sp>
    <dsp:sp modelId="{60807B69-E551-43C7-BA79-F1FB0B8D2615}">
      <dsp:nvSpPr>
        <dsp:cNvPr id="0" name=""/>
        <dsp:cNvSpPr/>
      </dsp:nvSpPr>
      <dsp:spPr>
        <a:xfrm>
          <a:off x="6441639" y="3099912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490AC-FFC1-480B-89DA-84784532A2B7}">
      <dsp:nvSpPr>
        <dsp:cNvPr id="0" name=""/>
        <dsp:cNvSpPr/>
      </dsp:nvSpPr>
      <dsp:spPr>
        <a:xfrm>
          <a:off x="3187049" y="2987285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איתור תקלות מהיר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187049" y="2987285"/>
        <a:ext cx="3366638" cy="369268"/>
      </dsp:txXfrm>
    </dsp:sp>
    <dsp:sp modelId="{155C82CC-884B-48B2-8284-043FA6FA7749}">
      <dsp:nvSpPr>
        <dsp:cNvPr id="0" name=""/>
        <dsp:cNvSpPr/>
      </dsp:nvSpPr>
      <dsp:spPr>
        <a:xfrm>
          <a:off x="6441639" y="3469180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67560-55C3-4257-B98A-2571105F796C}">
      <dsp:nvSpPr>
        <dsp:cNvPr id="0" name=""/>
        <dsp:cNvSpPr/>
      </dsp:nvSpPr>
      <dsp:spPr>
        <a:xfrm>
          <a:off x="3187049" y="3356554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שינויים קלים ומהירים</a:t>
          </a:r>
        </a:p>
      </dsp:txBody>
      <dsp:txXfrm>
        <a:off x="3187049" y="3356554"/>
        <a:ext cx="3366638" cy="369268"/>
      </dsp:txXfrm>
    </dsp:sp>
    <dsp:sp modelId="{A2EF0BB4-7AC6-4C17-9F29-F767BD1B3C29}">
      <dsp:nvSpPr>
        <dsp:cNvPr id="0" name=""/>
        <dsp:cNvSpPr/>
      </dsp:nvSpPr>
      <dsp:spPr>
        <a:xfrm>
          <a:off x="6441639" y="3838449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8853-B893-42F4-9C4A-537857AF275B}">
      <dsp:nvSpPr>
        <dsp:cNvPr id="0" name=""/>
        <dsp:cNvSpPr/>
      </dsp:nvSpPr>
      <dsp:spPr>
        <a:xfrm>
          <a:off x="3187049" y="3725822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אחידות ושפה אחת</a:t>
          </a:r>
          <a:endParaRPr kumimoji="0" lang="he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7049" y="3725822"/>
        <a:ext cx="3366638" cy="369268"/>
      </dsp:txXfrm>
    </dsp:sp>
    <dsp:sp modelId="{9A1177E2-F942-47AD-852D-DB1835DBD00A}">
      <dsp:nvSpPr>
        <dsp:cNvPr id="0" name=""/>
        <dsp:cNvSpPr/>
      </dsp:nvSpPr>
      <dsp:spPr>
        <a:xfrm>
          <a:off x="6441639" y="4207717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E3D66-0A41-40FA-8612-F93A2A2803C1}">
      <dsp:nvSpPr>
        <dsp:cNvPr id="0" name=""/>
        <dsp:cNvSpPr/>
      </dsp:nvSpPr>
      <dsp:spPr>
        <a:xfrm>
          <a:off x="3187049" y="4095091"/>
          <a:ext cx="3366638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כיסוי מקרי קצה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187049" y="4095091"/>
        <a:ext cx="3366638" cy="3692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400" y="603382"/>
          <a:ext cx="7236799" cy="176591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638523" y="609212"/>
          <a:ext cx="175147" cy="175147"/>
        </a:xfrm>
        <a:prstGeom prst="rect">
          <a:avLst/>
        </a:prstGeom>
        <a:solidFill>
          <a:srgbClr val="CBE67A">
            <a:alpha val="90000"/>
          </a:srgbClr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493665" y="0"/>
          <a:ext cx="6255868" cy="50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 dirty="0">
              <a:solidFill>
                <a:schemeClr val="bg1"/>
              </a:solidFill>
            </a:rPr>
            <a:t>תקלות/בעיות 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493665" y="0"/>
        <a:ext cx="6255868" cy="503873"/>
      </dsp:txXfrm>
    </dsp:sp>
    <dsp:sp modelId="{7B2A9EA1-24F2-4515-B094-57220815EDC5}">
      <dsp:nvSpPr>
        <dsp:cNvPr id="0" name=""/>
        <dsp:cNvSpPr/>
      </dsp:nvSpPr>
      <dsp:spPr>
        <a:xfrm>
          <a:off x="6329780" y="106457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2468229" y="936563"/>
          <a:ext cx="3949146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קשה לשנות רכיבים קטנים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468229" y="936563"/>
        <a:ext cx="3949146" cy="408259"/>
      </dsp:txXfrm>
    </dsp:sp>
    <dsp:sp modelId="{FB4AAD90-23A0-4957-8A82-198BD3531C00}">
      <dsp:nvSpPr>
        <dsp:cNvPr id="0" name=""/>
        <dsp:cNvSpPr/>
      </dsp:nvSpPr>
      <dsp:spPr>
        <a:xfrm>
          <a:off x="6321497" y="1447336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E1495-1D1B-4E51-82C1-2892410E9D46}">
      <dsp:nvSpPr>
        <dsp:cNvPr id="0" name=""/>
        <dsp:cNvSpPr/>
      </dsp:nvSpPr>
      <dsp:spPr>
        <a:xfrm>
          <a:off x="3027176" y="1345178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חוסר הבנת כוונה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</a:endParaRPr>
        </a:p>
      </dsp:txBody>
      <dsp:txXfrm>
        <a:off x="3027176" y="1345178"/>
        <a:ext cx="3380843" cy="408259"/>
      </dsp:txXfrm>
    </dsp:sp>
    <dsp:sp modelId="{25772A7C-21F0-44E3-9B49-D54C26DD500A}">
      <dsp:nvSpPr>
        <dsp:cNvPr id="0" name=""/>
        <dsp:cNvSpPr/>
      </dsp:nvSpPr>
      <dsp:spPr>
        <a:xfrm>
          <a:off x="6321497" y="1855596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ABE80-BB56-49FF-962D-0E5932ED798F}">
      <dsp:nvSpPr>
        <dsp:cNvPr id="0" name=""/>
        <dsp:cNvSpPr/>
      </dsp:nvSpPr>
      <dsp:spPr>
        <a:xfrm>
          <a:off x="3027176" y="1753437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סנכרון נתונים בין מסכים</a:t>
          </a:r>
          <a:r>
            <a:rPr lang="en-IL" altLang="en-IL" sz="2400" kern="1200" dirty="0">
              <a:solidFill>
                <a:schemeClr val="accent6"/>
              </a:solidFill>
              <a:latin typeface="Arial" panose="020B0604020202020204" pitchFamily="34" charset="0"/>
            </a:rPr>
            <a:t> </a:t>
          </a:r>
          <a:endParaRPr lang="he-IL" altLang="en-IL" sz="2400" kern="1200" dirty="0">
            <a:solidFill>
              <a:schemeClr val="accent6"/>
            </a:solidFill>
            <a:latin typeface="Arial" panose="020B0604020202020204" pitchFamily="34" charset="0"/>
          </a:endParaRPr>
        </a:p>
      </dsp:txBody>
      <dsp:txXfrm>
        <a:off x="3027176" y="1753437"/>
        <a:ext cx="3380843" cy="408259"/>
      </dsp:txXfrm>
    </dsp:sp>
    <dsp:sp modelId="{D8A60B20-5B4B-421F-9CD1-89DACB48B2DC}">
      <dsp:nvSpPr>
        <dsp:cNvPr id="0" name=""/>
        <dsp:cNvSpPr/>
      </dsp:nvSpPr>
      <dsp:spPr>
        <a:xfrm>
          <a:off x="6321497" y="2263855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FDD19-BEF1-435B-91BC-E2D90E251E54}">
      <dsp:nvSpPr>
        <dsp:cNvPr id="0" name=""/>
        <dsp:cNvSpPr/>
      </dsp:nvSpPr>
      <dsp:spPr>
        <a:xfrm>
          <a:off x="3027176" y="2161697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ליצור פונקציות מורכבות 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27176" y="2161697"/>
        <a:ext cx="3380843" cy="408259"/>
      </dsp:txXfrm>
    </dsp:sp>
    <dsp:sp modelId="{14D92084-BDA8-4036-9EB0-503CF25320BE}">
      <dsp:nvSpPr>
        <dsp:cNvPr id="0" name=""/>
        <dsp:cNvSpPr/>
      </dsp:nvSpPr>
      <dsp:spPr>
        <a:xfrm>
          <a:off x="6321497" y="2672115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DE6C9-C160-4336-B42D-862BACF17A23}">
      <dsp:nvSpPr>
        <dsp:cNvPr id="0" name=""/>
        <dsp:cNvSpPr/>
      </dsp:nvSpPr>
      <dsp:spPr>
        <a:xfrm>
          <a:off x="3027176" y="2569956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מכסת בקשות מוגבלת</a:t>
          </a:r>
          <a:r>
            <a:rPr kumimoji="0" lang="en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27176" y="2569956"/>
        <a:ext cx="3380843" cy="408259"/>
      </dsp:txXfrm>
    </dsp:sp>
    <dsp:sp modelId="{07219EA0-B52C-4A57-A683-23BE5BF77056}">
      <dsp:nvSpPr>
        <dsp:cNvPr id="0" name=""/>
        <dsp:cNvSpPr/>
      </dsp:nvSpPr>
      <dsp:spPr>
        <a:xfrm>
          <a:off x="6321497" y="308037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90136-3BF8-480D-B7AB-CEEFD0085F2E}">
      <dsp:nvSpPr>
        <dsp:cNvPr id="0" name=""/>
        <dsp:cNvSpPr/>
      </dsp:nvSpPr>
      <dsp:spPr>
        <a:xfrm>
          <a:off x="3027176" y="2978216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 סכמת נתונים קודמת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27176" y="2978216"/>
        <a:ext cx="3380843" cy="408259"/>
      </dsp:txXfrm>
    </dsp:sp>
    <dsp:sp modelId="{D9F50BE1-657F-4BF7-9257-60517B22844C}">
      <dsp:nvSpPr>
        <dsp:cNvPr id="0" name=""/>
        <dsp:cNvSpPr/>
      </dsp:nvSpPr>
      <dsp:spPr>
        <a:xfrm>
          <a:off x="6321497" y="348863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A2F9E-976B-485D-AC8A-5B17FAB38D51}">
      <dsp:nvSpPr>
        <dsp:cNvPr id="0" name=""/>
        <dsp:cNvSpPr/>
      </dsp:nvSpPr>
      <dsp:spPr>
        <a:xfrm>
          <a:off x="3027176" y="3386475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ולידציה בין-שדות</a:t>
          </a:r>
          <a:r>
            <a:rPr kumimoji="0" lang="en-IL" altLang="en-IL" sz="2400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27176" y="3386475"/>
        <a:ext cx="3380843" cy="408259"/>
      </dsp:txXfrm>
    </dsp:sp>
    <dsp:sp modelId="{256E8D30-8C4C-46E2-8A99-3B923056FE08}">
      <dsp:nvSpPr>
        <dsp:cNvPr id="0" name=""/>
        <dsp:cNvSpPr/>
      </dsp:nvSpPr>
      <dsp:spPr>
        <a:xfrm>
          <a:off x="6321497" y="389689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5482-C176-4585-A0B2-A87C3F67BA7A}">
      <dsp:nvSpPr>
        <dsp:cNvPr id="0" name=""/>
        <dsp:cNvSpPr/>
      </dsp:nvSpPr>
      <dsp:spPr>
        <a:xfrm>
          <a:off x="3027176" y="3794735"/>
          <a:ext cx="338084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עבודה בצוות</a:t>
          </a:r>
          <a:endParaRPr kumimoji="0" lang="en-IL" altLang="en-IL" sz="240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027176" y="3794735"/>
        <a:ext cx="3380843" cy="4082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1213" y="594908"/>
          <a:ext cx="7135159" cy="174111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624240" y="600656"/>
          <a:ext cx="172687" cy="172687"/>
        </a:xfrm>
        <a:prstGeom prst="rect">
          <a:avLst/>
        </a:prstGeom>
        <a:solidFill>
          <a:srgbClr val="CBE67A">
            <a:alpha val="90000"/>
          </a:srgbClr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537597" y="0"/>
          <a:ext cx="6168004" cy="4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b="1" kern="1200" dirty="0">
              <a:solidFill>
                <a:schemeClr val="bg1"/>
              </a:solidFill>
            </a:rPr>
            <a:t>תרומה ללמידה 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537597" y="0"/>
        <a:ext cx="6168004" cy="496796"/>
      </dsp:txXfrm>
    </dsp:sp>
    <dsp:sp modelId="{7B2A9EA1-24F2-4515-B094-57220815EDC5}">
      <dsp:nvSpPr>
        <dsp:cNvPr id="0" name=""/>
        <dsp:cNvSpPr/>
      </dsp:nvSpPr>
      <dsp:spPr>
        <a:xfrm>
          <a:off x="6270144" y="1049620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2447592" y="930610"/>
          <a:ext cx="3893681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הכרנו כלי חדש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447592" y="930610"/>
        <a:ext cx="3893681" cy="402525"/>
      </dsp:txXfrm>
    </dsp:sp>
    <dsp:sp modelId="{4A94B5BC-596C-44BB-A50C-5FDE69D19582}">
      <dsp:nvSpPr>
        <dsp:cNvPr id="0" name=""/>
        <dsp:cNvSpPr/>
      </dsp:nvSpPr>
      <dsp:spPr>
        <a:xfrm>
          <a:off x="6280941" y="1384112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7E928-B882-44B6-B054-4A0E45E0EBAF}">
      <dsp:nvSpPr>
        <dsp:cNvPr id="0" name=""/>
        <dsp:cNvSpPr/>
      </dsp:nvSpPr>
      <dsp:spPr>
        <a:xfrm>
          <a:off x="3391205" y="1269187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חיסכון זמן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91205" y="1269187"/>
        <a:ext cx="2975995" cy="402525"/>
      </dsp:txXfrm>
    </dsp:sp>
    <dsp:sp modelId="{C1834A3F-9FE1-4893-9A4E-29FC7EAFCA77}">
      <dsp:nvSpPr>
        <dsp:cNvPr id="0" name=""/>
        <dsp:cNvSpPr/>
      </dsp:nvSpPr>
      <dsp:spPr>
        <a:xfrm>
          <a:off x="6280941" y="1786637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21F2B-7275-43DF-8B9E-FEE9DDFBEC86}">
      <dsp:nvSpPr>
        <dsp:cNvPr id="0" name=""/>
        <dsp:cNvSpPr/>
      </dsp:nvSpPr>
      <dsp:spPr>
        <a:xfrm>
          <a:off x="3391205" y="1671712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דיוק בהסברה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91205" y="1671712"/>
        <a:ext cx="2975995" cy="402525"/>
      </dsp:txXfrm>
    </dsp:sp>
    <dsp:sp modelId="{F902C990-2F28-4B15-AD82-A97C5CB2F889}">
      <dsp:nvSpPr>
        <dsp:cNvPr id="0" name=""/>
        <dsp:cNvSpPr/>
      </dsp:nvSpPr>
      <dsp:spPr>
        <a:xfrm>
          <a:off x="6280941" y="2189163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164DF-A5E2-4D94-8314-F2446F9AF32F}">
      <dsp:nvSpPr>
        <dsp:cNvPr id="0" name=""/>
        <dsp:cNvSpPr/>
      </dsp:nvSpPr>
      <dsp:spPr>
        <a:xfrm>
          <a:off x="3391205" y="2074238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תרומה לעיצוב</a:t>
          </a:r>
        </a:p>
      </dsp:txBody>
      <dsp:txXfrm>
        <a:off x="3391205" y="2074238"/>
        <a:ext cx="2975995" cy="402525"/>
      </dsp:txXfrm>
    </dsp:sp>
    <dsp:sp modelId="{3D387EAF-82A0-4553-9A4B-CC5E42BD37B5}">
      <dsp:nvSpPr>
        <dsp:cNvPr id="0" name=""/>
        <dsp:cNvSpPr/>
      </dsp:nvSpPr>
      <dsp:spPr>
        <a:xfrm>
          <a:off x="6280941" y="2591689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7C1BE-708B-487D-9A13-15A865CA69D0}">
      <dsp:nvSpPr>
        <dsp:cNvPr id="0" name=""/>
        <dsp:cNvSpPr/>
      </dsp:nvSpPr>
      <dsp:spPr>
        <a:xfrm>
          <a:off x="3391205" y="2476763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מודל נתונים חשיבתי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91205" y="2476763"/>
        <a:ext cx="2975995" cy="402525"/>
      </dsp:txXfrm>
    </dsp:sp>
    <dsp:sp modelId="{687F29E5-C4D5-4D73-974C-362018243DBE}">
      <dsp:nvSpPr>
        <dsp:cNvPr id="0" name=""/>
        <dsp:cNvSpPr/>
      </dsp:nvSpPr>
      <dsp:spPr>
        <a:xfrm>
          <a:off x="6280941" y="2994214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A2F22-A083-4E66-8029-3C86B1B058F2}">
      <dsp:nvSpPr>
        <dsp:cNvPr id="0" name=""/>
        <dsp:cNvSpPr/>
      </dsp:nvSpPr>
      <dsp:spPr>
        <a:xfrm>
          <a:off x="3391205" y="2879289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הפרדת שכבות</a:t>
          </a:r>
        </a:p>
      </dsp:txBody>
      <dsp:txXfrm>
        <a:off x="3391205" y="2879289"/>
        <a:ext cx="2975995" cy="402525"/>
      </dsp:txXfrm>
    </dsp:sp>
    <dsp:sp modelId="{F54EBE18-3B4D-4F55-8288-3B7DEDA50823}">
      <dsp:nvSpPr>
        <dsp:cNvPr id="0" name=""/>
        <dsp:cNvSpPr/>
      </dsp:nvSpPr>
      <dsp:spPr>
        <a:xfrm>
          <a:off x="6280941" y="3396740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E0F69-959F-4EA4-A46B-674574EB3288}">
      <dsp:nvSpPr>
        <dsp:cNvPr id="0" name=""/>
        <dsp:cNvSpPr/>
      </dsp:nvSpPr>
      <dsp:spPr>
        <a:xfrm>
          <a:off x="3391205" y="3281814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עבודה איטרטיבית</a:t>
          </a:r>
          <a:endParaRPr lang="he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1205" y="3281814"/>
        <a:ext cx="2975995" cy="402525"/>
      </dsp:txXfrm>
    </dsp:sp>
    <dsp:sp modelId="{9666B1DD-1FFE-472B-9421-0368966C610E}">
      <dsp:nvSpPr>
        <dsp:cNvPr id="0" name=""/>
        <dsp:cNvSpPr/>
      </dsp:nvSpPr>
      <dsp:spPr>
        <a:xfrm>
          <a:off x="6280941" y="3799265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5FDA8-947A-4025-88BF-125A5540E0CD}">
      <dsp:nvSpPr>
        <dsp:cNvPr id="0" name=""/>
        <dsp:cNvSpPr/>
      </dsp:nvSpPr>
      <dsp:spPr>
        <a:xfrm>
          <a:off x="3391205" y="3684340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מגבלות הכלי</a:t>
          </a:r>
        </a:p>
      </dsp:txBody>
      <dsp:txXfrm>
        <a:off x="3391205" y="3684340"/>
        <a:ext cx="2975995" cy="402525"/>
      </dsp:txXfrm>
    </dsp:sp>
    <dsp:sp modelId="{69A71966-FAFE-4F05-83BC-9F23EF9EFB0E}">
      <dsp:nvSpPr>
        <dsp:cNvPr id="0" name=""/>
        <dsp:cNvSpPr/>
      </dsp:nvSpPr>
      <dsp:spPr>
        <a:xfrm>
          <a:off x="6280941" y="4201791"/>
          <a:ext cx="172683" cy="172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19639-CF0E-4B72-89C5-604EEE6704D8}">
      <dsp:nvSpPr>
        <dsp:cNvPr id="0" name=""/>
        <dsp:cNvSpPr/>
      </dsp:nvSpPr>
      <dsp:spPr>
        <a:xfrm>
          <a:off x="3391205" y="4086865"/>
          <a:ext cx="2975995" cy="402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שיתוף פעולה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91205" y="4086865"/>
        <a:ext cx="2975995" cy="4025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9E202-407F-4D12-8A98-E9273A8564A9}">
      <dsp:nvSpPr>
        <dsp:cNvPr id="0" name=""/>
        <dsp:cNvSpPr/>
      </dsp:nvSpPr>
      <dsp:spPr>
        <a:xfrm>
          <a:off x="1992978" y="416743"/>
          <a:ext cx="5523831" cy="112610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F73A-1369-4301-82E5-80875F2B6E1C}">
      <dsp:nvSpPr>
        <dsp:cNvPr id="0" name=""/>
        <dsp:cNvSpPr/>
      </dsp:nvSpPr>
      <dsp:spPr>
        <a:xfrm flipV="1">
          <a:off x="4874721" y="370396"/>
          <a:ext cx="48142" cy="978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417C-2C35-4BF4-96FD-B5DAC24221A9}">
      <dsp:nvSpPr>
        <dsp:cNvPr id="0" name=""/>
        <dsp:cNvSpPr/>
      </dsp:nvSpPr>
      <dsp:spPr>
        <a:xfrm>
          <a:off x="6437620" y="10224"/>
          <a:ext cx="1079195" cy="420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סיפוק</a:t>
          </a:r>
          <a:endParaRPr lang="en-US" sz="2400" kern="1200" dirty="0"/>
        </a:p>
      </dsp:txBody>
      <dsp:txXfrm>
        <a:off x="6437620" y="10224"/>
        <a:ext cx="1079195" cy="420547"/>
      </dsp:txXfrm>
    </dsp:sp>
    <dsp:sp modelId="{9BE436B8-B8BE-42EA-8187-5FF247DF9D2E}">
      <dsp:nvSpPr>
        <dsp:cNvPr id="0" name=""/>
        <dsp:cNvSpPr/>
      </dsp:nvSpPr>
      <dsp:spPr>
        <a:xfrm>
          <a:off x="7371632" y="832830"/>
          <a:ext cx="153310" cy="130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DF8DF-C37F-4DAB-B258-3AF3A6970477}">
      <dsp:nvSpPr>
        <dsp:cNvPr id="0" name=""/>
        <dsp:cNvSpPr/>
      </dsp:nvSpPr>
      <dsp:spPr>
        <a:xfrm>
          <a:off x="2067384" y="513656"/>
          <a:ext cx="5262138" cy="72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למדנו כלי חדש והרחבנו את ארגז הכלים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2067384" y="513656"/>
        <a:ext cx="5262138" cy="726737"/>
      </dsp:txXfrm>
    </dsp:sp>
    <dsp:sp modelId="{1F353D5C-41D5-4C4A-B73F-970D52A6ACC2}">
      <dsp:nvSpPr>
        <dsp:cNvPr id="0" name=""/>
        <dsp:cNvSpPr/>
      </dsp:nvSpPr>
      <dsp:spPr>
        <a:xfrm>
          <a:off x="7454016" y="1486907"/>
          <a:ext cx="79279" cy="792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89D5-C74F-4E71-AEA7-83C80068DA15}">
      <dsp:nvSpPr>
        <dsp:cNvPr id="0" name=""/>
        <dsp:cNvSpPr/>
      </dsp:nvSpPr>
      <dsp:spPr>
        <a:xfrm>
          <a:off x="2112829" y="1162524"/>
          <a:ext cx="5262138" cy="621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בנייה מהירה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+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פרסום בלחיצה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2112829" y="1162524"/>
        <a:ext cx="5262138" cy="621609"/>
      </dsp:txXfrm>
    </dsp:sp>
    <dsp:sp modelId="{3249116B-FCD4-439A-A564-31AB06DC0E1E}">
      <dsp:nvSpPr>
        <dsp:cNvPr id="0" name=""/>
        <dsp:cNvSpPr/>
      </dsp:nvSpPr>
      <dsp:spPr>
        <a:xfrm>
          <a:off x="7454016" y="2016772"/>
          <a:ext cx="79279" cy="792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173F4-CF37-40E0-AC0D-B634E8AC400A}">
      <dsp:nvSpPr>
        <dsp:cNvPr id="0" name=""/>
        <dsp:cNvSpPr/>
      </dsp:nvSpPr>
      <dsp:spPr>
        <a:xfrm>
          <a:off x="2112829" y="1774782"/>
          <a:ext cx="5262138" cy="72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שדרוג ב־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:</a:t>
          </a:r>
          <a:r>
            <a:rPr lang="en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UI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טפסים/טבלאות אחידים ונקיים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2112829" y="1774782"/>
        <a:ext cx="5262138" cy="726737"/>
      </dsp:txXfrm>
    </dsp:sp>
    <dsp:sp modelId="{D39B0C05-228A-4DA6-B6FC-654EF4C8559C}">
      <dsp:nvSpPr>
        <dsp:cNvPr id="0" name=""/>
        <dsp:cNvSpPr/>
      </dsp:nvSpPr>
      <dsp:spPr>
        <a:xfrm>
          <a:off x="7454016" y="2719867"/>
          <a:ext cx="79279" cy="792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1E3-D814-4F1C-95B4-8F2777934342}">
      <dsp:nvSpPr>
        <dsp:cNvPr id="0" name=""/>
        <dsp:cNvSpPr/>
      </dsp:nvSpPr>
      <dsp:spPr>
        <a:xfrm>
          <a:off x="2112829" y="2487088"/>
          <a:ext cx="5262138" cy="72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אימון על ניסוח דרישות מדויקות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(Prompting)</a:t>
          </a:r>
          <a:endParaRPr lang="en-US" sz="2400" kern="1200" dirty="0"/>
        </a:p>
      </dsp:txBody>
      <dsp:txXfrm>
        <a:off x="2112829" y="2487088"/>
        <a:ext cx="5262138" cy="726737"/>
      </dsp:txXfrm>
    </dsp:sp>
    <dsp:sp modelId="{8B794E57-E38A-4681-9AD9-73C591C432FE}">
      <dsp:nvSpPr>
        <dsp:cNvPr id="0" name=""/>
        <dsp:cNvSpPr/>
      </dsp:nvSpPr>
      <dsp:spPr>
        <a:xfrm>
          <a:off x="7936984" y="3004438"/>
          <a:ext cx="79279" cy="792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165A3-B338-4159-BAF3-B748151A8C7A}">
      <dsp:nvSpPr>
        <dsp:cNvPr id="0" name=""/>
        <dsp:cNvSpPr/>
      </dsp:nvSpPr>
      <dsp:spPr>
        <a:xfrm>
          <a:off x="1460867" y="3188859"/>
          <a:ext cx="5986694" cy="579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סדר מחשבתי ב־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מול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Code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והרשאות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1460867" y="3188859"/>
        <a:ext cx="5986694" cy="5796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9E202-407F-4D12-8A98-E9273A8564A9}">
      <dsp:nvSpPr>
        <dsp:cNvPr id="0" name=""/>
        <dsp:cNvSpPr/>
      </dsp:nvSpPr>
      <dsp:spPr>
        <a:xfrm>
          <a:off x="1561367" y="415776"/>
          <a:ext cx="6363717" cy="130970"/>
        </a:xfrm>
        <a:prstGeom prst="rect">
          <a:avLst/>
        </a:prstGeom>
        <a:solidFill>
          <a:srgbClr val="CBE67A"/>
        </a:solidFill>
        <a:ln w="25400" cap="flat" cmpd="sng" algn="ctr">
          <a:solidFill>
            <a:srgbClr val="CBE6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F73A-1369-4301-82E5-80875F2B6E1C}">
      <dsp:nvSpPr>
        <dsp:cNvPr id="0" name=""/>
        <dsp:cNvSpPr/>
      </dsp:nvSpPr>
      <dsp:spPr>
        <a:xfrm flipV="1">
          <a:off x="4320747" y="340605"/>
          <a:ext cx="44270" cy="899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417C-2C35-4BF4-96FD-B5DAC24221A9}">
      <dsp:nvSpPr>
        <dsp:cNvPr id="0" name=""/>
        <dsp:cNvSpPr/>
      </dsp:nvSpPr>
      <dsp:spPr>
        <a:xfrm>
          <a:off x="6689010" y="0"/>
          <a:ext cx="1086278" cy="38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תסכול</a:t>
          </a:r>
          <a:endParaRPr lang="en-US" sz="2400" kern="1200" dirty="0"/>
        </a:p>
      </dsp:txBody>
      <dsp:txXfrm>
        <a:off x="6689010" y="0"/>
        <a:ext cx="1086278" cy="386723"/>
      </dsp:txXfrm>
    </dsp:sp>
    <dsp:sp modelId="{9BE436B8-B8BE-42EA-8187-5FF247DF9D2E}">
      <dsp:nvSpPr>
        <dsp:cNvPr id="0" name=""/>
        <dsp:cNvSpPr/>
      </dsp:nvSpPr>
      <dsp:spPr>
        <a:xfrm>
          <a:off x="7784105" y="945258"/>
          <a:ext cx="140979" cy="119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DF8DF-C37F-4DAB-B258-3AF3A6970477}">
      <dsp:nvSpPr>
        <dsp:cNvPr id="0" name=""/>
        <dsp:cNvSpPr/>
      </dsp:nvSpPr>
      <dsp:spPr>
        <a:xfrm>
          <a:off x="188726" y="746144"/>
          <a:ext cx="7591178" cy="52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קושי בשינויים מיקרו־עיצוביים/אובייקטים קטנים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188726" y="746144"/>
        <a:ext cx="7591178" cy="520018"/>
      </dsp:txXfrm>
    </dsp:sp>
    <dsp:sp modelId="{1F353D5C-41D5-4C4A-B73F-970D52A6ACC2}">
      <dsp:nvSpPr>
        <dsp:cNvPr id="0" name=""/>
        <dsp:cNvSpPr/>
      </dsp:nvSpPr>
      <dsp:spPr>
        <a:xfrm>
          <a:off x="8179386" y="1082059"/>
          <a:ext cx="72903" cy="72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89D5-C74F-4E71-AEA7-83C80068DA15}">
      <dsp:nvSpPr>
        <dsp:cNvPr id="0" name=""/>
        <dsp:cNvSpPr/>
      </dsp:nvSpPr>
      <dsp:spPr>
        <a:xfrm>
          <a:off x="125755" y="1236100"/>
          <a:ext cx="7654149" cy="58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לא תמיד מבין את הכוונה</a:t>
          </a: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מצריך כמה סבבי ניסוח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125755" y="1236100"/>
        <a:ext cx="7654149" cy="585894"/>
      </dsp:txXfrm>
    </dsp:sp>
    <dsp:sp modelId="{3249116B-FCD4-439A-A564-31AB06DC0E1E}">
      <dsp:nvSpPr>
        <dsp:cNvPr id="0" name=""/>
        <dsp:cNvSpPr/>
      </dsp:nvSpPr>
      <dsp:spPr>
        <a:xfrm>
          <a:off x="7499242" y="1694884"/>
          <a:ext cx="72903" cy="72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173F4-CF37-40E0-AC0D-B634E8AC400A}">
      <dsp:nvSpPr>
        <dsp:cNvPr id="0" name=""/>
        <dsp:cNvSpPr/>
      </dsp:nvSpPr>
      <dsp:spPr>
        <a:xfrm>
          <a:off x="1218918" y="1744202"/>
          <a:ext cx="6544889" cy="61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לפעמים נתקע/לא מעדכן עד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Publish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או רענון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1218918" y="1744202"/>
        <a:ext cx="6544889" cy="616904"/>
      </dsp:txXfrm>
    </dsp:sp>
    <dsp:sp modelId="{D39B0C05-228A-4DA6-B6FC-654EF4C8559C}">
      <dsp:nvSpPr>
        <dsp:cNvPr id="0" name=""/>
        <dsp:cNvSpPr/>
      </dsp:nvSpPr>
      <dsp:spPr>
        <a:xfrm>
          <a:off x="6914566" y="2261518"/>
          <a:ext cx="72903" cy="72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1E3-D814-4F1C-95B4-8F2777934342}">
      <dsp:nvSpPr>
        <dsp:cNvPr id="0" name=""/>
        <dsp:cNvSpPr/>
      </dsp:nvSpPr>
      <dsp:spPr>
        <a:xfrm>
          <a:off x="65663" y="2296340"/>
          <a:ext cx="7714241" cy="55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מגבלות בלוגיקה מורכבת/ולידציה מתקדמת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65663" y="2296340"/>
        <a:ext cx="7714241" cy="559842"/>
      </dsp:txXfrm>
    </dsp:sp>
    <dsp:sp modelId="{4597884B-7BE5-4F89-9279-1CFD41211D4D}">
      <dsp:nvSpPr>
        <dsp:cNvPr id="0" name=""/>
        <dsp:cNvSpPr/>
      </dsp:nvSpPr>
      <dsp:spPr>
        <a:xfrm>
          <a:off x="8063825" y="2063042"/>
          <a:ext cx="72903" cy="72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7509-E5A1-4B96-B695-5C64AA64BE14}">
      <dsp:nvSpPr>
        <dsp:cNvPr id="0" name=""/>
        <dsp:cNvSpPr/>
      </dsp:nvSpPr>
      <dsp:spPr>
        <a:xfrm>
          <a:off x="173535" y="2813664"/>
          <a:ext cx="7577398" cy="57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שינוי סכמות נתונים עלול לשבור מסכים קיימים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400" kern="1200" dirty="0"/>
        </a:p>
      </dsp:txBody>
      <dsp:txXfrm>
        <a:off x="173535" y="2813664"/>
        <a:ext cx="7577398" cy="576736"/>
      </dsp:txXfrm>
    </dsp:sp>
    <dsp:sp modelId="{8B794E57-E38A-4681-9AD9-73C591C432FE}">
      <dsp:nvSpPr>
        <dsp:cNvPr id="0" name=""/>
        <dsp:cNvSpPr/>
      </dsp:nvSpPr>
      <dsp:spPr>
        <a:xfrm>
          <a:off x="6868230" y="3413531"/>
          <a:ext cx="72903" cy="72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165A3-B338-4159-BAF3-B748151A8C7A}">
      <dsp:nvSpPr>
        <dsp:cNvPr id="0" name=""/>
        <dsp:cNvSpPr/>
      </dsp:nvSpPr>
      <dsp:spPr>
        <a:xfrm>
          <a:off x="0" y="3335608"/>
          <a:ext cx="7806912" cy="56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מגבלות מכסת בקשות - צריך לתכנן ולרכז שינויים</a:t>
          </a:r>
          <a:endParaRPr lang="en-US" sz="2400" kern="1200" dirty="0"/>
        </a:p>
      </dsp:txBody>
      <dsp:txXfrm>
        <a:off x="0" y="3335608"/>
        <a:ext cx="7806912" cy="563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63C2-3AF2-4C7A-8631-E7F8DA754FF4}">
      <dsp:nvSpPr>
        <dsp:cNvPr id="0" name=""/>
        <dsp:cNvSpPr/>
      </dsp:nvSpPr>
      <dsp:spPr>
        <a:xfrm>
          <a:off x="0" y="3170488"/>
          <a:ext cx="62306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DC94E-FBFE-433D-BFD0-6F19A7EBC35C}">
      <dsp:nvSpPr>
        <dsp:cNvPr id="0" name=""/>
        <dsp:cNvSpPr/>
      </dsp:nvSpPr>
      <dsp:spPr>
        <a:xfrm>
          <a:off x="0" y="1808713"/>
          <a:ext cx="62306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3A35F-B7B1-4350-88C3-AC380CC32F3B}">
      <dsp:nvSpPr>
        <dsp:cNvPr id="0" name=""/>
        <dsp:cNvSpPr/>
      </dsp:nvSpPr>
      <dsp:spPr>
        <a:xfrm>
          <a:off x="0" y="446938"/>
          <a:ext cx="62306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68A3C-A255-4CC4-82F3-439CCBF43BE5}">
      <dsp:nvSpPr>
        <dsp:cNvPr id="0" name=""/>
        <dsp:cNvSpPr/>
      </dsp:nvSpPr>
      <dsp:spPr>
        <a:xfrm>
          <a:off x="1619977" y="498"/>
          <a:ext cx="4610706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600" kern="1200" dirty="0">
              <a:solidFill>
                <a:schemeClr val="bg1"/>
              </a:solidFill>
            </a:rPr>
            <a:t>Manual</a:t>
          </a:r>
          <a:r>
            <a:rPr lang="he-IL" sz="2600" kern="1200" dirty="0">
              <a:solidFill>
                <a:schemeClr val="bg1"/>
              </a:solidFill>
            </a:rPr>
            <a:t> </a:t>
          </a:r>
          <a:r>
            <a:rPr lang="en-US" sz="2600" kern="1200" dirty="0">
              <a:solidFill>
                <a:schemeClr val="bg1"/>
              </a:solidFill>
            </a:rPr>
            <a:t>implementation</a:t>
          </a:r>
        </a:p>
      </dsp:txBody>
      <dsp:txXfrm>
        <a:off x="1619977" y="498"/>
        <a:ext cx="4610706" cy="446439"/>
      </dsp:txXfrm>
    </dsp:sp>
    <dsp:sp modelId="{1B6D3D7A-0B84-4B71-83F7-5938605A0145}">
      <dsp:nvSpPr>
        <dsp:cNvPr id="0" name=""/>
        <dsp:cNvSpPr/>
      </dsp:nvSpPr>
      <dsp:spPr>
        <a:xfrm>
          <a:off x="0" y="498"/>
          <a:ext cx="1619977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01</a:t>
          </a:r>
        </a:p>
      </dsp:txBody>
      <dsp:txXfrm>
        <a:off x="21797" y="22295"/>
        <a:ext cx="1576383" cy="424642"/>
      </dsp:txXfrm>
    </dsp:sp>
    <dsp:sp modelId="{AE240EAB-750C-4B9D-BFE7-AD16D791E783}">
      <dsp:nvSpPr>
        <dsp:cNvPr id="0" name=""/>
        <dsp:cNvSpPr/>
      </dsp:nvSpPr>
      <dsp:spPr>
        <a:xfrm>
          <a:off x="0" y="446938"/>
          <a:ext cx="6230684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"/>
            </a:rPr>
            <a:t>Page 3-1</a:t>
          </a:r>
          <a:r>
            <a:rPr lang="en-US" sz="2000" u="none" kern="1200" dirty="0">
              <a:solidFill>
                <a:schemeClr val="bg1"/>
              </a:solidFill>
              <a:hlinkClick xmlns:r="http://schemas.openxmlformats.org/officeDocument/2006/relationships" r:id=""/>
            </a:rPr>
            <a:t>6</a:t>
          </a:r>
          <a:endParaRPr lang="en-US" sz="2000" u="none" kern="1200" dirty="0">
            <a:solidFill>
              <a:schemeClr val="bg1"/>
            </a:solidFill>
          </a:endParaRPr>
        </a:p>
      </dsp:txBody>
      <dsp:txXfrm>
        <a:off x="0" y="446938"/>
        <a:ext cx="6230684" cy="893013"/>
      </dsp:txXfrm>
    </dsp:sp>
    <dsp:sp modelId="{3AFA0702-36EF-4645-9EEA-982D9D22CD4B}">
      <dsp:nvSpPr>
        <dsp:cNvPr id="0" name=""/>
        <dsp:cNvSpPr/>
      </dsp:nvSpPr>
      <dsp:spPr>
        <a:xfrm>
          <a:off x="1619977" y="1362273"/>
          <a:ext cx="4610706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600" kern="1200" dirty="0">
              <a:solidFill>
                <a:schemeClr val="bg1"/>
              </a:solidFill>
            </a:rPr>
            <a:t>GenAI </a:t>
          </a:r>
          <a:r>
            <a:rPr lang="en-US" sz="2600" kern="1200" dirty="0">
              <a:solidFill>
                <a:schemeClr val="bg1"/>
              </a:solidFill>
            </a:rPr>
            <a:t>implementation</a:t>
          </a:r>
        </a:p>
      </dsp:txBody>
      <dsp:txXfrm>
        <a:off x="1619977" y="1362273"/>
        <a:ext cx="4610706" cy="446439"/>
      </dsp:txXfrm>
    </dsp:sp>
    <dsp:sp modelId="{EDBF3F77-8BD5-4CE0-AC14-3D2704D75307}">
      <dsp:nvSpPr>
        <dsp:cNvPr id="0" name=""/>
        <dsp:cNvSpPr/>
      </dsp:nvSpPr>
      <dsp:spPr>
        <a:xfrm>
          <a:off x="0" y="1362273"/>
          <a:ext cx="1619977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02</a:t>
          </a:r>
        </a:p>
      </dsp:txBody>
      <dsp:txXfrm>
        <a:off x="21797" y="1384070"/>
        <a:ext cx="1576383" cy="424642"/>
      </dsp:txXfrm>
    </dsp:sp>
    <dsp:sp modelId="{2ABC7B88-EF87-44B0-9D88-C3BE0D254619}">
      <dsp:nvSpPr>
        <dsp:cNvPr id="0" name=""/>
        <dsp:cNvSpPr/>
      </dsp:nvSpPr>
      <dsp:spPr>
        <a:xfrm>
          <a:off x="0" y="1808713"/>
          <a:ext cx="6230684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"/>
            </a:rPr>
            <a:t>Page 17-30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1808713"/>
        <a:ext cx="6230684" cy="893013"/>
      </dsp:txXfrm>
    </dsp:sp>
    <dsp:sp modelId="{7598183D-8270-4FFB-BD99-F0F6241B66E5}">
      <dsp:nvSpPr>
        <dsp:cNvPr id="0" name=""/>
        <dsp:cNvSpPr/>
      </dsp:nvSpPr>
      <dsp:spPr>
        <a:xfrm>
          <a:off x="1619977" y="2724048"/>
          <a:ext cx="4610706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600" u="none" kern="1200" dirty="0">
              <a:solidFill>
                <a:schemeClr val="bg1"/>
              </a:solidFill>
            </a:rPr>
            <a:t>Vibe Coding – Base44</a:t>
          </a:r>
          <a:endParaRPr lang="en-US" sz="2600" u="none" kern="1200" dirty="0">
            <a:solidFill>
              <a:schemeClr val="bg1"/>
            </a:solidFill>
          </a:endParaRPr>
        </a:p>
      </dsp:txBody>
      <dsp:txXfrm>
        <a:off x="1619977" y="2724048"/>
        <a:ext cx="4610706" cy="446439"/>
      </dsp:txXfrm>
    </dsp:sp>
    <dsp:sp modelId="{2AD30D51-B189-49F6-BD8F-B338D134D8D2}">
      <dsp:nvSpPr>
        <dsp:cNvPr id="0" name=""/>
        <dsp:cNvSpPr/>
      </dsp:nvSpPr>
      <dsp:spPr>
        <a:xfrm>
          <a:off x="0" y="2724048"/>
          <a:ext cx="1619977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03</a:t>
          </a:r>
        </a:p>
      </dsp:txBody>
      <dsp:txXfrm>
        <a:off x="21797" y="2745845"/>
        <a:ext cx="1576383" cy="424642"/>
      </dsp:txXfrm>
    </dsp:sp>
    <dsp:sp modelId="{67F9B121-AF35-4DE4-9351-9C2F538BCF07}">
      <dsp:nvSpPr>
        <dsp:cNvPr id="0" name=""/>
        <dsp:cNvSpPr/>
      </dsp:nvSpPr>
      <dsp:spPr>
        <a:xfrm>
          <a:off x="0" y="3170488"/>
          <a:ext cx="6230684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hlinkClick xmlns:r="http://schemas.openxmlformats.org/officeDocument/2006/relationships" r:id=""/>
            </a:rPr>
            <a:t>Page 31-45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20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https://app--academia-flow-0f12e827.base44.app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3170488"/>
        <a:ext cx="6230684" cy="89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03893" y="504231"/>
          <a:ext cx="6047606" cy="147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471416" y="509103"/>
          <a:ext cx="146366" cy="146366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1007666" y="0"/>
          <a:ext cx="5227867" cy="421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b="1" kern="1200" dirty="0">
              <a:solidFill>
                <a:schemeClr val="bg1"/>
              </a:solidFill>
            </a:rPr>
            <a:t>איכות הקוד 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1007666" y="0"/>
        <a:ext cx="5227867" cy="421073"/>
      </dsp:txXfrm>
    </dsp:sp>
    <dsp:sp modelId="{7B2A9EA1-24F2-4515-B094-57220815EDC5}">
      <dsp:nvSpPr>
        <dsp:cNvPr id="0" name=""/>
        <dsp:cNvSpPr/>
      </dsp:nvSpPr>
      <dsp:spPr>
        <a:xfrm>
          <a:off x="6996037" y="881887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4394425" y="783204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OOP </a:t>
          </a: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נקי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394425" y="783204"/>
        <a:ext cx="2755262" cy="341171"/>
      </dsp:txXfrm>
    </dsp:sp>
    <dsp:sp modelId="{2FFF6D0E-0779-4C71-B3E8-09805BFB7C07}">
      <dsp:nvSpPr>
        <dsp:cNvPr id="0" name=""/>
        <dsp:cNvSpPr/>
      </dsp:nvSpPr>
      <dsp:spPr>
        <a:xfrm>
          <a:off x="6996036" y="123745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3577908" y="1136409"/>
          <a:ext cx="3494217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operator overloading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577908" y="1136409"/>
        <a:ext cx="3494217" cy="341171"/>
      </dsp:txXfrm>
    </dsp:sp>
    <dsp:sp modelId="{CD69767E-AD11-45DB-8D28-5774D9EEF821}">
      <dsp:nvSpPr>
        <dsp:cNvPr id="0" name=""/>
        <dsp:cNvSpPr/>
      </dsp:nvSpPr>
      <dsp:spPr>
        <a:xfrm>
          <a:off x="6996037" y="1564231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341515" y="1459530"/>
          <a:ext cx="373059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שימוש בכלים שנלמדו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1515" y="1459530"/>
        <a:ext cx="3730591" cy="341171"/>
      </dsp:txXfrm>
    </dsp:sp>
    <dsp:sp modelId="{8CA93FB2-4A84-4232-A2A3-C8B2C1C65958}">
      <dsp:nvSpPr>
        <dsp:cNvPr id="0" name=""/>
        <dsp:cNvSpPr/>
      </dsp:nvSpPr>
      <dsp:spPr>
        <a:xfrm>
          <a:off x="6996037" y="1905403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3839574" y="1806720"/>
          <a:ext cx="3226510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הקטנת עלויות העתקה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9574" y="1806720"/>
        <a:ext cx="3226510" cy="341171"/>
      </dsp:txXfrm>
    </dsp:sp>
    <dsp:sp modelId="{8B0D62C3-6817-4C13-B5A1-8B5B60CCB56A}">
      <dsp:nvSpPr>
        <dsp:cNvPr id="0" name=""/>
        <dsp:cNvSpPr/>
      </dsp:nvSpPr>
      <dsp:spPr>
        <a:xfrm>
          <a:off x="6996037" y="2246575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4298797" y="2133996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זיכרון מוקפד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298797" y="2133996"/>
        <a:ext cx="2755262" cy="341171"/>
      </dsp:txXfrm>
    </dsp:sp>
    <dsp:sp modelId="{0EAF23E0-4853-4EBD-8A5B-940EBEC43C6C}">
      <dsp:nvSpPr>
        <dsp:cNvPr id="0" name=""/>
        <dsp:cNvSpPr/>
      </dsp:nvSpPr>
      <dsp:spPr>
        <a:xfrm>
          <a:off x="6996037" y="259494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4310822" y="2483045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יעילות חישובית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310822" y="2483045"/>
        <a:ext cx="2755262" cy="341171"/>
      </dsp:txXfrm>
    </dsp:sp>
    <dsp:sp modelId="{3328F736-1E15-4B01-8F72-A4BB6502C9A7}">
      <dsp:nvSpPr>
        <dsp:cNvPr id="0" name=""/>
        <dsp:cNvSpPr/>
      </dsp:nvSpPr>
      <dsp:spPr>
        <a:xfrm>
          <a:off x="6996037" y="292891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895551" y="2830236"/>
          <a:ext cx="3182577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שמירת נתונים יעילה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3895551" y="2830236"/>
        <a:ext cx="3182577" cy="341171"/>
      </dsp:txXfrm>
    </dsp:sp>
    <dsp:sp modelId="{2BFEA047-9F70-4323-B5C8-AA1E3641B6C0}">
      <dsp:nvSpPr>
        <dsp:cNvPr id="0" name=""/>
        <dsp:cNvSpPr/>
      </dsp:nvSpPr>
      <dsp:spPr>
        <a:xfrm>
          <a:off x="6981637" y="327729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4316844" y="3154185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שגיאות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316844" y="3154185"/>
        <a:ext cx="2755262" cy="341171"/>
      </dsp:txXfrm>
    </dsp:sp>
    <dsp:sp modelId="{BE7DB814-56D9-4F69-A09E-1F82D09CFF4F}">
      <dsp:nvSpPr>
        <dsp:cNvPr id="0" name=""/>
        <dsp:cNvSpPr/>
      </dsp:nvSpPr>
      <dsp:spPr>
        <a:xfrm>
          <a:off x="6985249" y="3594053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A6F8F-E3D6-4EF6-ABDD-6176DED0E939}">
      <dsp:nvSpPr>
        <dsp:cNvPr id="0" name=""/>
        <dsp:cNvSpPr/>
      </dsp:nvSpPr>
      <dsp:spPr>
        <a:xfrm>
          <a:off x="3763809" y="3496650"/>
          <a:ext cx="329338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באנגלית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763809" y="3496650"/>
        <a:ext cx="3293381" cy="341171"/>
      </dsp:txXfrm>
    </dsp:sp>
    <dsp:sp modelId="{29E64B59-9731-414B-BDA4-65BD1A197CCF}">
      <dsp:nvSpPr>
        <dsp:cNvPr id="0" name=""/>
        <dsp:cNvSpPr/>
      </dsp:nvSpPr>
      <dsp:spPr>
        <a:xfrm>
          <a:off x="6992450" y="394242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A66DC-59DE-44AC-B801-FB913CB80970}">
      <dsp:nvSpPr>
        <dsp:cNvPr id="0" name=""/>
        <dsp:cNvSpPr/>
      </dsp:nvSpPr>
      <dsp:spPr>
        <a:xfrm>
          <a:off x="3763809" y="3837822"/>
          <a:ext cx="329338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חלוקה לקבצים</a:t>
          </a:r>
          <a:r>
            <a:rPr kumimoji="0" lang="en-IL" altLang="en-IL" sz="2400" b="0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ברורה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763809" y="3837822"/>
        <a:ext cx="3293381" cy="341171"/>
      </dsp:txXfrm>
    </dsp:sp>
    <dsp:sp modelId="{1FEC2D11-8790-4DA4-A425-D719F5B98657}">
      <dsp:nvSpPr>
        <dsp:cNvPr id="0" name=""/>
        <dsp:cNvSpPr/>
      </dsp:nvSpPr>
      <dsp:spPr>
        <a:xfrm>
          <a:off x="6992450" y="428359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488E5-167B-4567-B2FA-98427B494765}">
      <dsp:nvSpPr>
        <dsp:cNvPr id="0" name=""/>
        <dsp:cNvSpPr/>
      </dsp:nvSpPr>
      <dsp:spPr>
        <a:xfrm>
          <a:off x="3763809" y="4171103"/>
          <a:ext cx="329338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/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הדפסות טבלאיות נקיות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763809" y="4171103"/>
        <a:ext cx="3293381" cy="341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400" y="603382"/>
          <a:ext cx="7236799" cy="17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638523" y="609212"/>
          <a:ext cx="175147" cy="175147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493665" y="0"/>
          <a:ext cx="6255868" cy="50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מאמץ וזמן השקעה</a:t>
          </a:r>
          <a:endParaRPr lang="en-US" sz="2800" kern="1200" dirty="0"/>
        </a:p>
      </dsp:txBody>
      <dsp:txXfrm>
        <a:off x="493665" y="0"/>
        <a:ext cx="6255868" cy="503873"/>
      </dsp:txXfrm>
    </dsp:sp>
    <dsp:sp modelId="{7B2A9EA1-24F2-4515-B094-57220815EDC5}">
      <dsp:nvSpPr>
        <dsp:cNvPr id="0" name=""/>
        <dsp:cNvSpPr/>
      </dsp:nvSpPr>
      <dsp:spPr>
        <a:xfrm>
          <a:off x="7068056" y="1046685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3854255" y="937212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הרבה לימוד עצמי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4255" y="937212"/>
        <a:ext cx="3297053" cy="408259"/>
      </dsp:txXfrm>
    </dsp:sp>
    <dsp:sp modelId="{2FFF6D0E-0779-4C71-B3E8-09805BFB7C07}">
      <dsp:nvSpPr>
        <dsp:cNvPr id="0" name=""/>
        <dsp:cNvSpPr/>
      </dsp:nvSpPr>
      <dsp:spPr>
        <a:xfrm>
          <a:off x="7068056" y="145494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3854255" y="1345472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 מבני הנתונים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4255" y="1345472"/>
        <a:ext cx="3297053" cy="408259"/>
      </dsp:txXfrm>
    </dsp:sp>
    <dsp:sp modelId="{CD69767E-AD11-45DB-8D28-5774D9EEF821}">
      <dsp:nvSpPr>
        <dsp:cNvPr id="0" name=""/>
        <dsp:cNvSpPr/>
      </dsp:nvSpPr>
      <dsp:spPr>
        <a:xfrm>
          <a:off x="7068056" y="186320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854255" y="1753731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קוד מלאה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4255" y="1753731"/>
        <a:ext cx="3297053" cy="408259"/>
      </dsp:txXfrm>
    </dsp:sp>
    <dsp:sp modelId="{8CA93FB2-4A84-4232-A2A3-C8B2C1C65958}">
      <dsp:nvSpPr>
        <dsp:cNvPr id="0" name=""/>
        <dsp:cNvSpPr/>
      </dsp:nvSpPr>
      <dsp:spPr>
        <a:xfrm>
          <a:off x="7068056" y="227146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3854255" y="2161991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ביצוע בדיקות ידניות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4255" y="2161991"/>
        <a:ext cx="3297053" cy="408259"/>
      </dsp:txXfrm>
    </dsp:sp>
    <dsp:sp modelId="{8B0D62C3-6817-4C13-B5A1-8B5B60CCB56A}">
      <dsp:nvSpPr>
        <dsp:cNvPr id="0" name=""/>
        <dsp:cNvSpPr/>
      </dsp:nvSpPr>
      <dsp:spPr>
        <a:xfrm>
          <a:off x="7068056" y="267972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3854255" y="257025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תיקון</a:t>
          </a: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באגים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4255" y="2570250"/>
        <a:ext cx="3297053" cy="408259"/>
      </dsp:txXfrm>
    </dsp:sp>
    <dsp:sp modelId="{0EAF23E0-4853-4EBD-8A5B-940EBEC43C6C}">
      <dsp:nvSpPr>
        <dsp:cNvPr id="0" name=""/>
        <dsp:cNvSpPr/>
      </dsp:nvSpPr>
      <dsp:spPr>
        <a:xfrm>
          <a:off x="7068056" y="308798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3854255" y="297851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מלאה בקוד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4255" y="2978510"/>
        <a:ext cx="3297053" cy="408259"/>
      </dsp:txXfrm>
    </dsp:sp>
    <dsp:sp modelId="{3328F736-1E15-4B01-8F72-A4BB6502C9A7}">
      <dsp:nvSpPr>
        <dsp:cNvPr id="0" name=""/>
        <dsp:cNvSpPr/>
      </dsp:nvSpPr>
      <dsp:spPr>
        <a:xfrm>
          <a:off x="7068056" y="349624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854255" y="3386769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solidFill>
                <a:schemeClr val="accent6"/>
              </a:solidFill>
            </a:rPr>
            <a:t>קושי בשילוב קוד גדול</a:t>
          </a:r>
        </a:p>
      </dsp:txBody>
      <dsp:txXfrm>
        <a:off x="3854255" y="3386769"/>
        <a:ext cx="3297053" cy="408259"/>
      </dsp:txXfrm>
    </dsp:sp>
    <dsp:sp modelId="{2BFEA047-9F70-4323-B5C8-AA1E3641B6C0}">
      <dsp:nvSpPr>
        <dsp:cNvPr id="0" name=""/>
        <dsp:cNvSpPr/>
      </dsp:nvSpPr>
      <dsp:spPr>
        <a:xfrm>
          <a:off x="7068056" y="3904501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3854255" y="377442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kern="1200" dirty="0">
              <a:solidFill>
                <a:schemeClr val="accent6"/>
              </a:solidFill>
            </a:rPr>
            <a:t>בניית קבצי </a:t>
          </a:r>
          <a:r>
            <a:rPr lang="en-US" sz="2400" b="1" kern="1200" dirty="0">
              <a:solidFill>
                <a:schemeClr val="accent6"/>
              </a:solidFill>
            </a:rPr>
            <a:t> CSV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4255" y="3774420"/>
        <a:ext cx="3297053" cy="408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400" y="603382"/>
          <a:ext cx="7236799" cy="17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638523" y="609212"/>
          <a:ext cx="175147" cy="175147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493665" y="0"/>
          <a:ext cx="6255868" cy="50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הכישורים שדרשנו לפיתוח</a:t>
          </a:r>
          <a:endParaRPr lang="en-US" sz="2800" kern="1200" dirty="0"/>
        </a:p>
      </dsp:txBody>
      <dsp:txXfrm>
        <a:off x="493665" y="0"/>
        <a:ext cx="6255868" cy="503873"/>
      </dsp:txXfrm>
    </dsp:sp>
    <dsp:sp modelId="{7B2A9EA1-24F2-4515-B094-57220815EDC5}">
      <dsp:nvSpPr>
        <dsp:cNvPr id="0" name=""/>
        <dsp:cNvSpPr/>
      </dsp:nvSpPr>
      <dsp:spPr>
        <a:xfrm>
          <a:off x="7068056" y="1046685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3874144" y="937212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למידה עצמית לעומק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937212"/>
        <a:ext cx="3297053" cy="408259"/>
      </dsp:txXfrm>
    </dsp:sp>
    <dsp:sp modelId="{2FFF6D0E-0779-4C71-B3E8-09805BFB7C07}">
      <dsp:nvSpPr>
        <dsp:cNvPr id="0" name=""/>
        <dsp:cNvSpPr/>
      </dsp:nvSpPr>
      <dsp:spPr>
        <a:xfrm>
          <a:off x="7068056" y="145494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2927156" y="1338270"/>
          <a:ext cx="4244041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שעות חשיבה לאופטימיזציה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927156" y="1338270"/>
        <a:ext cx="4244041" cy="408259"/>
      </dsp:txXfrm>
    </dsp:sp>
    <dsp:sp modelId="{CD69767E-AD11-45DB-8D28-5774D9EEF821}">
      <dsp:nvSpPr>
        <dsp:cNvPr id="0" name=""/>
        <dsp:cNvSpPr/>
      </dsp:nvSpPr>
      <dsp:spPr>
        <a:xfrm>
          <a:off x="7068056" y="186320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874144" y="1753731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כתיבת קוד בהיקף גדול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4144" y="1753731"/>
        <a:ext cx="3297053" cy="408259"/>
      </dsp:txXfrm>
    </dsp:sp>
    <dsp:sp modelId="{8CA93FB2-4A84-4232-A2A3-C8B2C1C65958}">
      <dsp:nvSpPr>
        <dsp:cNvPr id="0" name=""/>
        <dsp:cNvSpPr/>
      </dsp:nvSpPr>
      <dsp:spPr>
        <a:xfrm>
          <a:off x="7068056" y="227146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3874144" y="2161991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אינטגרציה בין שותפים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4144" y="2161991"/>
        <a:ext cx="3297053" cy="408259"/>
      </dsp:txXfrm>
    </dsp:sp>
    <dsp:sp modelId="{8B0D62C3-6817-4C13-B5A1-8B5B60CCB56A}">
      <dsp:nvSpPr>
        <dsp:cNvPr id="0" name=""/>
        <dsp:cNvSpPr/>
      </dsp:nvSpPr>
      <dsp:spPr>
        <a:xfrm>
          <a:off x="7068056" y="267972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3874144" y="257025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חלוקת עבודה מסודרת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2570250"/>
        <a:ext cx="3297053" cy="408259"/>
      </dsp:txXfrm>
    </dsp:sp>
    <dsp:sp modelId="{0EAF23E0-4853-4EBD-8A5B-940EBEC43C6C}">
      <dsp:nvSpPr>
        <dsp:cNvPr id="0" name=""/>
        <dsp:cNvSpPr/>
      </dsp:nvSpPr>
      <dsp:spPr>
        <a:xfrm>
          <a:off x="7068056" y="308798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3874144" y="297851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הנדסת בדיקות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2978510"/>
        <a:ext cx="3297053" cy="408259"/>
      </dsp:txXfrm>
    </dsp:sp>
    <dsp:sp modelId="{3328F736-1E15-4B01-8F72-A4BB6502C9A7}">
      <dsp:nvSpPr>
        <dsp:cNvPr id="0" name=""/>
        <dsp:cNvSpPr/>
      </dsp:nvSpPr>
      <dsp:spPr>
        <a:xfrm>
          <a:off x="7068056" y="349624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874144" y="3386769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שגיאות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3874144" y="3386769"/>
        <a:ext cx="3297053" cy="408259"/>
      </dsp:txXfrm>
    </dsp:sp>
    <dsp:sp modelId="{2BFEA047-9F70-4323-B5C8-AA1E3641B6C0}">
      <dsp:nvSpPr>
        <dsp:cNvPr id="0" name=""/>
        <dsp:cNvSpPr/>
      </dsp:nvSpPr>
      <dsp:spPr>
        <a:xfrm>
          <a:off x="7068056" y="3904501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3874144" y="377442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עקביות וסדרתיות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3774420"/>
        <a:ext cx="3297053" cy="4082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6400" y="603382"/>
          <a:ext cx="7236799" cy="17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638523" y="609212"/>
          <a:ext cx="175147" cy="175147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36006" y="0"/>
          <a:ext cx="7171187" cy="50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הבנה של התוצר ושליטה בו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36006" y="0"/>
        <a:ext cx="7171187" cy="503873"/>
      </dsp:txXfrm>
    </dsp:sp>
    <dsp:sp modelId="{7B2A9EA1-24F2-4515-B094-57220815EDC5}">
      <dsp:nvSpPr>
        <dsp:cNvPr id="0" name=""/>
        <dsp:cNvSpPr/>
      </dsp:nvSpPr>
      <dsp:spPr>
        <a:xfrm>
          <a:off x="7068056" y="1046685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3874144" y="937212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הבנה מלאה בקוד</a:t>
          </a:r>
          <a:r>
            <a:rPr kumimoji="0" lang="en-US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937212"/>
        <a:ext cx="3297053" cy="408259"/>
      </dsp:txXfrm>
    </dsp:sp>
    <dsp:sp modelId="{2FFF6D0E-0779-4C71-B3E8-09805BFB7C07}">
      <dsp:nvSpPr>
        <dsp:cNvPr id="0" name=""/>
        <dsp:cNvSpPr/>
      </dsp:nvSpPr>
      <dsp:spPr>
        <a:xfrm>
          <a:off x="7068056" y="145494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2927156" y="1338270"/>
          <a:ext cx="4244041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שליטה בקבצי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2927156" y="1338270"/>
        <a:ext cx="4244041" cy="408259"/>
      </dsp:txXfrm>
    </dsp:sp>
    <dsp:sp modelId="{CD69767E-AD11-45DB-8D28-5774D9EEF821}">
      <dsp:nvSpPr>
        <dsp:cNvPr id="0" name=""/>
        <dsp:cNvSpPr/>
      </dsp:nvSpPr>
      <dsp:spPr>
        <a:xfrm>
          <a:off x="7068056" y="1863204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513065" y="1753731"/>
          <a:ext cx="3658132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פירוק לקבצים מדויק ומובן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13065" y="1753731"/>
        <a:ext cx="3658132" cy="408259"/>
      </dsp:txXfrm>
    </dsp:sp>
    <dsp:sp modelId="{8CA93FB2-4A84-4232-A2A3-C8B2C1C65958}">
      <dsp:nvSpPr>
        <dsp:cNvPr id="0" name=""/>
        <dsp:cNvSpPr/>
      </dsp:nvSpPr>
      <dsp:spPr>
        <a:xfrm>
          <a:off x="7068056" y="227146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3874144" y="2161991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מהיר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4144" y="2161991"/>
        <a:ext cx="3297053" cy="408259"/>
      </dsp:txXfrm>
    </dsp:sp>
    <dsp:sp modelId="{8B0D62C3-6817-4C13-B5A1-8B5B60CCB56A}">
      <dsp:nvSpPr>
        <dsp:cNvPr id="0" name=""/>
        <dsp:cNvSpPr/>
      </dsp:nvSpPr>
      <dsp:spPr>
        <a:xfrm>
          <a:off x="7068056" y="2679723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3642663" y="2570250"/>
          <a:ext cx="3528534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פונקציות בדיקה ייעודיות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642663" y="2570250"/>
        <a:ext cx="3528534" cy="408259"/>
      </dsp:txXfrm>
    </dsp:sp>
    <dsp:sp modelId="{0EAF23E0-4853-4EBD-8A5B-940EBEC43C6C}">
      <dsp:nvSpPr>
        <dsp:cNvPr id="0" name=""/>
        <dsp:cNvSpPr/>
      </dsp:nvSpPr>
      <dsp:spPr>
        <a:xfrm>
          <a:off x="7068056" y="308798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3874144" y="297851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שחזור תרחישים בקלות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2978510"/>
        <a:ext cx="3297053" cy="408259"/>
      </dsp:txXfrm>
    </dsp:sp>
    <dsp:sp modelId="{3328F736-1E15-4B01-8F72-A4BB6502C9A7}">
      <dsp:nvSpPr>
        <dsp:cNvPr id="0" name=""/>
        <dsp:cNvSpPr/>
      </dsp:nvSpPr>
      <dsp:spPr>
        <a:xfrm>
          <a:off x="7068056" y="3496242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874144" y="3386769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 באנגלית אחיד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3874144" y="3386769"/>
        <a:ext cx="3297053" cy="408259"/>
      </dsp:txXfrm>
    </dsp:sp>
    <dsp:sp modelId="{2BFEA047-9F70-4323-B5C8-AA1E3641B6C0}">
      <dsp:nvSpPr>
        <dsp:cNvPr id="0" name=""/>
        <dsp:cNvSpPr/>
      </dsp:nvSpPr>
      <dsp:spPr>
        <a:xfrm>
          <a:off x="7068056" y="3904501"/>
          <a:ext cx="175143" cy="175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3874144" y="3774420"/>
          <a:ext cx="3297053" cy="40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תצוגה דטרמיניסטית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4144" y="3774420"/>
        <a:ext cx="3297053" cy="4082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355376" y="545756"/>
          <a:ext cx="6545644" cy="159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541401" y="551029"/>
          <a:ext cx="158420" cy="158420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378450" y="0"/>
          <a:ext cx="6486299" cy="45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תקלות/בעיות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378450" y="0"/>
        <a:ext cx="6486299" cy="455750"/>
      </dsp:txXfrm>
    </dsp:sp>
    <dsp:sp modelId="{7B2A9EA1-24F2-4515-B094-57220815EDC5}">
      <dsp:nvSpPr>
        <dsp:cNvPr id="0" name=""/>
        <dsp:cNvSpPr/>
      </dsp:nvSpPr>
      <dsp:spPr>
        <a:xfrm>
          <a:off x="7084783" y="946720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4190156" y="847703"/>
          <a:ext cx="2982166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תיעוד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190156" y="847703"/>
        <a:ext cx="2982166" cy="369268"/>
      </dsp:txXfrm>
    </dsp:sp>
    <dsp:sp modelId="{2FFF6D0E-0779-4C71-B3E8-09805BFB7C07}">
      <dsp:nvSpPr>
        <dsp:cNvPr id="0" name=""/>
        <dsp:cNvSpPr/>
      </dsp:nvSpPr>
      <dsp:spPr>
        <a:xfrm>
          <a:off x="7084783" y="1315989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3333611" y="1210458"/>
          <a:ext cx="3838711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קבצי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CSV </a:t>
          </a: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מרובים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333611" y="1210458"/>
        <a:ext cx="3838711" cy="369268"/>
      </dsp:txXfrm>
    </dsp:sp>
    <dsp:sp modelId="{CD69767E-AD11-45DB-8D28-5774D9EEF821}">
      <dsp:nvSpPr>
        <dsp:cNvPr id="0" name=""/>
        <dsp:cNvSpPr/>
      </dsp:nvSpPr>
      <dsp:spPr>
        <a:xfrm>
          <a:off x="7084783" y="1685257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863562" y="1586240"/>
          <a:ext cx="3308760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 מקיפות</a:t>
          </a:r>
        </a:p>
      </dsp:txBody>
      <dsp:txXfrm>
        <a:off x="3863562" y="1586240"/>
        <a:ext cx="3308760" cy="369268"/>
      </dsp:txXfrm>
    </dsp:sp>
    <dsp:sp modelId="{8CA93FB2-4A84-4232-A2A3-C8B2C1C65958}">
      <dsp:nvSpPr>
        <dsp:cNvPr id="0" name=""/>
        <dsp:cNvSpPr/>
      </dsp:nvSpPr>
      <dsp:spPr>
        <a:xfrm>
          <a:off x="7084783" y="2054526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4190156" y="1955508"/>
          <a:ext cx="2982166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שילוב לוגיקה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90156" y="1955508"/>
        <a:ext cx="2982166" cy="369268"/>
      </dsp:txXfrm>
    </dsp:sp>
    <dsp:sp modelId="{8B0D62C3-6817-4C13-B5A1-8B5B60CCB56A}">
      <dsp:nvSpPr>
        <dsp:cNvPr id="0" name=""/>
        <dsp:cNvSpPr/>
      </dsp:nvSpPr>
      <dsp:spPr>
        <a:xfrm>
          <a:off x="7084783" y="2423794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3980783" y="2324777"/>
          <a:ext cx="3191539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הקשחת פונקציות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980783" y="2324777"/>
        <a:ext cx="3191539" cy="369268"/>
      </dsp:txXfrm>
    </dsp:sp>
    <dsp:sp modelId="{0EAF23E0-4853-4EBD-8A5B-940EBEC43C6C}">
      <dsp:nvSpPr>
        <dsp:cNvPr id="0" name=""/>
        <dsp:cNvSpPr/>
      </dsp:nvSpPr>
      <dsp:spPr>
        <a:xfrm>
          <a:off x="7084783" y="2793063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4190156" y="2694045"/>
          <a:ext cx="2982166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ניתוח זרימות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190156" y="2694045"/>
        <a:ext cx="2982166" cy="369268"/>
      </dsp:txXfrm>
    </dsp:sp>
    <dsp:sp modelId="{3328F736-1E15-4B01-8F72-A4BB6502C9A7}">
      <dsp:nvSpPr>
        <dsp:cNvPr id="0" name=""/>
        <dsp:cNvSpPr/>
      </dsp:nvSpPr>
      <dsp:spPr>
        <a:xfrm>
          <a:off x="7084783" y="3162331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4190156" y="3063314"/>
          <a:ext cx="2982166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תיאום שותפים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4190156" y="3063314"/>
        <a:ext cx="2982166" cy="369268"/>
      </dsp:txXfrm>
    </dsp:sp>
    <dsp:sp modelId="{2BFEA047-9F70-4323-B5C8-AA1E3641B6C0}">
      <dsp:nvSpPr>
        <dsp:cNvPr id="0" name=""/>
        <dsp:cNvSpPr/>
      </dsp:nvSpPr>
      <dsp:spPr>
        <a:xfrm>
          <a:off x="7084783" y="3531600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4190156" y="3413942"/>
          <a:ext cx="2982166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טיפול חפיפות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190156" y="3413942"/>
        <a:ext cx="2982166" cy="369268"/>
      </dsp:txXfrm>
    </dsp:sp>
    <dsp:sp modelId="{2B5D6E4C-8750-49AC-8AD2-810BFF60B16D}">
      <dsp:nvSpPr>
        <dsp:cNvPr id="0" name=""/>
        <dsp:cNvSpPr/>
      </dsp:nvSpPr>
      <dsp:spPr>
        <a:xfrm>
          <a:off x="7080983" y="3848494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85502-A45C-4AB7-9599-FCBAC65D6FCB}">
      <dsp:nvSpPr>
        <dsp:cNvPr id="0" name=""/>
        <dsp:cNvSpPr/>
      </dsp:nvSpPr>
      <dsp:spPr>
        <a:xfrm>
          <a:off x="4117517" y="3771866"/>
          <a:ext cx="3057973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לוג ודיבוג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117517" y="3771866"/>
        <a:ext cx="3057973" cy="369268"/>
      </dsp:txXfrm>
    </dsp:sp>
    <dsp:sp modelId="{45F625EE-C0AC-4184-AF11-13E9AE5CB667}">
      <dsp:nvSpPr>
        <dsp:cNvPr id="0" name=""/>
        <dsp:cNvSpPr/>
      </dsp:nvSpPr>
      <dsp:spPr>
        <a:xfrm>
          <a:off x="7071768" y="4217762"/>
          <a:ext cx="158416" cy="158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6C72B-9E00-46D8-9E78-FB1FA5A3B7AF}">
      <dsp:nvSpPr>
        <dsp:cNvPr id="0" name=""/>
        <dsp:cNvSpPr/>
      </dsp:nvSpPr>
      <dsp:spPr>
        <a:xfrm>
          <a:off x="4094795" y="4115179"/>
          <a:ext cx="3076404" cy="36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מניעת רגרסיות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4094795" y="4115179"/>
        <a:ext cx="3076404" cy="3692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CC17-CFAF-470C-997F-79E9B5D5A631}">
      <dsp:nvSpPr>
        <dsp:cNvPr id="0" name=""/>
        <dsp:cNvSpPr/>
      </dsp:nvSpPr>
      <dsp:spPr>
        <a:xfrm>
          <a:off x="403202" y="491509"/>
          <a:ext cx="6448988" cy="173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DF5C-87BB-4147-B4C0-071800A58BB5}">
      <dsp:nvSpPr>
        <dsp:cNvPr id="0" name=""/>
        <dsp:cNvSpPr/>
      </dsp:nvSpPr>
      <dsp:spPr>
        <a:xfrm>
          <a:off x="4471416" y="509103"/>
          <a:ext cx="146366" cy="146366"/>
        </a:xfrm>
        <a:prstGeom prst="rect">
          <a:avLst/>
        </a:prstGeom>
        <a:solidFill>
          <a:srgbClr val="DBA0DB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4097D-B7B6-43C5-B35E-840760297E8C}">
      <dsp:nvSpPr>
        <dsp:cNvPr id="0" name=""/>
        <dsp:cNvSpPr/>
      </dsp:nvSpPr>
      <dsp:spPr>
        <a:xfrm>
          <a:off x="625211" y="0"/>
          <a:ext cx="5992776" cy="421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solidFill>
                <a:schemeClr val="bg1"/>
              </a:solidFill>
            </a:rPr>
            <a:t>תרומה ללמידה 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625211" y="0"/>
        <a:ext cx="5992776" cy="421073"/>
      </dsp:txXfrm>
    </dsp:sp>
    <dsp:sp modelId="{7B2A9EA1-24F2-4515-B094-57220815EDC5}">
      <dsp:nvSpPr>
        <dsp:cNvPr id="0" name=""/>
        <dsp:cNvSpPr/>
      </dsp:nvSpPr>
      <dsp:spPr>
        <a:xfrm>
          <a:off x="6640859" y="88908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74902-8549-4282-B9B7-233F2185AAB6}">
      <dsp:nvSpPr>
        <dsp:cNvPr id="0" name=""/>
        <dsp:cNvSpPr/>
      </dsp:nvSpPr>
      <dsp:spPr>
        <a:xfrm>
          <a:off x="3946205" y="783204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קריאת</a:t>
          </a:r>
          <a:r>
            <a:rPr lang="he-IL" altLang="en-IL" sz="24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 וכתיבת</a:t>
          </a: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קוד</a:t>
          </a:r>
          <a:endParaRPr kumimoji="0" lang="en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946205" y="783204"/>
        <a:ext cx="2755262" cy="341171"/>
      </dsp:txXfrm>
    </dsp:sp>
    <dsp:sp modelId="{2FFF6D0E-0779-4C71-B3E8-09805BFB7C07}">
      <dsp:nvSpPr>
        <dsp:cNvPr id="0" name=""/>
        <dsp:cNvSpPr/>
      </dsp:nvSpPr>
      <dsp:spPr>
        <a:xfrm>
          <a:off x="6640858" y="123026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888-8525-4864-BC26-A947A928083D}">
      <dsp:nvSpPr>
        <dsp:cNvPr id="0" name=""/>
        <dsp:cNvSpPr/>
      </dsp:nvSpPr>
      <dsp:spPr>
        <a:xfrm>
          <a:off x="3154832" y="1118358"/>
          <a:ext cx="3546635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דיבוג טוב יותר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154832" y="1118358"/>
        <a:ext cx="3546635" cy="341171"/>
      </dsp:txXfrm>
    </dsp:sp>
    <dsp:sp modelId="{CD69767E-AD11-45DB-8D28-5774D9EEF821}">
      <dsp:nvSpPr>
        <dsp:cNvPr id="0" name=""/>
        <dsp:cNvSpPr/>
      </dsp:nvSpPr>
      <dsp:spPr>
        <a:xfrm>
          <a:off x="6640859" y="1571432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6BB67-93E4-4FBC-B1F1-57938E782A5E}">
      <dsp:nvSpPr>
        <dsp:cNvPr id="0" name=""/>
        <dsp:cNvSpPr/>
      </dsp:nvSpPr>
      <dsp:spPr>
        <a:xfrm>
          <a:off x="3644461" y="1465548"/>
          <a:ext cx="3057006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חיזוק ב־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C++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44461" y="1465548"/>
        <a:ext cx="3057006" cy="341171"/>
      </dsp:txXfrm>
    </dsp:sp>
    <dsp:sp modelId="{8CA93FB2-4A84-4232-A2A3-C8B2C1C65958}">
      <dsp:nvSpPr>
        <dsp:cNvPr id="0" name=""/>
        <dsp:cNvSpPr/>
      </dsp:nvSpPr>
      <dsp:spPr>
        <a:xfrm>
          <a:off x="6640859" y="1912604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C6548-23F3-4D7F-9E94-6B6CD7B7B2BA}">
      <dsp:nvSpPr>
        <dsp:cNvPr id="0" name=""/>
        <dsp:cNvSpPr/>
      </dsp:nvSpPr>
      <dsp:spPr>
        <a:xfrm>
          <a:off x="3946205" y="1806720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ארגון פרויקט</a:t>
          </a:r>
          <a:endParaRPr lang="en-IL" altLang="en-IL" sz="2400" kern="1200" dirty="0">
            <a:solidFill>
              <a:schemeClr val="accent6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6205" y="1806720"/>
        <a:ext cx="2755262" cy="341171"/>
      </dsp:txXfrm>
    </dsp:sp>
    <dsp:sp modelId="{8B0D62C3-6817-4C13-B5A1-8B5B60CCB56A}">
      <dsp:nvSpPr>
        <dsp:cNvPr id="0" name=""/>
        <dsp:cNvSpPr/>
      </dsp:nvSpPr>
      <dsp:spPr>
        <a:xfrm>
          <a:off x="6640859" y="225377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524-AA9B-4053-BDB0-0A34959E4E46}">
      <dsp:nvSpPr>
        <dsp:cNvPr id="0" name=""/>
        <dsp:cNvSpPr/>
      </dsp:nvSpPr>
      <dsp:spPr>
        <a:xfrm>
          <a:off x="3752763" y="2147892"/>
          <a:ext cx="2948704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STL</a:t>
          </a:r>
          <a:r>
            <a:rPr lang="he-IL" altLang="en-IL" sz="2400" kern="1200" dirty="0">
              <a:solidFill>
                <a:schemeClr val="accent6"/>
              </a:solidFill>
              <a:latin typeface="Arial" panose="020B0604020202020204" pitchFamily="34" charset="0"/>
            </a:rPr>
            <a:t> 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752763" y="2147892"/>
        <a:ext cx="2948704" cy="341171"/>
      </dsp:txXfrm>
    </dsp:sp>
    <dsp:sp modelId="{0EAF23E0-4853-4EBD-8A5B-940EBEC43C6C}">
      <dsp:nvSpPr>
        <dsp:cNvPr id="0" name=""/>
        <dsp:cNvSpPr/>
      </dsp:nvSpPr>
      <dsp:spPr>
        <a:xfrm>
          <a:off x="6640859" y="259494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793D-9FA6-4B5C-BE55-FBD5A134BA2C}">
      <dsp:nvSpPr>
        <dsp:cNvPr id="0" name=""/>
        <dsp:cNvSpPr/>
      </dsp:nvSpPr>
      <dsp:spPr>
        <a:xfrm>
          <a:off x="3946205" y="2489064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CSV</a:t>
          </a:r>
          <a:endParaRPr kumimoji="0" lang="he-IL" altLang="en-IL" sz="24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946205" y="2489064"/>
        <a:ext cx="2755262" cy="341171"/>
      </dsp:txXfrm>
    </dsp:sp>
    <dsp:sp modelId="{3328F736-1E15-4B01-8F72-A4BB6502C9A7}">
      <dsp:nvSpPr>
        <dsp:cNvPr id="0" name=""/>
        <dsp:cNvSpPr/>
      </dsp:nvSpPr>
      <dsp:spPr>
        <a:xfrm>
          <a:off x="6640859" y="2936120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FEE12-B483-4A71-BF75-C6AB844F4E2A}">
      <dsp:nvSpPr>
        <dsp:cNvPr id="0" name=""/>
        <dsp:cNvSpPr/>
      </dsp:nvSpPr>
      <dsp:spPr>
        <a:xfrm>
          <a:off x="3177845" y="2830236"/>
          <a:ext cx="352362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הבנת הודעות קומפילר</a:t>
          </a:r>
          <a:endParaRPr lang="he-IL" sz="2400" b="1" kern="1200" dirty="0">
            <a:solidFill>
              <a:schemeClr val="accent6"/>
            </a:solidFill>
          </a:endParaRPr>
        </a:p>
      </dsp:txBody>
      <dsp:txXfrm>
        <a:off x="3177845" y="2830236"/>
        <a:ext cx="3523622" cy="341171"/>
      </dsp:txXfrm>
    </dsp:sp>
    <dsp:sp modelId="{2BFEA047-9F70-4323-B5C8-AA1E3641B6C0}">
      <dsp:nvSpPr>
        <dsp:cNvPr id="0" name=""/>
        <dsp:cNvSpPr/>
      </dsp:nvSpPr>
      <dsp:spPr>
        <a:xfrm>
          <a:off x="6640859" y="3277291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743F-716D-4761-AD08-B063EAF3CE58}">
      <dsp:nvSpPr>
        <dsp:cNvPr id="0" name=""/>
        <dsp:cNvSpPr/>
      </dsp:nvSpPr>
      <dsp:spPr>
        <a:xfrm>
          <a:off x="3946205" y="3154185"/>
          <a:ext cx="2755262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תכנון</a:t>
          </a:r>
          <a:r>
            <a:rPr kumimoji="0" lang="en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OOP </a:t>
          </a: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נכון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946205" y="3154185"/>
        <a:ext cx="2755262" cy="341171"/>
      </dsp:txXfrm>
    </dsp:sp>
    <dsp:sp modelId="{2B5D6E4C-8750-49AC-8AD2-810BFF60B16D}">
      <dsp:nvSpPr>
        <dsp:cNvPr id="0" name=""/>
        <dsp:cNvSpPr/>
      </dsp:nvSpPr>
      <dsp:spPr>
        <a:xfrm>
          <a:off x="6617078" y="3555674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85502-A45C-4AB7-9599-FCBAC65D6FCB}">
      <dsp:nvSpPr>
        <dsp:cNvPr id="0" name=""/>
        <dsp:cNvSpPr/>
      </dsp:nvSpPr>
      <dsp:spPr>
        <a:xfrm>
          <a:off x="3879093" y="3484876"/>
          <a:ext cx="282530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ניהול שגיאות</a:t>
          </a:r>
          <a:r>
            <a:rPr kumimoji="0" lang="en-IL" altLang="en-IL" sz="24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rPr>
            <a:t> 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79093" y="3484876"/>
        <a:ext cx="2825301" cy="341171"/>
      </dsp:txXfrm>
    </dsp:sp>
    <dsp:sp modelId="{45F625EE-C0AC-4184-AF11-13E9AE5CB667}">
      <dsp:nvSpPr>
        <dsp:cNvPr id="0" name=""/>
        <dsp:cNvSpPr/>
      </dsp:nvSpPr>
      <dsp:spPr>
        <a:xfrm>
          <a:off x="6608564" y="3896846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6C72B-9E00-46D8-9E78-FB1FA5A3B7AF}">
      <dsp:nvSpPr>
        <dsp:cNvPr id="0" name=""/>
        <dsp:cNvSpPr/>
      </dsp:nvSpPr>
      <dsp:spPr>
        <a:xfrm>
          <a:off x="3858100" y="3802067"/>
          <a:ext cx="2842329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בדיקות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858100" y="3802067"/>
        <a:ext cx="2842329" cy="341171"/>
      </dsp:txXfrm>
    </dsp:sp>
    <dsp:sp modelId="{6F0B34B6-BABD-4F86-9EDB-18466323C3D9}">
      <dsp:nvSpPr>
        <dsp:cNvPr id="0" name=""/>
        <dsp:cNvSpPr/>
      </dsp:nvSpPr>
      <dsp:spPr>
        <a:xfrm>
          <a:off x="6619778" y="4169368"/>
          <a:ext cx="146362" cy="146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DB07-B4C4-4169-84D6-D2F877915A2D}">
      <dsp:nvSpPr>
        <dsp:cNvPr id="0" name=""/>
        <dsp:cNvSpPr/>
      </dsp:nvSpPr>
      <dsp:spPr>
        <a:xfrm>
          <a:off x="3957508" y="4078475"/>
          <a:ext cx="2779831" cy="34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he-IL" altLang="en-IL" sz="24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חשיבה אלגוריתמית</a:t>
          </a:r>
          <a:endParaRPr kumimoji="0" lang="en-IL" altLang="en-IL" sz="2400" b="1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Arial" panose="020B0604020202020204" pitchFamily="34" charset="0"/>
          </a:endParaRPr>
        </a:p>
      </dsp:txBody>
      <dsp:txXfrm>
        <a:off x="3957508" y="4078475"/>
        <a:ext cx="2779831" cy="34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C3C07D0-DBBA-9D86-BDB2-27C16A6B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>
            <a:extLst>
              <a:ext uri="{FF2B5EF4-FFF2-40B4-BE49-F238E27FC236}">
                <a16:creationId xmlns:a16="http://schemas.microsoft.com/office/drawing/2014/main" id="{BA88745C-EF2E-525E-5276-C7CC7418D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>
            <a:extLst>
              <a:ext uri="{FF2B5EF4-FFF2-40B4-BE49-F238E27FC236}">
                <a16:creationId xmlns:a16="http://schemas.microsoft.com/office/drawing/2014/main" id="{ACB56732-37F9-996C-B9D9-ACE8BCE79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4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5117D0D8-A79B-38F8-F6B0-55E47BAF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>
            <a:extLst>
              <a:ext uri="{FF2B5EF4-FFF2-40B4-BE49-F238E27FC236}">
                <a16:creationId xmlns:a16="http://schemas.microsoft.com/office/drawing/2014/main" id="{9C4AF2BB-4756-C32F-7D09-6A5FEB2A2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>
            <a:extLst>
              <a:ext uri="{FF2B5EF4-FFF2-40B4-BE49-F238E27FC236}">
                <a16:creationId xmlns:a16="http://schemas.microsoft.com/office/drawing/2014/main" id="{02D764F7-ADCE-BF76-07FA-BB41FFFE92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1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CC673F3-29EF-3F7F-64E7-9A9F3F1D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>
            <a:extLst>
              <a:ext uri="{FF2B5EF4-FFF2-40B4-BE49-F238E27FC236}">
                <a16:creationId xmlns:a16="http://schemas.microsoft.com/office/drawing/2014/main" id="{0AD07156-D52F-7155-C39B-64C3338D4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>
            <a:extLst>
              <a:ext uri="{FF2B5EF4-FFF2-40B4-BE49-F238E27FC236}">
                <a16:creationId xmlns:a16="http://schemas.microsoft.com/office/drawing/2014/main" id="{BA473309-A0DD-6728-E16E-A8E870967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A962338F-3EDF-70B2-A634-209574C0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>
            <a:extLst>
              <a:ext uri="{FF2B5EF4-FFF2-40B4-BE49-F238E27FC236}">
                <a16:creationId xmlns:a16="http://schemas.microsoft.com/office/drawing/2014/main" id="{0065BFFE-0241-6F82-0705-384338B55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>
            <a:extLst>
              <a:ext uri="{FF2B5EF4-FFF2-40B4-BE49-F238E27FC236}">
                <a16:creationId xmlns:a16="http://schemas.microsoft.com/office/drawing/2014/main" id="{BA8FFBE5-50D3-0A83-C51A-A2227C9B5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59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F2F6177E-01F8-46A8-FA1A-1B585FA0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>
            <a:extLst>
              <a:ext uri="{FF2B5EF4-FFF2-40B4-BE49-F238E27FC236}">
                <a16:creationId xmlns:a16="http://schemas.microsoft.com/office/drawing/2014/main" id="{0AABAB3A-058F-A6A1-EE25-FF1E10C0E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>
            <a:extLst>
              <a:ext uri="{FF2B5EF4-FFF2-40B4-BE49-F238E27FC236}">
                <a16:creationId xmlns:a16="http://schemas.microsoft.com/office/drawing/2014/main" id="{AE3F1A21-B828-6885-D98A-53A6DDA41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4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49595491-35A0-B79B-0E7E-C825B82E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>
            <a:extLst>
              <a:ext uri="{FF2B5EF4-FFF2-40B4-BE49-F238E27FC236}">
                <a16:creationId xmlns:a16="http://schemas.microsoft.com/office/drawing/2014/main" id="{3C0ECDCF-57DC-DFBE-C3A7-B149BDB43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>
            <a:extLst>
              <a:ext uri="{FF2B5EF4-FFF2-40B4-BE49-F238E27FC236}">
                <a16:creationId xmlns:a16="http://schemas.microsoft.com/office/drawing/2014/main" id="{B002F3E5-BECF-96CB-1E93-C463C9C72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77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B256544-124F-840C-7944-B0090311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>
            <a:extLst>
              <a:ext uri="{FF2B5EF4-FFF2-40B4-BE49-F238E27FC236}">
                <a16:creationId xmlns:a16="http://schemas.microsoft.com/office/drawing/2014/main" id="{C9C6ECE8-5100-8E18-99F4-2D7B38B49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>
            <a:extLst>
              <a:ext uri="{FF2B5EF4-FFF2-40B4-BE49-F238E27FC236}">
                <a16:creationId xmlns:a16="http://schemas.microsoft.com/office/drawing/2014/main" id="{65AA79C2-DF9B-83DB-2617-EF382BE6C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86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C102D584-C32C-AC24-B514-7C974882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>
            <a:extLst>
              <a:ext uri="{FF2B5EF4-FFF2-40B4-BE49-F238E27FC236}">
                <a16:creationId xmlns:a16="http://schemas.microsoft.com/office/drawing/2014/main" id="{83AF224E-91BF-8914-84EB-ACD7DBFDD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>
            <a:extLst>
              <a:ext uri="{FF2B5EF4-FFF2-40B4-BE49-F238E27FC236}">
                <a16:creationId xmlns:a16="http://schemas.microsoft.com/office/drawing/2014/main" id="{EE2B3C4D-9ACA-45E3-94AF-F7A9DB1308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55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182E81F-771F-3244-889D-BF43764A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>
            <a:extLst>
              <a:ext uri="{FF2B5EF4-FFF2-40B4-BE49-F238E27FC236}">
                <a16:creationId xmlns:a16="http://schemas.microsoft.com/office/drawing/2014/main" id="{E32E17CA-AA8C-B984-3E74-8318B0C7D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>
            <a:extLst>
              <a:ext uri="{FF2B5EF4-FFF2-40B4-BE49-F238E27FC236}">
                <a16:creationId xmlns:a16="http://schemas.microsoft.com/office/drawing/2014/main" id="{A85AD073-AF4E-E187-0CE3-F652FDB8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74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0" y="0"/>
            <a:ext cx="9144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8" r:id="rId3"/>
    <p:sldLayoutId id="2147483661" r:id="rId4"/>
    <p:sldLayoutId id="2147483665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cisA2000/Schedule-Data-Generator/blob/main/generate_course_schedules.py" TargetMode="External"/><Relationship Id="rId2" Type="http://schemas.openxmlformats.org/officeDocument/2006/relationships/hyperlink" Target="https://github.com/FrancisA2000/Schedule-Data-Generator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--academia-flow-0f12e827.base44.app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/styling-with-utility-classes" TargetMode="External"/><Relationship Id="rId2" Type="http://schemas.openxmlformats.org/officeDocument/2006/relationships/hyperlink" Target="https://chatgpt.com/share/6899ce56-5594-800b-b9e4-23c15965ff2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rancisA2000/Schedule-Data-Generator/blob/main/generate_yaml_data.py" TargetMode="External"/><Relationship Id="rId4" Type="http://schemas.openxmlformats.org/officeDocument/2006/relationships/hyperlink" Target="https://github.com/FrancisA2000/Schedule-Data-Generator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687B8E-4F4E-F0CB-164E-6E196A5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8" y="1804051"/>
            <a:ext cx="8568722" cy="1042853"/>
          </a:xfrm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פרויקט סופי – ניהול מערכת שעות לסטודנט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he-IL" sz="1000" b="1" dirty="0">
                <a:solidFill>
                  <a:schemeClr val="bg1"/>
                </a:solidFill>
              </a:rPr>
            </a:br>
            <a:r>
              <a:rPr lang="he-IL" sz="2000" b="1" dirty="0">
                <a:solidFill>
                  <a:schemeClr val="bg1"/>
                </a:solidFill>
              </a:rPr>
              <a:t>השוואה בין אפשרויות מימוש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A6FC263-CDBC-825D-EC92-C87E5DBC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8" y="252053"/>
            <a:ext cx="8568722" cy="1331703"/>
          </a:xfrm>
          <a:custGeom>
            <a:avLst/>
            <a:gdLst>
              <a:gd name="connsiteX0" fmla="*/ 0 w 8568722"/>
              <a:gd name="connsiteY0" fmla="*/ 0 h 1331703"/>
              <a:gd name="connsiteX1" fmla="*/ 744820 w 8568722"/>
              <a:gd name="connsiteY1" fmla="*/ 0 h 1331703"/>
              <a:gd name="connsiteX2" fmla="*/ 1232578 w 8568722"/>
              <a:gd name="connsiteY2" fmla="*/ 0 h 1331703"/>
              <a:gd name="connsiteX3" fmla="*/ 1806023 w 8568722"/>
              <a:gd name="connsiteY3" fmla="*/ 0 h 1331703"/>
              <a:gd name="connsiteX4" fmla="*/ 2636530 w 8568722"/>
              <a:gd name="connsiteY4" fmla="*/ 0 h 1331703"/>
              <a:gd name="connsiteX5" fmla="*/ 3295662 w 8568722"/>
              <a:gd name="connsiteY5" fmla="*/ 0 h 1331703"/>
              <a:gd name="connsiteX6" fmla="*/ 3954795 w 8568722"/>
              <a:gd name="connsiteY6" fmla="*/ 0 h 1331703"/>
              <a:gd name="connsiteX7" fmla="*/ 4528240 w 8568722"/>
              <a:gd name="connsiteY7" fmla="*/ 0 h 1331703"/>
              <a:gd name="connsiteX8" fmla="*/ 4930311 w 8568722"/>
              <a:gd name="connsiteY8" fmla="*/ 0 h 1331703"/>
              <a:gd name="connsiteX9" fmla="*/ 5675130 w 8568722"/>
              <a:gd name="connsiteY9" fmla="*/ 0 h 1331703"/>
              <a:gd name="connsiteX10" fmla="*/ 6248576 w 8568722"/>
              <a:gd name="connsiteY10" fmla="*/ 0 h 1331703"/>
              <a:gd name="connsiteX11" fmla="*/ 7079083 w 8568722"/>
              <a:gd name="connsiteY11" fmla="*/ 0 h 1331703"/>
              <a:gd name="connsiteX12" fmla="*/ 7652528 w 8568722"/>
              <a:gd name="connsiteY12" fmla="*/ 0 h 1331703"/>
              <a:gd name="connsiteX13" fmla="*/ 8568722 w 8568722"/>
              <a:gd name="connsiteY13" fmla="*/ 0 h 1331703"/>
              <a:gd name="connsiteX14" fmla="*/ 8568722 w 8568722"/>
              <a:gd name="connsiteY14" fmla="*/ 652534 h 1331703"/>
              <a:gd name="connsiteX15" fmla="*/ 8568722 w 8568722"/>
              <a:gd name="connsiteY15" fmla="*/ 1331703 h 1331703"/>
              <a:gd name="connsiteX16" fmla="*/ 7738215 w 8568722"/>
              <a:gd name="connsiteY16" fmla="*/ 1331703 h 1331703"/>
              <a:gd name="connsiteX17" fmla="*/ 7336144 w 8568722"/>
              <a:gd name="connsiteY17" fmla="*/ 1331703 h 1331703"/>
              <a:gd name="connsiteX18" fmla="*/ 6934073 w 8568722"/>
              <a:gd name="connsiteY18" fmla="*/ 1331703 h 1331703"/>
              <a:gd name="connsiteX19" fmla="*/ 6446315 w 8568722"/>
              <a:gd name="connsiteY19" fmla="*/ 1331703 h 1331703"/>
              <a:gd name="connsiteX20" fmla="*/ 5615809 w 8568722"/>
              <a:gd name="connsiteY20" fmla="*/ 1331703 h 1331703"/>
              <a:gd name="connsiteX21" fmla="*/ 5128051 w 8568722"/>
              <a:gd name="connsiteY21" fmla="*/ 1331703 h 1331703"/>
              <a:gd name="connsiteX22" fmla="*/ 4383231 w 8568722"/>
              <a:gd name="connsiteY22" fmla="*/ 1331703 h 1331703"/>
              <a:gd name="connsiteX23" fmla="*/ 3981160 w 8568722"/>
              <a:gd name="connsiteY23" fmla="*/ 1331703 h 1331703"/>
              <a:gd name="connsiteX24" fmla="*/ 3322028 w 8568722"/>
              <a:gd name="connsiteY24" fmla="*/ 1331703 h 1331703"/>
              <a:gd name="connsiteX25" fmla="*/ 2577208 w 8568722"/>
              <a:gd name="connsiteY25" fmla="*/ 1331703 h 1331703"/>
              <a:gd name="connsiteX26" fmla="*/ 1832388 w 8568722"/>
              <a:gd name="connsiteY26" fmla="*/ 1331703 h 1331703"/>
              <a:gd name="connsiteX27" fmla="*/ 1430317 w 8568722"/>
              <a:gd name="connsiteY27" fmla="*/ 1331703 h 1331703"/>
              <a:gd name="connsiteX28" fmla="*/ 771185 w 8568722"/>
              <a:gd name="connsiteY28" fmla="*/ 1331703 h 1331703"/>
              <a:gd name="connsiteX29" fmla="*/ 0 w 8568722"/>
              <a:gd name="connsiteY29" fmla="*/ 1331703 h 1331703"/>
              <a:gd name="connsiteX30" fmla="*/ 0 w 8568722"/>
              <a:gd name="connsiteY30" fmla="*/ 679169 h 1331703"/>
              <a:gd name="connsiteX31" fmla="*/ 0 w 8568722"/>
              <a:gd name="connsiteY31" fmla="*/ 0 h 133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68722" h="1331703" fill="none" extrusionOk="0">
                <a:moveTo>
                  <a:pt x="0" y="0"/>
                </a:moveTo>
                <a:cubicBezTo>
                  <a:pt x="249851" y="-1197"/>
                  <a:pt x="468849" y="-8877"/>
                  <a:pt x="744820" y="0"/>
                </a:cubicBezTo>
                <a:cubicBezTo>
                  <a:pt x="1020791" y="8877"/>
                  <a:pt x="1060499" y="-20687"/>
                  <a:pt x="1232578" y="0"/>
                </a:cubicBezTo>
                <a:cubicBezTo>
                  <a:pt x="1404657" y="20687"/>
                  <a:pt x="1526430" y="-19172"/>
                  <a:pt x="1806023" y="0"/>
                </a:cubicBezTo>
                <a:cubicBezTo>
                  <a:pt x="2085617" y="19172"/>
                  <a:pt x="2421856" y="35638"/>
                  <a:pt x="2636530" y="0"/>
                </a:cubicBezTo>
                <a:cubicBezTo>
                  <a:pt x="2851204" y="-35638"/>
                  <a:pt x="2980279" y="-18353"/>
                  <a:pt x="3295662" y="0"/>
                </a:cubicBezTo>
                <a:cubicBezTo>
                  <a:pt x="3611045" y="18353"/>
                  <a:pt x="3728432" y="-1252"/>
                  <a:pt x="3954795" y="0"/>
                </a:cubicBezTo>
                <a:cubicBezTo>
                  <a:pt x="4181158" y="1252"/>
                  <a:pt x="4293218" y="19844"/>
                  <a:pt x="4528240" y="0"/>
                </a:cubicBezTo>
                <a:cubicBezTo>
                  <a:pt x="4763263" y="-19844"/>
                  <a:pt x="4761005" y="-16047"/>
                  <a:pt x="4930311" y="0"/>
                </a:cubicBezTo>
                <a:cubicBezTo>
                  <a:pt x="5099617" y="16047"/>
                  <a:pt x="5471739" y="17615"/>
                  <a:pt x="5675130" y="0"/>
                </a:cubicBezTo>
                <a:cubicBezTo>
                  <a:pt x="5878521" y="-17615"/>
                  <a:pt x="6022511" y="-13523"/>
                  <a:pt x="6248576" y="0"/>
                </a:cubicBezTo>
                <a:cubicBezTo>
                  <a:pt x="6474641" y="13523"/>
                  <a:pt x="6862605" y="41504"/>
                  <a:pt x="7079083" y="0"/>
                </a:cubicBezTo>
                <a:cubicBezTo>
                  <a:pt x="7295561" y="-41504"/>
                  <a:pt x="7390065" y="15321"/>
                  <a:pt x="7652528" y="0"/>
                </a:cubicBezTo>
                <a:cubicBezTo>
                  <a:pt x="7914991" y="-15321"/>
                  <a:pt x="8275054" y="20557"/>
                  <a:pt x="8568722" y="0"/>
                </a:cubicBezTo>
                <a:cubicBezTo>
                  <a:pt x="8537819" y="305867"/>
                  <a:pt x="8542639" y="353228"/>
                  <a:pt x="8568722" y="652534"/>
                </a:cubicBezTo>
                <a:cubicBezTo>
                  <a:pt x="8594805" y="951840"/>
                  <a:pt x="8582116" y="1014185"/>
                  <a:pt x="8568722" y="1331703"/>
                </a:cubicBezTo>
                <a:cubicBezTo>
                  <a:pt x="8265827" y="1354805"/>
                  <a:pt x="7914757" y="1353851"/>
                  <a:pt x="7738215" y="1331703"/>
                </a:cubicBezTo>
                <a:cubicBezTo>
                  <a:pt x="7561673" y="1309555"/>
                  <a:pt x="7492748" y="1324371"/>
                  <a:pt x="7336144" y="1331703"/>
                </a:cubicBezTo>
                <a:cubicBezTo>
                  <a:pt x="7179540" y="1339035"/>
                  <a:pt x="7127851" y="1312948"/>
                  <a:pt x="6934073" y="1331703"/>
                </a:cubicBezTo>
                <a:cubicBezTo>
                  <a:pt x="6740295" y="1350458"/>
                  <a:pt x="6558217" y="1339197"/>
                  <a:pt x="6446315" y="1331703"/>
                </a:cubicBezTo>
                <a:cubicBezTo>
                  <a:pt x="6334413" y="1324209"/>
                  <a:pt x="5964071" y="1362332"/>
                  <a:pt x="5615809" y="1331703"/>
                </a:cubicBezTo>
                <a:cubicBezTo>
                  <a:pt x="5267547" y="1301074"/>
                  <a:pt x="5255972" y="1326502"/>
                  <a:pt x="5128051" y="1331703"/>
                </a:cubicBezTo>
                <a:cubicBezTo>
                  <a:pt x="5000130" y="1336904"/>
                  <a:pt x="4660541" y="1318148"/>
                  <a:pt x="4383231" y="1331703"/>
                </a:cubicBezTo>
                <a:cubicBezTo>
                  <a:pt x="4105921" y="1345258"/>
                  <a:pt x="4082942" y="1325563"/>
                  <a:pt x="3981160" y="1331703"/>
                </a:cubicBezTo>
                <a:cubicBezTo>
                  <a:pt x="3879378" y="1337843"/>
                  <a:pt x="3607279" y="1331269"/>
                  <a:pt x="3322028" y="1331703"/>
                </a:cubicBezTo>
                <a:cubicBezTo>
                  <a:pt x="3036777" y="1332137"/>
                  <a:pt x="2928123" y="1361888"/>
                  <a:pt x="2577208" y="1331703"/>
                </a:cubicBezTo>
                <a:cubicBezTo>
                  <a:pt x="2226293" y="1301518"/>
                  <a:pt x="2179841" y="1309528"/>
                  <a:pt x="1832388" y="1331703"/>
                </a:cubicBezTo>
                <a:cubicBezTo>
                  <a:pt x="1484935" y="1353878"/>
                  <a:pt x="1559141" y="1334551"/>
                  <a:pt x="1430317" y="1331703"/>
                </a:cubicBezTo>
                <a:cubicBezTo>
                  <a:pt x="1301493" y="1328855"/>
                  <a:pt x="1085381" y="1346323"/>
                  <a:pt x="771185" y="1331703"/>
                </a:cubicBezTo>
                <a:cubicBezTo>
                  <a:pt x="456989" y="1317083"/>
                  <a:pt x="286095" y="1294994"/>
                  <a:pt x="0" y="1331703"/>
                </a:cubicBezTo>
                <a:cubicBezTo>
                  <a:pt x="19052" y="1116553"/>
                  <a:pt x="2782" y="918911"/>
                  <a:pt x="0" y="679169"/>
                </a:cubicBezTo>
                <a:cubicBezTo>
                  <a:pt x="-2782" y="439427"/>
                  <a:pt x="-14954" y="171909"/>
                  <a:pt x="0" y="0"/>
                </a:cubicBezTo>
                <a:close/>
              </a:path>
              <a:path w="8568722" h="1331703" stroke="0" extrusionOk="0">
                <a:moveTo>
                  <a:pt x="0" y="0"/>
                </a:moveTo>
                <a:cubicBezTo>
                  <a:pt x="126560" y="8163"/>
                  <a:pt x="310485" y="-18390"/>
                  <a:pt x="402071" y="0"/>
                </a:cubicBezTo>
                <a:cubicBezTo>
                  <a:pt x="493657" y="18390"/>
                  <a:pt x="805576" y="-22060"/>
                  <a:pt x="975516" y="0"/>
                </a:cubicBezTo>
                <a:cubicBezTo>
                  <a:pt x="1145457" y="22060"/>
                  <a:pt x="1290415" y="14143"/>
                  <a:pt x="1548961" y="0"/>
                </a:cubicBezTo>
                <a:cubicBezTo>
                  <a:pt x="1807508" y="-14143"/>
                  <a:pt x="2084716" y="11989"/>
                  <a:pt x="2293781" y="0"/>
                </a:cubicBezTo>
                <a:cubicBezTo>
                  <a:pt x="2502846" y="-11989"/>
                  <a:pt x="2730598" y="-17267"/>
                  <a:pt x="3038601" y="0"/>
                </a:cubicBezTo>
                <a:cubicBezTo>
                  <a:pt x="3346604" y="17267"/>
                  <a:pt x="3546807" y="19128"/>
                  <a:pt x="3783420" y="0"/>
                </a:cubicBezTo>
                <a:cubicBezTo>
                  <a:pt x="4020033" y="-19128"/>
                  <a:pt x="4090729" y="15805"/>
                  <a:pt x="4185491" y="0"/>
                </a:cubicBezTo>
                <a:cubicBezTo>
                  <a:pt x="4280253" y="-15805"/>
                  <a:pt x="4582372" y="-14801"/>
                  <a:pt x="4844624" y="0"/>
                </a:cubicBezTo>
                <a:cubicBezTo>
                  <a:pt x="5106876" y="14801"/>
                  <a:pt x="5336406" y="14294"/>
                  <a:pt x="5589443" y="0"/>
                </a:cubicBezTo>
                <a:cubicBezTo>
                  <a:pt x="5842480" y="-14294"/>
                  <a:pt x="5889327" y="-19216"/>
                  <a:pt x="6077201" y="0"/>
                </a:cubicBezTo>
                <a:cubicBezTo>
                  <a:pt x="6265075" y="19216"/>
                  <a:pt x="6412211" y="-2884"/>
                  <a:pt x="6564959" y="0"/>
                </a:cubicBezTo>
                <a:cubicBezTo>
                  <a:pt x="6717707" y="2884"/>
                  <a:pt x="7144323" y="-22340"/>
                  <a:pt x="7309779" y="0"/>
                </a:cubicBezTo>
                <a:cubicBezTo>
                  <a:pt x="7475235" y="22340"/>
                  <a:pt x="8150544" y="-31177"/>
                  <a:pt x="8568722" y="0"/>
                </a:cubicBezTo>
                <a:cubicBezTo>
                  <a:pt x="8598070" y="322635"/>
                  <a:pt x="8552939" y="388790"/>
                  <a:pt x="8568722" y="665852"/>
                </a:cubicBezTo>
                <a:cubicBezTo>
                  <a:pt x="8584505" y="942914"/>
                  <a:pt x="8558226" y="1197746"/>
                  <a:pt x="8568722" y="1331703"/>
                </a:cubicBezTo>
                <a:cubicBezTo>
                  <a:pt x="8201812" y="1294910"/>
                  <a:pt x="7961505" y="1307161"/>
                  <a:pt x="7738215" y="1331703"/>
                </a:cubicBezTo>
                <a:cubicBezTo>
                  <a:pt x="7514925" y="1356245"/>
                  <a:pt x="7213465" y="1358571"/>
                  <a:pt x="6993395" y="1331703"/>
                </a:cubicBezTo>
                <a:cubicBezTo>
                  <a:pt x="6773325" y="1304835"/>
                  <a:pt x="6529175" y="1307381"/>
                  <a:pt x="6162889" y="1331703"/>
                </a:cubicBezTo>
                <a:cubicBezTo>
                  <a:pt x="5796603" y="1356025"/>
                  <a:pt x="5753550" y="1335352"/>
                  <a:pt x="5503756" y="1331703"/>
                </a:cubicBezTo>
                <a:cubicBezTo>
                  <a:pt x="5253962" y="1328054"/>
                  <a:pt x="5134456" y="1322483"/>
                  <a:pt x="4844624" y="1331703"/>
                </a:cubicBezTo>
                <a:cubicBezTo>
                  <a:pt x="4554792" y="1340923"/>
                  <a:pt x="4413931" y="1296102"/>
                  <a:pt x="4014117" y="1331703"/>
                </a:cubicBezTo>
                <a:cubicBezTo>
                  <a:pt x="3614303" y="1367304"/>
                  <a:pt x="3618785" y="1315243"/>
                  <a:pt x="3440671" y="1331703"/>
                </a:cubicBezTo>
                <a:cubicBezTo>
                  <a:pt x="3262557" y="1348163"/>
                  <a:pt x="3173080" y="1323465"/>
                  <a:pt x="2952913" y="1331703"/>
                </a:cubicBezTo>
                <a:cubicBezTo>
                  <a:pt x="2732746" y="1339941"/>
                  <a:pt x="2381176" y="1333107"/>
                  <a:pt x="2122407" y="1331703"/>
                </a:cubicBezTo>
                <a:cubicBezTo>
                  <a:pt x="1863638" y="1330299"/>
                  <a:pt x="1535051" y="1293385"/>
                  <a:pt x="1291900" y="1331703"/>
                </a:cubicBezTo>
                <a:cubicBezTo>
                  <a:pt x="1048749" y="1370021"/>
                  <a:pt x="977183" y="1308704"/>
                  <a:pt x="804142" y="1331703"/>
                </a:cubicBezTo>
                <a:cubicBezTo>
                  <a:pt x="631101" y="1354702"/>
                  <a:pt x="341667" y="1358833"/>
                  <a:pt x="0" y="1331703"/>
                </a:cubicBezTo>
                <a:cubicBezTo>
                  <a:pt x="29902" y="1039077"/>
                  <a:pt x="-26298" y="989904"/>
                  <a:pt x="0" y="705803"/>
                </a:cubicBezTo>
                <a:cubicBezTo>
                  <a:pt x="26298" y="421702"/>
                  <a:pt x="-9984" y="3286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517316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97D4062-1584-3D66-D939-1E6E2C8AF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977981"/>
              </p:ext>
            </p:extLst>
          </p:nvPr>
        </p:nvGraphicFramePr>
        <p:xfrm>
          <a:off x="2820000" y="3067200"/>
          <a:ext cx="6096000" cy="175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79CC88-FC5D-6B40-50C1-F9CD3519F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509808"/>
              </p:ext>
            </p:extLst>
          </p:nvPr>
        </p:nvGraphicFramePr>
        <p:xfrm>
          <a:off x="-2686800" y="3067200"/>
          <a:ext cx="6096000" cy="175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DE6CB69D-D499-C960-6EDE-C1C91EAF26FC}"/>
              </a:ext>
            </a:extLst>
          </p:cNvPr>
          <p:cNvSpPr/>
          <p:nvPr/>
        </p:nvSpPr>
        <p:spPr>
          <a:xfrm>
            <a:off x="3283200" y="3847948"/>
            <a:ext cx="2275200" cy="964800"/>
          </a:xfrm>
          <a:custGeom>
            <a:avLst/>
            <a:gdLst>
              <a:gd name="connsiteX0" fmla="*/ 120600 w 2275200"/>
              <a:gd name="connsiteY0" fmla="*/ 120600 h 964800"/>
              <a:gd name="connsiteX1" fmla="*/ 778260 w 2275200"/>
              <a:gd name="connsiteY1" fmla="*/ 120600 h 964800"/>
              <a:gd name="connsiteX2" fmla="*/ 1395240 w 2275200"/>
              <a:gd name="connsiteY2" fmla="*/ 120600 h 964800"/>
              <a:gd name="connsiteX3" fmla="*/ 2154600 w 2275200"/>
              <a:gd name="connsiteY3" fmla="*/ 120600 h 964800"/>
              <a:gd name="connsiteX4" fmla="*/ 2154600 w 2275200"/>
              <a:gd name="connsiteY4" fmla="*/ 475164 h 964800"/>
              <a:gd name="connsiteX5" fmla="*/ 2154600 w 2275200"/>
              <a:gd name="connsiteY5" fmla="*/ 844200 h 964800"/>
              <a:gd name="connsiteX6" fmla="*/ 1517280 w 2275200"/>
              <a:gd name="connsiteY6" fmla="*/ 844200 h 964800"/>
              <a:gd name="connsiteX7" fmla="*/ 879960 w 2275200"/>
              <a:gd name="connsiteY7" fmla="*/ 844200 h 964800"/>
              <a:gd name="connsiteX8" fmla="*/ 120600 w 2275200"/>
              <a:gd name="connsiteY8" fmla="*/ 844200 h 964800"/>
              <a:gd name="connsiteX9" fmla="*/ 120600 w 2275200"/>
              <a:gd name="connsiteY9" fmla="*/ 504108 h 964800"/>
              <a:gd name="connsiteX10" fmla="*/ 120600 w 2275200"/>
              <a:gd name="connsiteY10" fmla="*/ 120600 h 964800"/>
              <a:gd name="connsiteX0" fmla="*/ 0 w 2275200"/>
              <a:gd name="connsiteY0" fmla="*/ 0 h 964800"/>
              <a:gd name="connsiteX1" fmla="*/ 546048 w 2275200"/>
              <a:gd name="connsiteY1" fmla="*/ 0 h 964800"/>
              <a:gd name="connsiteX2" fmla="*/ 1114848 w 2275200"/>
              <a:gd name="connsiteY2" fmla="*/ 0 h 964800"/>
              <a:gd name="connsiteX3" fmla="*/ 1683648 w 2275200"/>
              <a:gd name="connsiteY3" fmla="*/ 0 h 964800"/>
              <a:gd name="connsiteX4" fmla="*/ 2275200 w 2275200"/>
              <a:gd name="connsiteY4" fmla="*/ 0 h 964800"/>
              <a:gd name="connsiteX5" fmla="*/ 2154600 w 2275200"/>
              <a:gd name="connsiteY5" fmla="*/ 120600 h 964800"/>
              <a:gd name="connsiteX6" fmla="*/ 1476600 w 2275200"/>
              <a:gd name="connsiteY6" fmla="*/ 120600 h 964800"/>
              <a:gd name="connsiteX7" fmla="*/ 839280 w 2275200"/>
              <a:gd name="connsiteY7" fmla="*/ 120600 h 964800"/>
              <a:gd name="connsiteX8" fmla="*/ 120600 w 2275200"/>
              <a:gd name="connsiteY8" fmla="*/ 120600 h 964800"/>
              <a:gd name="connsiteX9" fmla="*/ 0 w 2275200"/>
              <a:gd name="connsiteY9" fmla="*/ 0 h 964800"/>
              <a:gd name="connsiteX0" fmla="*/ 0 w 2275200"/>
              <a:gd name="connsiteY0" fmla="*/ 964800 h 964800"/>
              <a:gd name="connsiteX1" fmla="*/ 120600 w 2275200"/>
              <a:gd name="connsiteY1" fmla="*/ 844200 h 964800"/>
              <a:gd name="connsiteX2" fmla="*/ 737580 w 2275200"/>
              <a:gd name="connsiteY2" fmla="*/ 844200 h 964800"/>
              <a:gd name="connsiteX3" fmla="*/ 1354560 w 2275200"/>
              <a:gd name="connsiteY3" fmla="*/ 844200 h 964800"/>
              <a:gd name="connsiteX4" fmla="*/ 2154600 w 2275200"/>
              <a:gd name="connsiteY4" fmla="*/ 844200 h 964800"/>
              <a:gd name="connsiteX5" fmla="*/ 2275200 w 2275200"/>
              <a:gd name="connsiteY5" fmla="*/ 964800 h 964800"/>
              <a:gd name="connsiteX6" fmla="*/ 1729152 w 2275200"/>
              <a:gd name="connsiteY6" fmla="*/ 964800 h 964800"/>
              <a:gd name="connsiteX7" fmla="*/ 1228608 w 2275200"/>
              <a:gd name="connsiteY7" fmla="*/ 964800 h 964800"/>
              <a:gd name="connsiteX8" fmla="*/ 637056 w 2275200"/>
              <a:gd name="connsiteY8" fmla="*/ 964800 h 964800"/>
              <a:gd name="connsiteX9" fmla="*/ 0 w 2275200"/>
              <a:gd name="connsiteY9" fmla="*/ 964800 h 964800"/>
              <a:gd name="connsiteX0" fmla="*/ 0 w 2275200"/>
              <a:gd name="connsiteY0" fmla="*/ 0 h 964800"/>
              <a:gd name="connsiteX1" fmla="*/ 120600 w 2275200"/>
              <a:gd name="connsiteY1" fmla="*/ 120600 h 964800"/>
              <a:gd name="connsiteX2" fmla="*/ 120600 w 2275200"/>
              <a:gd name="connsiteY2" fmla="*/ 475164 h 964800"/>
              <a:gd name="connsiteX3" fmla="*/ 120600 w 2275200"/>
              <a:gd name="connsiteY3" fmla="*/ 844200 h 964800"/>
              <a:gd name="connsiteX4" fmla="*/ 0 w 2275200"/>
              <a:gd name="connsiteY4" fmla="*/ 964800 h 964800"/>
              <a:gd name="connsiteX5" fmla="*/ 0 w 2275200"/>
              <a:gd name="connsiteY5" fmla="*/ 492048 h 964800"/>
              <a:gd name="connsiteX6" fmla="*/ 0 w 2275200"/>
              <a:gd name="connsiteY6" fmla="*/ 0 h 964800"/>
              <a:gd name="connsiteX0" fmla="*/ 2275200 w 2275200"/>
              <a:gd name="connsiteY0" fmla="*/ 0 h 964800"/>
              <a:gd name="connsiteX1" fmla="*/ 2275200 w 2275200"/>
              <a:gd name="connsiteY1" fmla="*/ 482400 h 964800"/>
              <a:gd name="connsiteX2" fmla="*/ 2275200 w 2275200"/>
              <a:gd name="connsiteY2" fmla="*/ 964800 h 964800"/>
              <a:gd name="connsiteX3" fmla="*/ 2154600 w 2275200"/>
              <a:gd name="connsiteY3" fmla="*/ 844200 h 964800"/>
              <a:gd name="connsiteX4" fmla="*/ 2154600 w 2275200"/>
              <a:gd name="connsiteY4" fmla="*/ 489636 h 964800"/>
              <a:gd name="connsiteX5" fmla="*/ 2154600 w 2275200"/>
              <a:gd name="connsiteY5" fmla="*/ 120600 h 964800"/>
              <a:gd name="connsiteX6" fmla="*/ 2275200 w 2275200"/>
              <a:gd name="connsiteY6" fmla="*/ 0 h 964800"/>
              <a:gd name="connsiteX0" fmla="*/ 0 w 2275200"/>
              <a:gd name="connsiteY0" fmla="*/ 0 h 964800"/>
              <a:gd name="connsiteX1" fmla="*/ 523296 w 2275200"/>
              <a:gd name="connsiteY1" fmla="*/ 0 h 964800"/>
              <a:gd name="connsiteX2" fmla="*/ 1023840 w 2275200"/>
              <a:gd name="connsiteY2" fmla="*/ 0 h 964800"/>
              <a:gd name="connsiteX3" fmla="*/ 1638144 w 2275200"/>
              <a:gd name="connsiteY3" fmla="*/ 0 h 964800"/>
              <a:gd name="connsiteX4" fmla="*/ 2275200 w 2275200"/>
              <a:gd name="connsiteY4" fmla="*/ 0 h 964800"/>
              <a:gd name="connsiteX5" fmla="*/ 2275200 w 2275200"/>
              <a:gd name="connsiteY5" fmla="*/ 453456 h 964800"/>
              <a:gd name="connsiteX6" fmla="*/ 2275200 w 2275200"/>
              <a:gd name="connsiteY6" fmla="*/ 964800 h 964800"/>
              <a:gd name="connsiteX7" fmla="*/ 1660896 w 2275200"/>
              <a:gd name="connsiteY7" fmla="*/ 964800 h 964800"/>
              <a:gd name="connsiteX8" fmla="*/ 1092096 w 2275200"/>
              <a:gd name="connsiteY8" fmla="*/ 964800 h 964800"/>
              <a:gd name="connsiteX9" fmla="*/ 500544 w 2275200"/>
              <a:gd name="connsiteY9" fmla="*/ 964800 h 964800"/>
              <a:gd name="connsiteX10" fmla="*/ 0 w 2275200"/>
              <a:gd name="connsiteY10" fmla="*/ 964800 h 964800"/>
              <a:gd name="connsiteX11" fmla="*/ 0 w 2275200"/>
              <a:gd name="connsiteY11" fmla="*/ 463104 h 964800"/>
              <a:gd name="connsiteX12" fmla="*/ 0 w 2275200"/>
              <a:gd name="connsiteY12" fmla="*/ 0 h 964800"/>
              <a:gd name="connsiteX13" fmla="*/ 120600 w 2275200"/>
              <a:gd name="connsiteY13" fmla="*/ 120600 h 964800"/>
              <a:gd name="connsiteX14" fmla="*/ 798600 w 2275200"/>
              <a:gd name="connsiteY14" fmla="*/ 120600 h 964800"/>
              <a:gd name="connsiteX15" fmla="*/ 1517280 w 2275200"/>
              <a:gd name="connsiteY15" fmla="*/ 120600 h 964800"/>
              <a:gd name="connsiteX16" fmla="*/ 2154600 w 2275200"/>
              <a:gd name="connsiteY16" fmla="*/ 120600 h 964800"/>
              <a:gd name="connsiteX17" fmla="*/ 2154600 w 2275200"/>
              <a:gd name="connsiteY17" fmla="*/ 460692 h 964800"/>
              <a:gd name="connsiteX18" fmla="*/ 2154600 w 2275200"/>
              <a:gd name="connsiteY18" fmla="*/ 844200 h 964800"/>
              <a:gd name="connsiteX19" fmla="*/ 1476600 w 2275200"/>
              <a:gd name="connsiteY19" fmla="*/ 844200 h 964800"/>
              <a:gd name="connsiteX20" fmla="*/ 778260 w 2275200"/>
              <a:gd name="connsiteY20" fmla="*/ 844200 h 964800"/>
              <a:gd name="connsiteX21" fmla="*/ 120600 w 2275200"/>
              <a:gd name="connsiteY21" fmla="*/ 844200 h 964800"/>
              <a:gd name="connsiteX22" fmla="*/ 120600 w 2275200"/>
              <a:gd name="connsiteY22" fmla="*/ 482400 h 964800"/>
              <a:gd name="connsiteX23" fmla="*/ 120600 w 2275200"/>
              <a:gd name="connsiteY23" fmla="*/ 120600 h 964800"/>
              <a:gd name="connsiteX24" fmla="*/ 0 w 2275200"/>
              <a:gd name="connsiteY24" fmla="*/ 0 h 964800"/>
              <a:gd name="connsiteX25" fmla="*/ 120600 w 2275200"/>
              <a:gd name="connsiteY25" fmla="*/ 120600 h 964800"/>
              <a:gd name="connsiteX26" fmla="*/ 0 w 2275200"/>
              <a:gd name="connsiteY26" fmla="*/ 964800 h 964800"/>
              <a:gd name="connsiteX27" fmla="*/ 120600 w 2275200"/>
              <a:gd name="connsiteY27" fmla="*/ 844200 h 964800"/>
              <a:gd name="connsiteX28" fmla="*/ 2275200 w 2275200"/>
              <a:gd name="connsiteY28" fmla="*/ 0 h 964800"/>
              <a:gd name="connsiteX29" fmla="*/ 2154600 w 2275200"/>
              <a:gd name="connsiteY29" fmla="*/ 120600 h 964800"/>
              <a:gd name="connsiteX30" fmla="*/ 2275200 w 2275200"/>
              <a:gd name="connsiteY30" fmla="*/ 964800 h 964800"/>
              <a:gd name="connsiteX31" fmla="*/ 2154600 w 2275200"/>
              <a:gd name="connsiteY31" fmla="*/ 844200 h 9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75200" h="964800" stroke="0" extrusionOk="0">
                <a:moveTo>
                  <a:pt x="120600" y="120600"/>
                </a:moveTo>
                <a:cubicBezTo>
                  <a:pt x="281901" y="142628"/>
                  <a:pt x="549044" y="149924"/>
                  <a:pt x="778260" y="120600"/>
                </a:cubicBezTo>
                <a:cubicBezTo>
                  <a:pt x="1007476" y="91276"/>
                  <a:pt x="1102458" y="117302"/>
                  <a:pt x="1395240" y="120600"/>
                </a:cubicBezTo>
                <a:cubicBezTo>
                  <a:pt x="1688022" y="123898"/>
                  <a:pt x="1841649" y="96365"/>
                  <a:pt x="2154600" y="120600"/>
                </a:cubicBezTo>
                <a:cubicBezTo>
                  <a:pt x="2154892" y="195924"/>
                  <a:pt x="2151867" y="304631"/>
                  <a:pt x="2154600" y="475164"/>
                </a:cubicBezTo>
                <a:cubicBezTo>
                  <a:pt x="2157333" y="645697"/>
                  <a:pt x="2139438" y="679770"/>
                  <a:pt x="2154600" y="844200"/>
                </a:cubicBezTo>
                <a:cubicBezTo>
                  <a:pt x="1839132" y="854857"/>
                  <a:pt x="1749650" y="840391"/>
                  <a:pt x="1517280" y="844200"/>
                </a:cubicBezTo>
                <a:cubicBezTo>
                  <a:pt x="1284910" y="848009"/>
                  <a:pt x="1012607" y="871411"/>
                  <a:pt x="879960" y="844200"/>
                </a:cubicBezTo>
                <a:cubicBezTo>
                  <a:pt x="747313" y="816989"/>
                  <a:pt x="483793" y="856413"/>
                  <a:pt x="120600" y="844200"/>
                </a:cubicBezTo>
                <a:cubicBezTo>
                  <a:pt x="125726" y="678706"/>
                  <a:pt x="116522" y="672299"/>
                  <a:pt x="120600" y="504108"/>
                </a:cubicBezTo>
                <a:cubicBezTo>
                  <a:pt x="124678" y="335917"/>
                  <a:pt x="102320" y="212884"/>
                  <a:pt x="120600" y="120600"/>
                </a:cubicBezTo>
                <a:close/>
              </a:path>
              <a:path w="2275200" h="964800" fill="lightenLess" stroke="0" extrusionOk="0">
                <a:moveTo>
                  <a:pt x="0" y="0"/>
                </a:moveTo>
                <a:cubicBezTo>
                  <a:pt x="133189" y="14404"/>
                  <a:pt x="303263" y="-20234"/>
                  <a:pt x="546048" y="0"/>
                </a:cubicBezTo>
                <a:cubicBezTo>
                  <a:pt x="788833" y="20234"/>
                  <a:pt x="901472" y="-9361"/>
                  <a:pt x="1114848" y="0"/>
                </a:cubicBezTo>
                <a:cubicBezTo>
                  <a:pt x="1328224" y="9361"/>
                  <a:pt x="1515892" y="-7613"/>
                  <a:pt x="1683648" y="0"/>
                </a:cubicBezTo>
                <a:cubicBezTo>
                  <a:pt x="1851404" y="7613"/>
                  <a:pt x="2148212" y="-18206"/>
                  <a:pt x="2275200" y="0"/>
                </a:cubicBezTo>
                <a:cubicBezTo>
                  <a:pt x="2209592" y="54026"/>
                  <a:pt x="2184930" y="101696"/>
                  <a:pt x="2154600" y="120600"/>
                </a:cubicBezTo>
                <a:cubicBezTo>
                  <a:pt x="1856510" y="86730"/>
                  <a:pt x="1649669" y="152244"/>
                  <a:pt x="1476600" y="120600"/>
                </a:cubicBezTo>
                <a:cubicBezTo>
                  <a:pt x="1303531" y="88956"/>
                  <a:pt x="1043468" y="95669"/>
                  <a:pt x="839280" y="120600"/>
                </a:cubicBezTo>
                <a:cubicBezTo>
                  <a:pt x="635092" y="145531"/>
                  <a:pt x="445072" y="120704"/>
                  <a:pt x="120600" y="120600"/>
                </a:cubicBezTo>
                <a:cubicBezTo>
                  <a:pt x="68806" y="67470"/>
                  <a:pt x="50721" y="39849"/>
                  <a:pt x="0" y="0"/>
                </a:cubicBezTo>
                <a:close/>
              </a:path>
              <a:path w="2275200" h="964800" fill="darkenLess" stroke="0" extrusionOk="0">
                <a:moveTo>
                  <a:pt x="0" y="964800"/>
                </a:moveTo>
                <a:cubicBezTo>
                  <a:pt x="34541" y="933793"/>
                  <a:pt x="95599" y="869065"/>
                  <a:pt x="120600" y="844200"/>
                </a:cubicBezTo>
                <a:cubicBezTo>
                  <a:pt x="340558" y="857721"/>
                  <a:pt x="516349" y="849174"/>
                  <a:pt x="737580" y="844200"/>
                </a:cubicBezTo>
                <a:cubicBezTo>
                  <a:pt x="958811" y="839226"/>
                  <a:pt x="1187694" y="867218"/>
                  <a:pt x="1354560" y="844200"/>
                </a:cubicBezTo>
                <a:cubicBezTo>
                  <a:pt x="1521426" y="821182"/>
                  <a:pt x="1927489" y="853474"/>
                  <a:pt x="2154600" y="844200"/>
                </a:cubicBezTo>
                <a:cubicBezTo>
                  <a:pt x="2210016" y="906684"/>
                  <a:pt x="2246193" y="936449"/>
                  <a:pt x="2275200" y="964800"/>
                </a:cubicBezTo>
                <a:cubicBezTo>
                  <a:pt x="2041523" y="991351"/>
                  <a:pt x="1986978" y="955804"/>
                  <a:pt x="1729152" y="964800"/>
                </a:cubicBezTo>
                <a:cubicBezTo>
                  <a:pt x="1471326" y="973796"/>
                  <a:pt x="1349527" y="976200"/>
                  <a:pt x="1228608" y="964800"/>
                </a:cubicBezTo>
                <a:cubicBezTo>
                  <a:pt x="1107689" y="953400"/>
                  <a:pt x="777515" y="974070"/>
                  <a:pt x="637056" y="964800"/>
                </a:cubicBezTo>
                <a:cubicBezTo>
                  <a:pt x="496597" y="955530"/>
                  <a:pt x="226701" y="955101"/>
                  <a:pt x="0" y="964800"/>
                </a:cubicBezTo>
                <a:close/>
              </a:path>
              <a:path w="2275200" h="964800" fill="lighten" stroke="0" extrusionOk="0">
                <a:moveTo>
                  <a:pt x="0" y="0"/>
                </a:moveTo>
                <a:cubicBezTo>
                  <a:pt x="46441" y="38002"/>
                  <a:pt x="86838" y="83591"/>
                  <a:pt x="120600" y="120600"/>
                </a:cubicBezTo>
                <a:cubicBezTo>
                  <a:pt x="131700" y="273530"/>
                  <a:pt x="116635" y="312931"/>
                  <a:pt x="120600" y="475164"/>
                </a:cubicBezTo>
                <a:cubicBezTo>
                  <a:pt x="124565" y="637397"/>
                  <a:pt x="109941" y="767448"/>
                  <a:pt x="120600" y="844200"/>
                </a:cubicBezTo>
                <a:cubicBezTo>
                  <a:pt x="58291" y="902468"/>
                  <a:pt x="49730" y="914587"/>
                  <a:pt x="0" y="964800"/>
                </a:cubicBezTo>
                <a:cubicBezTo>
                  <a:pt x="-20484" y="806146"/>
                  <a:pt x="-19090" y="698087"/>
                  <a:pt x="0" y="492048"/>
                </a:cubicBezTo>
                <a:cubicBezTo>
                  <a:pt x="19090" y="286009"/>
                  <a:pt x="17525" y="164777"/>
                  <a:pt x="0" y="0"/>
                </a:cubicBezTo>
                <a:close/>
              </a:path>
              <a:path w="2275200" h="964800" fill="darken" stroke="0" extrusionOk="0">
                <a:moveTo>
                  <a:pt x="2275200" y="0"/>
                </a:moveTo>
                <a:cubicBezTo>
                  <a:pt x="2261881" y="138126"/>
                  <a:pt x="2277021" y="311824"/>
                  <a:pt x="2275200" y="482400"/>
                </a:cubicBezTo>
                <a:cubicBezTo>
                  <a:pt x="2273379" y="652976"/>
                  <a:pt x="2256019" y="729770"/>
                  <a:pt x="2275200" y="964800"/>
                </a:cubicBezTo>
                <a:cubicBezTo>
                  <a:pt x="2241822" y="938397"/>
                  <a:pt x="2206303" y="885412"/>
                  <a:pt x="2154600" y="844200"/>
                </a:cubicBezTo>
                <a:cubicBezTo>
                  <a:pt x="2147317" y="756319"/>
                  <a:pt x="2141791" y="576014"/>
                  <a:pt x="2154600" y="489636"/>
                </a:cubicBezTo>
                <a:cubicBezTo>
                  <a:pt x="2167409" y="403258"/>
                  <a:pt x="2170973" y="290418"/>
                  <a:pt x="2154600" y="120600"/>
                </a:cubicBezTo>
                <a:cubicBezTo>
                  <a:pt x="2202724" y="66217"/>
                  <a:pt x="2230858" y="39580"/>
                  <a:pt x="2275200" y="0"/>
                </a:cubicBezTo>
                <a:close/>
              </a:path>
              <a:path w="2275200" h="964800" fill="none" extrusionOk="0">
                <a:moveTo>
                  <a:pt x="0" y="0"/>
                </a:moveTo>
                <a:cubicBezTo>
                  <a:pt x="219704" y="267"/>
                  <a:pt x="312189" y="15366"/>
                  <a:pt x="523296" y="0"/>
                </a:cubicBezTo>
                <a:cubicBezTo>
                  <a:pt x="734403" y="-15366"/>
                  <a:pt x="857291" y="18407"/>
                  <a:pt x="1023840" y="0"/>
                </a:cubicBezTo>
                <a:cubicBezTo>
                  <a:pt x="1190389" y="-18407"/>
                  <a:pt x="1483508" y="-15252"/>
                  <a:pt x="1638144" y="0"/>
                </a:cubicBezTo>
                <a:cubicBezTo>
                  <a:pt x="1792780" y="15252"/>
                  <a:pt x="2140103" y="19030"/>
                  <a:pt x="2275200" y="0"/>
                </a:cubicBezTo>
                <a:cubicBezTo>
                  <a:pt x="2287100" y="104616"/>
                  <a:pt x="2253348" y="228011"/>
                  <a:pt x="2275200" y="453456"/>
                </a:cubicBezTo>
                <a:cubicBezTo>
                  <a:pt x="2297052" y="678901"/>
                  <a:pt x="2293287" y="756309"/>
                  <a:pt x="2275200" y="964800"/>
                </a:cubicBezTo>
                <a:cubicBezTo>
                  <a:pt x="2028715" y="980516"/>
                  <a:pt x="1907667" y="976946"/>
                  <a:pt x="1660896" y="964800"/>
                </a:cubicBezTo>
                <a:cubicBezTo>
                  <a:pt x="1414125" y="952654"/>
                  <a:pt x="1282587" y="962519"/>
                  <a:pt x="1092096" y="964800"/>
                </a:cubicBezTo>
                <a:cubicBezTo>
                  <a:pt x="901605" y="967081"/>
                  <a:pt x="620457" y="975421"/>
                  <a:pt x="500544" y="964800"/>
                </a:cubicBezTo>
                <a:cubicBezTo>
                  <a:pt x="380631" y="954179"/>
                  <a:pt x="200745" y="958410"/>
                  <a:pt x="0" y="964800"/>
                </a:cubicBezTo>
                <a:cubicBezTo>
                  <a:pt x="7274" y="853668"/>
                  <a:pt x="-21393" y="618376"/>
                  <a:pt x="0" y="463104"/>
                </a:cubicBezTo>
                <a:cubicBezTo>
                  <a:pt x="21393" y="307832"/>
                  <a:pt x="18739" y="116948"/>
                  <a:pt x="0" y="0"/>
                </a:cubicBezTo>
                <a:close/>
                <a:moveTo>
                  <a:pt x="120600" y="120600"/>
                </a:moveTo>
                <a:cubicBezTo>
                  <a:pt x="388946" y="104963"/>
                  <a:pt x="625812" y="118796"/>
                  <a:pt x="798600" y="120600"/>
                </a:cubicBezTo>
                <a:cubicBezTo>
                  <a:pt x="971388" y="122404"/>
                  <a:pt x="1212759" y="106847"/>
                  <a:pt x="1517280" y="120600"/>
                </a:cubicBezTo>
                <a:cubicBezTo>
                  <a:pt x="1821801" y="134353"/>
                  <a:pt x="1953864" y="137102"/>
                  <a:pt x="2154600" y="120600"/>
                </a:cubicBezTo>
                <a:cubicBezTo>
                  <a:pt x="2138855" y="205507"/>
                  <a:pt x="2159465" y="334220"/>
                  <a:pt x="2154600" y="460692"/>
                </a:cubicBezTo>
                <a:cubicBezTo>
                  <a:pt x="2149735" y="587164"/>
                  <a:pt x="2144321" y="697681"/>
                  <a:pt x="2154600" y="844200"/>
                </a:cubicBezTo>
                <a:cubicBezTo>
                  <a:pt x="1856186" y="812480"/>
                  <a:pt x="1647271" y="864847"/>
                  <a:pt x="1476600" y="844200"/>
                </a:cubicBezTo>
                <a:cubicBezTo>
                  <a:pt x="1305929" y="823553"/>
                  <a:pt x="1099378" y="813780"/>
                  <a:pt x="778260" y="844200"/>
                </a:cubicBezTo>
                <a:cubicBezTo>
                  <a:pt x="457142" y="874620"/>
                  <a:pt x="299780" y="851961"/>
                  <a:pt x="120600" y="844200"/>
                </a:cubicBezTo>
                <a:cubicBezTo>
                  <a:pt x="105325" y="758683"/>
                  <a:pt x="117642" y="557373"/>
                  <a:pt x="120600" y="482400"/>
                </a:cubicBezTo>
                <a:cubicBezTo>
                  <a:pt x="123558" y="407427"/>
                  <a:pt x="128634" y="282229"/>
                  <a:pt x="120600" y="120600"/>
                </a:cubicBezTo>
                <a:close/>
                <a:moveTo>
                  <a:pt x="0" y="0"/>
                </a:moveTo>
                <a:cubicBezTo>
                  <a:pt x="45904" y="37742"/>
                  <a:pt x="81416" y="81192"/>
                  <a:pt x="120600" y="120600"/>
                </a:cubicBezTo>
                <a:moveTo>
                  <a:pt x="0" y="964800"/>
                </a:moveTo>
                <a:cubicBezTo>
                  <a:pt x="34313" y="936244"/>
                  <a:pt x="66617" y="901627"/>
                  <a:pt x="120600" y="844200"/>
                </a:cubicBezTo>
                <a:moveTo>
                  <a:pt x="2275200" y="0"/>
                </a:moveTo>
                <a:cubicBezTo>
                  <a:pt x="2230680" y="35024"/>
                  <a:pt x="2209725" y="73566"/>
                  <a:pt x="2154600" y="120600"/>
                </a:cubicBezTo>
                <a:moveTo>
                  <a:pt x="2275200" y="964800"/>
                </a:moveTo>
                <a:cubicBezTo>
                  <a:pt x="2232529" y="932595"/>
                  <a:pt x="2190837" y="868618"/>
                  <a:pt x="2154600" y="844200"/>
                </a:cubicBezTo>
              </a:path>
              <a:path w="2275200" h="964800" fill="none" stroke="0" extrusionOk="0">
                <a:moveTo>
                  <a:pt x="0" y="0"/>
                </a:moveTo>
                <a:cubicBezTo>
                  <a:pt x="267258" y="-20721"/>
                  <a:pt x="468406" y="13216"/>
                  <a:pt x="591552" y="0"/>
                </a:cubicBezTo>
                <a:cubicBezTo>
                  <a:pt x="714698" y="-13216"/>
                  <a:pt x="921332" y="6010"/>
                  <a:pt x="1160352" y="0"/>
                </a:cubicBezTo>
                <a:cubicBezTo>
                  <a:pt x="1399372" y="-6010"/>
                  <a:pt x="1609169" y="2354"/>
                  <a:pt x="1774656" y="0"/>
                </a:cubicBezTo>
                <a:cubicBezTo>
                  <a:pt x="1940143" y="-2354"/>
                  <a:pt x="2049057" y="-17835"/>
                  <a:pt x="2275200" y="0"/>
                </a:cubicBezTo>
                <a:cubicBezTo>
                  <a:pt x="2291562" y="219821"/>
                  <a:pt x="2291594" y="252008"/>
                  <a:pt x="2275200" y="463104"/>
                </a:cubicBezTo>
                <a:cubicBezTo>
                  <a:pt x="2258806" y="674200"/>
                  <a:pt x="2260700" y="760148"/>
                  <a:pt x="2275200" y="964800"/>
                </a:cubicBezTo>
                <a:cubicBezTo>
                  <a:pt x="2068248" y="985605"/>
                  <a:pt x="1986650" y="952778"/>
                  <a:pt x="1706400" y="964800"/>
                </a:cubicBezTo>
                <a:cubicBezTo>
                  <a:pt x="1426150" y="976822"/>
                  <a:pt x="1386265" y="955418"/>
                  <a:pt x="1205856" y="964800"/>
                </a:cubicBezTo>
                <a:cubicBezTo>
                  <a:pt x="1025447" y="974182"/>
                  <a:pt x="812399" y="985804"/>
                  <a:pt x="614304" y="964800"/>
                </a:cubicBezTo>
                <a:cubicBezTo>
                  <a:pt x="416209" y="943796"/>
                  <a:pt x="169692" y="948250"/>
                  <a:pt x="0" y="964800"/>
                </a:cubicBezTo>
                <a:cubicBezTo>
                  <a:pt x="2752" y="817525"/>
                  <a:pt x="-4144" y="698498"/>
                  <a:pt x="0" y="482400"/>
                </a:cubicBezTo>
                <a:cubicBezTo>
                  <a:pt x="4144" y="266302"/>
                  <a:pt x="14734" y="108170"/>
                  <a:pt x="0" y="0"/>
                </a:cubicBezTo>
                <a:close/>
                <a:moveTo>
                  <a:pt x="120600" y="120600"/>
                </a:moveTo>
                <a:cubicBezTo>
                  <a:pt x="313838" y="130335"/>
                  <a:pt x="574645" y="124688"/>
                  <a:pt x="757920" y="120600"/>
                </a:cubicBezTo>
                <a:cubicBezTo>
                  <a:pt x="941195" y="116512"/>
                  <a:pt x="1226535" y="129303"/>
                  <a:pt x="1374900" y="120600"/>
                </a:cubicBezTo>
                <a:cubicBezTo>
                  <a:pt x="1523265" y="111897"/>
                  <a:pt x="1914161" y="141857"/>
                  <a:pt x="2154600" y="120600"/>
                </a:cubicBezTo>
                <a:cubicBezTo>
                  <a:pt x="2153867" y="247320"/>
                  <a:pt x="2137450" y="358314"/>
                  <a:pt x="2154600" y="489636"/>
                </a:cubicBezTo>
                <a:cubicBezTo>
                  <a:pt x="2171750" y="620958"/>
                  <a:pt x="2154383" y="719350"/>
                  <a:pt x="2154600" y="844200"/>
                </a:cubicBezTo>
                <a:cubicBezTo>
                  <a:pt x="1910782" y="861472"/>
                  <a:pt x="1750515" y="828624"/>
                  <a:pt x="1537620" y="844200"/>
                </a:cubicBezTo>
                <a:cubicBezTo>
                  <a:pt x="1324725" y="859776"/>
                  <a:pt x="1158209" y="866149"/>
                  <a:pt x="900300" y="844200"/>
                </a:cubicBezTo>
                <a:cubicBezTo>
                  <a:pt x="642391" y="822251"/>
                  <a:pt x="471810" y="855306"/>
                  <a:pt x="120600" y="844200"/>
                </a:cubicBezTo>
                <a:cubicBezTo>
                  <a:pt x="109200" y="757672"/>
                  <a:pt x="121315" y="637530"/>
                  <a:pt x="120600" y="496872"/>
                </a:cubicBezTo>
                <a:cubicBezTo>
                  <a:pt x="119885" y="356214"/>
                  <a:pt x="137498" y="239917"/>
                  <a:pt x="120600" y="120600"/>
                </a:cubicBezTo>
                <a:close/>
                <a:moveTo>
                  <a:pt x="0" y="0"/>
                </a:moveTo>
                <a:cubicBezTo>
                  <a:pt x="43665" y="31690"/>
                  <a:pt x="70491" y="60258"/>
                  <a:pt x="120600" y="120600"/>
                </a:cubicBezTo>
                <a:moveTo>
                  <a:pt x="0" y="964800"/>
                </a:moveTo>
                <a:cubicBezTo>
                  <a:pt x="57048" y="903765"/>
                  <a:pt x="96126" y="868791"/>
                  <a:pt x="120600" y="844200"/>
                </a:cubicBezTo>
                <a:moveTo>
                  <a:pt x="2275200" y="0"/>
                </a:moveTo>
                <a:cubicBezTo>
                  <a:pt x="2234660" y="37840"/>
                  <a:pt x="2210220" y="76994"/>
                  <a:pt x="2154600" y="120600"/>
                </a:cubicBezTo>
                <a:moveTo>
                  <a:pt x="2275200" y="964800"/>
                </a:moveTo>
                <a:cubicBezTo>
                  <a:pt x="2220332" y="909727"/>
                  <a:pt x="2206234" y="889479"/>
                  <a:pt x="2154600" y="84420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evel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400" b="1">
                <a:latin typeface="Felix Titling" panose="020F0502020204030204" pitchFamily="82" charset="0"/>
                <a:ea typeface="Fira Code" panose="020B0809050000020004" pitchFamily="49" charset="0"/>
              </a:rPr>
              <a:t>14/08/2025</a:t>
            </a:r>
            <a:endParaRPr lang="en-US" sz="2400" b="1">
              <a:latin typeface="Felix Titling" panose="020F0502020204030204" pitchFamily="82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0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B0401-D975-AEF5-3214-1723C996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1584F6B-8BEE-E7BB-D5EB-2145BB56435D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D482C7-1839-1165-2F20-513FC727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94735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252FBFEF-A881-D3D8-C4A1-BECDB122A2F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7082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D520E-5C52-E950-E24F-FA8961C8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8F65EDAD-8776-9B43-346A-7C2D4D5FA3BC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3B3737-C684-0DBF-A3EA-E7F57D63A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751755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458F1263-D4D0-E9DF-FC73-DAB9F88AC5A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555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he-IL" sz="2800" b="1" dirty="0">
                <a:solidFill>
                  <a:schemeClr val="bg1"/>
                </a:solidFill>
              </a:rPr>
              <a:t>סיפוק /תסכול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DE4A357-CE77-FD5F-7ED8-E7C101B7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78" y="800845"/>
            <a:ext cx="773151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he-IL" altLang="en-IL" sz="2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סיפוק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התרומה שלמדנו—העמקה ב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-C++, OOP/STL,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עבודה עם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CSV,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דיבוג שיטתי, תכנון וארגון פרויקט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Font typeface="Wingdings" panose="05000000000000000000" pitchFamily="2" charset="2"/>
              <a:buChar char="v"/>
            </a:pPr>
            <a:r>
              <a:rPr kumimoji="0" lang="he-IL" altLang="en-IL" sz="2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תסכול</a:t>
            </a:r>
            <a:endParaRPr kumimoji="0" lang="he-IL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היו חלקים של “עבודה שחורה” שנעשו ידנית</a:t>
            </a:r>
            <a:r>
              <a:rPr kumimoji="0" lang="ar-SA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בנייה/הזנה של הרבה קבצי</a:t>
            </a:r>
            <a:r>
              <a:rPr lang="en-IL" altLang="en-IL" sz="2400" dirty="0">
                <a:solidFill>
                  <a:schemeClr val="accent6"/>
                </a:solidFill>
                <a:latin typeface="Arial" panose="020B0604020202020204" pitchFamily="34" charset="0"/>
              </a:rPr>
              <a:t> CSV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,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סנכרון מזהים ותיקוני פורמטים</a:t>
            </a:r>
            <a:r>
              <a:rPr kumimoji="0" lang="ar-SA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בדיקות חוזרות</a:t>
            </a:r>
            <a:r>
              <a:rPr lang="he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ותיעוד קוד.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E63C-FE18-B8B8-3C59-425179EA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10A4B6B-F222-6E82-BA22-C7EEA8A623AE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E43041C-4E7E-A31F-21E5-65B7BC66D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030620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9314E76C-A8D3-44AF-E5A4-1DCF7DE7A21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9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0B73-016A-5E1E-1E39-57E96F26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33D7030F-D84D-D8A5-5480-4BCC1CDD6414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7267024F-41ED-D58C-710B-0185D78CB52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3" name="Google Shape;826;p40">
            <a:extLst>
              <a:ext uri="{FF2B5EF4-FFF2-40B4-BE49-F238E27FC236}">
                <a16:creationId xmlns:a16="http://schemas.microsoft.com/office/drawing/2014/main" id="{540531DD-4D31-CEAD-CFB6-09A4A7D09A33}"/>
              </a:ext>
            </a:extLst>
          </p:cNvPr>
          <p:cNvSpPr txBox="1">
            <a:spLocks/>
          </p:cNvSpPr>
          <p:nvPr/>
        </p:nvSpPr>
        <p:spPr>
          <a:xfrm>
            <a:off x="1692000" y="91475"/>
            <a:ext cx="7092000" cy="5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he-IL" sz="2800" b="1" dirty="0">
                <a:solidFill>
                  <a:schemeClr val="bg1"/>
                </a:solidFill>
              </a:rPr>
              <a:t>שלושה דברים שלמדתם מהמימוש העצמי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A4F991-C87E-C187-83F3-362AB50E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9" y="1190200"/>
            <a:ext cx="5397191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Font typeface="Wingdings" panose="05000000000000000000" pitchFamily="2" charset="2"/>
              <a:buChar char="v"/>
            </a:pPr>
            <a:r>
              <a:rPr lang="he-IL" sz="2400" b="1" dirty="0">
                <a:solidFill>
                  <a:schemeClr val="accent6"/>
                </a:solidFill>
              </a:rPr>
              <a:t>בחירת מבני נתונים וכלי </a:t>
            </a:r>
            <a:r>
              <a:rPr lang="en-US" sz="2400" b="1" dirty="0">
                <a:solidFill>
                  <a:schemeClr val="accent6"/>
                </a:solidFill>
              </a:rPr>
              <a:t>STL</a:t>
            </a:r>
            <a:r>
              <a:rPr lang="he-IL" sz="2400" b="1" dirty="0">
                <a:solidFill>
                  <a:schemeClr val="accent6"/>
                </a:solidFill>
              </a:rPr>
              <a:t> לפי צורך</a:t>
            </a:r>
            <a:endParaRPr lang="en-US" sz="2400" b="1" dirty="0">
              <a:solidFill>
                <a:schemeClr val="accent6"/>
              </a:solidFill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Font typeface="Wingdings" panose="05000000000000000000" pitchFamily="2" charset="2"/>
              <a:buChar char="v"/>
            </a:pPr>
            <a:endParaRPr lang="he-IL" sz="2400" b="1" dirty="0">
              <a:solidFill>
                <a:schemeClr val="accent6"/>
              </a:solidFill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Font typeface="Wingdings" panose="05000000000000000000" pitchFamily="2" charset="2"/>
              <a:buChar char="v"/>
            </a:pP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לדבג קוד של המון שורות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Font typeface="Wingdings" panose="05000000000000000000" pitchFamily="2" charset="2"/>
              <a:buChar char="v"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BA0DB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OOP </a:t>
            </a: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וחלוקה לקבצים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L" altLang="en-IL" sz="3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1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45B96-2C42-3BD9-4378-813F1C80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7BE843C8-433D-884B-2831-4A12F9995EAF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721D42D4-E061-0D91-B5FF-D7CECF7EF2D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3" name="Google Shape;826;p40">
            <a:extLst>
              <a:ext uri="{FF2B5EF4-FFF2-40B4-BE49-F238E27FC236}">
                <a16:creationId xmlns:a16="http://schemas.microsoft.com/office/drawing/2014/main" id="{A53368B9-07B3-F505-8F80-980C87F5F47C}"/>
              </a:ext>
            </a:extLst>
          </p:cNvPr>
          <p:cNvSpPr txBox="1">
            <a:spLocks/>
          </p:cNvSpPr>
          <p:nvPr/>
        </p:nvSpPr>
        <p:spPr>
          <a:xfrm>
            <a:off x="1555201" y="117110"/>
            <a:ext cx="6033598" cy="86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כל המקורות בהם נעזרתם בכתיבת התוכנית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1B9E6-DB09-C6B2-9B2D-4F3B23AD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50" y="1031169"/>
            <a:ext cx="71284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e-IL" sz="2400" b="1">
                <a:solidFill>
                  <a:schemeClr val="accent6"/>
                </a:solidFill>
              </a:rPr>
              <a:t>מעבדות בקורס</a:t>
            </a:r>
            <a:r>
              <a:rPr lang="en-IL" sz="2400" b="1">
                <a:solidFill>
                  <a:schemeClr val="accent6"/>
                </a:solidFill>
              </a:rPr>
              <a:t> OOP </a:t>
            </a:r>
            <a:r>
              <a:rPr lang="he-IL" sz="2400" b="1">
                <a:solidFill>
                  <a:schemeClr val="accent6"/>
                </a:solidFill>
              </a:rPr>
              <a:t>שלנו</a:t>
            </a:r>
            <a:endParaRPr lang="en-IL" sz="2400">
              <a:solidFill>
                <a:schemeClr val="accent6"/>
              </a:solidFill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e-IL" altLang="en-IL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שקפים והרצאות הקורס </a:t>
            </a:r>
            <a:r>
              <a:rPr lang="en-IL" altLang="en-IL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he-IL" altLang="en-IL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שלנו</a:t>
            </a:r>
            <a:endParaRPr lang="en-IL" altLang="en-IL" sz="24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accent6"/>
                </a:solidFill>
              </a:rPr>
              <a:t>C</a:t>
            </a:r>
            <a:r>
              <a:rPr lang="en-IL" sz="2400" b="1">
                <a:solidFill>
                  <a:schemeClr val="accent6"/>
                </a:solidFill>
              </a:rPr>
              <a:t>ppreference</a:t>
            </a:r>
            <a:r>
              <a:rPr lang="he-IL" sz="2400" b="1">
                <a:solidFill>
                  <a:schemeClr val="accent6"/>
                </a:solidFill>
              </a:rPr>
              <a:t> (</a:t>
            </a:r>
            <a:r>
              <a:rPr lang="he-IL" sz="2400">
                <a:solidFill>
                  <a:schemeClr val="accent6"/>
                </a:solidFill>
              </a:rPr>
              <a:t>תיעוד</a:t>
            </a:r>
            <a:r>
              <a:rPr lang="en-IL" sz="2400">
                <a:solidFill>
                  <a:schemeClr val="accent6"/>
                </a:solidFill>
              </a:rPr>
              <a:t> ,</a:t>
            </a:r>
            <a:r>
              <a:rPr lang="en-IL" sz="2400">
                <a:solidFill>
                  <a:schemeClr val="accent6"/>
                </a:solidFill>
                <a:latin typeface="Arial Unicode MS"/>
              </a:rPr>
              <a:t>vector</a:t>
            </a:r>
            <a:r>
              <a:rPr lang="en-IL" sz="2400">
                <a:solidFill>
                  <a:schemeClr val="accent6"/>
                </a:solidFill>
              </a:rPr>
              <a:t>, </a:t>
            </a:r>
            <a:r>
              <a:rPr lang="en-IL" sz="2400">
                <a:solidFill>
                  <a:schemeClr val="accent6"/>
                </a:solidFill>
                <a:latin typeface="Arial Unicode MS"/>
              </a:rPr>
              <a:t>map</a:t>
            </a:r>
            <a:r>
              <a:rPr lang="en-IL" sz="2400">
                <a:solidFill>
                  <a:schemeClr val="accent6"/>
                </a:solidFill>
              </a:rPr>
              <a:t> </a:t>
            </a:r>
            <a:r>
              <a:rPr lang="he-IL" sz="2400">
                <a:solidFill>
                  <a:schemeClr val="accent6"/>
                </a:solidFill>
              </a:rPr>
              <a:t>איטרטורים</a:t>
            </a:r>
            <a:r>
              <a:rPr lang="en-IL" sz="2400">
                <a:solidFill>
                  <a:schemeClr val="accent6"/>
                </a:solidFill>
              </a:rPr>
              <a:t>, </a:t>
            </a:r>
            <a:r>
              <a:rPr lang="en-IL" sz="2400">
                <a:solidFill>
                  <a:schemeClr val="accent6"/>
                </a:solidFill>
                <a:latin typeface="Arial Unicode MS"/>
              </a:rPr>
              <a:t>iostream</a:t>
            </a:r>
            <a:r>
              <a:rPr lang="en-IL" sz="2400">
                <a:solidFill>
                  <a:schemeClr val="accent6"/>
                </a:solidFill>
              </a:rPr>
              <a:t>, </a:t>
            </a:r>
            <a:r>
              <a:rPr lang="he-IL" sz="2400">
                <a:solidFill>
                  <a:schemeClr val="accent6"/>
                </a:solidFill>
              </a:rPr>
              <a:t> חריגות)</a:t>
            </a:r>
            <a:endParaRPr lang="en-IL" sz="240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e-IL" sz="2400" b="1">
                <a:solidFill>
                  <a:schemeClr val="accent6"/>
                </a:solidFill>
              </a:rPr>
              <a:t>קהילות שו״ת:</a:t>
            </a:r>
            <a:r>
              <a:rPr lang="he-IL" sz="2400">
                <a:solidFill>
                  <a:schemeClr val="accent6"/>
                </a:solidFill>
              </a:rPr>
              <a:t> </a:t>
            </a:r>
            <a:r>
              <a:rPr lang="en-IL" sz="2400">
                <a:solidFill>
                  <a:schemeClr val="accent6"/>
                </a:solidFill>
              </a:rPr>
              <a:t>Stack Overflow</a:t>
            </a:r>
            <a:endParaRPr lang="he-IL" sz="2400">
              <a:solidFill>
                <a:schemeClr val="accent6"/>
              </a:solidFill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Schedule-Data-Generator</a:t>
            </a:r>
            <a:r>
              <a:rPr lang="en-US" sz="2400" dirty="0">
                <a:solidFill>
                  <a:schemeClr val="accent6"/>
                </a:solidFill>
              </a:rPr>
              <a:t> =&gt; </a:t>
            </a:r>
            <a:r>
              <a:rPr lang="en-US" sz="2400" dirty="0">
                <a:hlinkClick r:id="rId3" tooltip="generate_course_schedules.py"/>
              </a:rPr>
              <a:t>generate_course_schedules.py</a:t>
            </a:r>
            <a:endParaRPr lang="en-US" sz="2400">
              <a:hlinkClick r:id="rId3" tooltip="generate_course_schedules.py"/>
            </a:endParaRPr>
          </a:p>
          <a:p>
            <a:pPr marL="342900" indent="-342900" algn="r" rtl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chemeClr val="accent6"/>
                </a:solidFill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814814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33494-9464-0719-FA88-9B8B4293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CA3F73C8-A119-7386-A20D-61F6E5552D93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01673019-BA32-C826-2D45-8F839E8664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3" name="Google Shape;826;p40">
            <a:extLst>
              <a:ext uri="{FF2B5EF4-FFF2-40B4-BE49-F238E27FC236}">
                <a16:creationId xmlns:a16="http://schemas.microsoft.com/office/drawing/2014/main" id="{D83C1942-3625-7264-6484-EE1727CE2229}"/>
              </a:ext>
            </a:extLst>
          </p:cNvPr>
          <p:cNvSpPr txBox="1">
            <a:spLocks/>
          </p:cNvSpPr>
          <p:nvPr/>
        </p:nvSpPr>
        <p:spPr>
          <a:xfrm>
            <a:off x="1025999" y="91475"/>
            <a:ext cx="7092000" cy="5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הבעיות הידועות בתוכנית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41E8D-F300-A41D-7CD3-9FF6D404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8" y="629574"/>
            <a:ext cx="3417536" cy="243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7AAF8-A625-8FD6-A7DF-8563B33E1A75}"/>
              </a:ext>
            </a:extLst>
          </p:cNvPr>
          <p:cNvSpPr txBox="1"/>
          <p:nvPr/>
        </p:nvSpPr>
        <p:spPr>
          <a:xfrm>
            <a:off x="4431836" y="662505"/>
            <a:ext cx="4452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Clr>
                <a:srgbClr val="DBA0DB"/>
              </a:buClr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accent6"/>
                </a:solidFill>
              </a:rPr>
              <a:t>לפעמים כאשר בוחרים </a:t>
            </a:r>
            <a:r>
              <a:rPr lang="en-US" sz="2400" dirty="0">
                <a:solidFill>
                  <a:schemeClr val="accent6"/>
                </a:solidFill>
              </a:rPr>
              <a:t>ADVANCED FEATURES</a:t>
            </a:r>
            <a:r>
              <a:rPr lang="he-IL" sz="2400" dirty="0">
                <a:solidFill>
                  <a:schemeClr val="accent6"/>
                </a:solidFill>
              </a:rPr>
              <a:t> ב- </a:t>
            </a:r>
            <a:r>
              <a:rPr lang="en-US" sz="2400" dirty="0">
                <a:solidFill>
                  <a:schemeClr val="accent6"/>
                </a:solidFill>
              </a:rPr>
              <a:t>CLI</a:t>
            </a:r>
            <a:r>
              <a:rPr lang="he-IL" sz="2400" dirty="0">
                <a:solidFill>
                  <a:schemeClr val="accent6"/>
                </a:solidFill>
              </a:rPr>
              <a:t> אחרי זה עושים הדפסה למערכת שעות (</a:t>
            </a:r>
            <a:r>
              <a:rPr lang="en-US" sz="2400" dirty="0">
                <a:solidFill>
                  <a:schemeClr val="accent6"/>
                </a:solidFill>
              </a:rPr>
              <a:t>Schedule</a:t>
            </a:r>
            <a:r>
              <a:rPr lang="he-IL" sz="2400" dirty="0">
                <a:solidFill>
                  <a:schemeClr val="accent6"/>
                </a:solidFill>
              </a:rPr>
              <a:t>) מקבלים את ה </a:t>
            </a:r>
            <a:r>
              <a:rPr lang="en-US" sz="2400" dirty="0">
                <a:solidFill>
                  <a:schemeClr val="accent6"/>
                </a:solidFill>
              </a:rPr>
              <a:t>Bug</a:t>
            </a:r>
            <a:r>
              <a:rPr lang="he-IL" sz="2400" dirty="0">
                <a:solidFill>
                  <a:schemeClr val="accent6"/>
                </a:solidFill>
              </a:rPr>
              <a:t> הזה שהוא מחליף את הרווחים באפסים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endParaRPr lang="en-IL" sz="24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E546-6A08-A919-A3D2-7598A280C730}"/>
              </a:ext>
            </a:extLst>
          </p:cNvPr>
          <p:cNvSpPr txBox="1"/>
          <p:nvPr/>
        </p:nvSpPr>
        <p:spPr>
          <a:xfrm>
            <a:off x="1121090" y="3185979"/>
            <a:ext cx="77630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r" rtl="1">
              <a:buClr>
                <a:srgbClr val="DBA0DB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לפעמים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אחרי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הפעלה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מחדש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למערכת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ימחק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כמה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קבצים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מהנתונים</a:t>
            </a:r>
            <a:r>
              <a:rPr lang="he-IL" sz="2400" dirty="0">
                <a:solidFill>
                  <a:schemeClr val="accent6"/>
                </a:solidFill>
                <a:latin typeface="Segoe UI"/>
                <a:cs typeface="Segoe UI"/>
              </a:rPr>
              <a:t> (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DATA</a:t>
            </a:r>
            <a:r>
              <a:rPr lang="he-IL" sz="2400" dirty="0">
                <a:solidFill>
                  <a:schemeClr val="accent6"/>
                </a:solidFill>
                <a:latin typeface="Segoe UI"/>
                <a:cs typeface="Segoe UI"/>
              </a:rPr>
              <a:t>)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Segoe UI"/>
                <a:cs typeface="Segoe UI"/>
              </a:rPr>
              <a:t>כמו</a:t>
            </a:r>
            <a:r>
              <a:rPr lang="en-US" sz="2400" dirty="0">
                <a:solidFill>
                  <a:schemeClr val="accent6"/>
                </a:solidFill>
                <a:latin typeface="Segoe UI"/>
                <a:cs typeface="Segoe UI"/>
              </a:rPr>
              <a:t> courses.csv</a:t>
            </a:r>
            <a:r>
              <a:rPr lang="he-IL" sz="2400" dirty="0">
                <a:solidFill>
                  <a:schemeClr val="accent6"/>
                </a:solidFill>
                <a:latin typeface="Segoe UI"/>
                <a:cs typeface="Segoe UI"/>
              </a:rPr>
              <a:t> או קבצים של קורסים מסוימים שביצענו עליהם פעולות</a:t>
            </a:r>
            <a:endParaRPr lang="en-US" sz="2400" dirty="0">
              <a:solidFill>
                <a:schemeClr val="accent6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6719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A76D9-5E7D-F068-6F33-7EA136BF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BF66989-2532-9648-2934-E4DA908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4077"/>
            <a:ext cx="9143999" cy="14250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GenAI implementation</a:t>
            </a:r>
            <a:endParaRPr lang="en-IL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1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E340-6F46-C236-A3F2-38F3B238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A40F79CD-B387-294B-26BB-0AB902BF1DC3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65F5B39-2FD1-D8D7-8036-4613A5745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945425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B37E838A-D085-1E9F-4641-3E7BCE98163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72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40E0-5330-2247-64F9-08249C33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0D483DA5-A44B-9E51-E37B-9654C1521411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FDB15CF-98A2-B018-05CC-1C84CBDE4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946467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EB631D1A-EEF1-9EEB-D91B-848E34C9A5B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1006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>
            <a:extLst>
              <a:ext uri="{FF2B5EF4-FFF2-40B4-BE49-F238E27FC236}">
                <a16:creationId xmlns:a16="http://schemas.microsoft.com/office/drawing/2014/main" id="{74359456-7646-B6CF-C65F-BD40FC665D12}"/>
              </a:ext>
            </a:extLst>
          </p:cNvPr>
          <p:cNvSpPr txBox="1">
            <a:spLocks/>
          </p:cNvSpPr>
          <p:nvPr/>
        </p:nvSpPr>
        <p:spPr>
          <a:xfrm>
            <a:off x="0" y="119831"/>
            <a:ext cx="9144000" cy="557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2800" b="1" dirty="0">
                <a:solidFill>
                  <a:srgbClr val="DBA0DB"/>
                </a:solidFill>
              </a:rPr>
              <a:t>השוואה בין שלוש שיטות המימוש</a:t>
            </a:r>
          </a:p>
        </p:txBody>
      </p:sp>
      <p:cxnSp>
        <p:nvCxnSpPr>
          <p:cNvPr id="11" name="Google Shape;492;p29">
            <a:extLst>
              <a:ext uri="{FF2B5EF4-FFF2-40B4-BE49-F238E27FC236}">
                <a16:creationId xmlns:a16="http://schemas.microsoft.com/office/drawing/2014/main" id="{80A892B1-4424-C719-54EE-0B5F68CD4709}"/>
              </a:ext>
            </a:extLst>
          </p:cNvPr>
          <p:cNvCxnSpPr>
            <a:cxnSpLocks/>
          </p:cNvCxnSpPr>
          <p:nvPr/>
        </p:nvCxnSpPr>
        <p:spPr>
          <a:xfrm>
            <a:off x="1123058" y="959669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0CD49F7-82F0-EB67-C04A-DCF0E23E6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640747"/>
              </p:ext>
            </p:extLst>
          </p:nvPr>
        </p:nvGraphicFramePr>
        <p:xfrm>
          <a:off x="1307716" y="959669"/>
          <a:ext cx="6230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17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9F0E-037F-E378-A9B9-8B93E208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79A67036-A094-3DCE-4653-AF88635ABC69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42EE3A1-08AA-86B7-71F7-8166EC3C8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850663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E08B0B44-9B2C-4A03-C6D1-E53FE0AA45E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6029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03B05BF-C4F9-6BF0-7E8C-DD2FF495E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>
            <a:extLst>
              <a:ext uri="{FF2B5EF4-FFF2-40B4-BE49-F238E27FC236}">
                <a16:creationId xmlns:a16="http://schemas.microsoft.com/office/drawing/2014/main" id="{89B2A109-20E0-EA1B-DA9C-7534093AB6F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629" name="Google Shape;629;p33">
            <a:extLst>
              <a:ext uri="{FF2B5EF4-FFF2-40B4-BE49-F238E27FC236}">
                <a16:creationId xmlns:a16="http://schemas.microsoft.com/office/drawing/2014/main" id="{A53903D5-069F-B859-C62D-287A6689D4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71200" y="91525"/>
            <a:ext cx="4672800" cy="449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lang="en-IL" sz="28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CFFF2-65B4-C541-3293-CB4412EE5356}"/>
              </a:ext>
            </a:extLst>
          </p:cNvPr>
          <p:cNvSpPr txBox="1"/>
          <p:nvPr/>
        </p:nvSpPr>
        <p:spPr>
          <a:xfrm>
            <a:off x="1068673" y="725090"/>
            <a:ext cx="79673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/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 – {int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courseId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string name, int credits, string examDateA, string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examDateB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string lecturer}</a:t>
            </a:r>
            <a:b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Lesson – {int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courseId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string day, string startTime, int duration, string classroom, string building, string teacher, string groupId}</a:t>
            </a:r>
            <a:b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 – {inherits Lesson}</a:t>
            </a:r>
            <a:b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Tutorial – {inherits Lesson}</a:t>
            </a:r>
            <a:b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 – {inherits Lesson}</a:t>
            </a:r>
            <a:b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 – {int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scheduleId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vector&lt;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shared_ptr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&lt;Lesson&gt;&gt; lessons}</a:t>
            </a:r>
            <a:endParaRPr lang="en-IL" sz="2400" spc="-26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2" name="Google Shape;492;p29">
            <a:extLst>
              <a:ext uri="{FF2B5EF4-FFF2-40B4-BE49-F238E27FC236}">
                <a16:creationId xmlns:a16="http://schemas.microsoft.com/office/drawing/2014/main" id="{2D77D47B-390B-7B24-9891-61FA1DF209BB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n 2">
            <a:extLst>
              <a:ext uri="{FF2B5EF4-FFF2-40B4-BE49-F238E27FC236}">
                <a16:creationId xmlns:a16="http://schemas.microsoft.com/office/drawing/2014/main" id="{1F732A19-B3F7-4158-7DE9-954ADDB0B78E}"/>
              </a:ext>
            </a:extLst>
          </p:cNvPr>
          <p:cNvSpPr/>
          <p:nvPr/>
        </p:nvSpPr>
        <p:spPr>
          <a:xfrm>
            <a:off x="917986" y="207277"/>
            <a:ext cx="407327" cy="332307"/>
          </a:xfrm>
          <a:prstGeom prst="su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1625F4B1-76AB-D494-4A53-8896545C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>
            <a:extLst>
              <a:ext uri="{FF2B5EF4-FFF2-40B4-BE49-F238E27FC236}">
                <a16:creationId xmlns:a16="http://schemas.microsoft.com/office/drawing/2014/main" id="{FF0A4DD1-C8F8-97C7-F5CB-E942BA045EE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629" name="Google Shape;629;p33">
            <a:extLst>
              <a:ext uri="{FF2B5EF4-FFF2-40B4-BE49-F238E27FC236}">
                <a16:creationId xmlns:a16="http://schemas.microsoft.com/office/drawing/2014/main" id="{7DF772A7-6253-AA48-DADC-860007AD43C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00000" y="91524"/>
            <a:ext cx="4644000" cy="46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lang="en-IL" sz="28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73405-97D2-EF27-C6E7-E1F60241966A}"/>
              </a:ext>
            </a:extLst>
          </p:cNvPr>
          <p:cNvSpPr txBox="1"/>
          <p:nvPr/>
        </p:nvSpPr>
        <p:spPr>
          <a:xfrm>
            <a:off x="1126273" y="725090"/>
            <a:ext cx="8151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2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3389E-06B6-C395-C58B-5941B1AB2B2D}"/>
              </a:ext>
            </a:extLst>
          </p:cNvPr>
          <p:cNvSpPr txBox="1"/>
          <p:nvPr/>
        </p:nvSpPr>
        <p:spPr>
          <a:xfrm>
            <a:off x="1126273" y="725090"/>
            <a:ext cx="77945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ScheduleManager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 {vector&lt;Course&gt; courses, vector&lt;Schedule&gt; schedules, map&lt;int, vector&lt;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shared_ptr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&lt;Lesson&gt;&gt;&gt;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courseLessons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int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currentCourseIndex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AdvancedScheduleAnalytics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analytics}</a:t>
            </a:r>
          </a:p>
          <a:p>
            <a:b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b="1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AdvancedScheduleAnalytics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 {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ConflictContext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OptimizationCandidate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RetakeStrategy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TimeSlotMatrix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caches/</a:t>
            </a:r>
            <a:r>
              <a:rPr lang="en-US" sz="24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memoization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config/thresholds}</a:t>
            </a:r>
            <a:endParaRPr lang="en-IL" sz="2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2" name="Google Shape;492;p29">
            <a:extLst>
              <a:ext uri="{FF2B5EF4-FFF2-40B4-BE49-F238E27FC236}">
                <a16:creationId xmlns:a16="http://schemas.microsoft.com/office/drawing/2014/main" id="{69C1F7D6-5E8E-ECCC-08C3-CAB655AC5A39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n 3">
            <a:extLst>
              <a:ext uri="{FF2B5EF4-FFF2-40B4-BE49-F238E27FC236}">
                <a16:creationId xmlns:a16="http://schemas.microsoft.com/office/drawing/2014/main" id="{550FC5A7-9FE7-919C-918F-6320009B8340}"/>
              </a:ext>
            </a:extLst>
          </p:cNvPr>
          <p:cNvSpPr/>
          <p:nvPr/>
        </p:nvSpPr>
        <p:spPr>
          <a:xfrm>
            <a:off x="917986" y="207277"/>
            <a:ext cx="407327" cy="332307"/>
          </a:xfrm>
          <a:prstGeom prst="su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2352-A4C8-05CE-0AF5-F9C37666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EC8168E-E143-E24D-3AE1-4B5E9A74C555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C1801A-7D03-E197-9C93-3C97114A0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520002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5118CD6E-9CE1-2D93-90BD-712C7BD249C9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51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015DAB64-2A33-6563-036D-A1E05713E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>
            <a:extLst>
              <a:ext uri="{FF2B5EF4-FFF2-40B4-BE49-F238E27FC236}">
                <a16:creationId xmlns:a16="http://schemas.microsoft.com/office/drawing/2014/main" id="{8541C093-AC39-381E-CD9D-826E4357067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707" name="Google Shape;707;p35">
            <a:extLst>
              <a:ext uri="{FF2B5EF4-FFF2-40B4-BE49-F238E27FC236}">
                <a16:creationId xmlns:a16="http://schemas.microsoft.com/office/drawing/2014/main" id="{A62B6B84-290F-CD16-2B9F-694B0885C70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he-IL" sz="2800" b="1" dirty="0">
                <a:solidFill>
                  <a:schemeClr val="bg1"/>
                </a:solidFill>
              </a:rPr>
              <a:t>תקלות/בעיות </a:t>
            </a:r>
            <a:endParaRPr lang="en-IL" sz="28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F61DA-8C68-689A-2641-6FC262C9A1A6}"/>
              </a:ext>
            </a:extLst>
          </p:cNvPr>
          <p:cNvSpPr txBox="1"/>
          <p:nvPr/>
        </p:nvSpPr>
        <p:spPr>
          <a:xfrm>
            <a:off x="4399874" y="102244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accent6"/>
                </a:solidFill>
              </a:rPr>
              <a:t>קשה לשנות רכיבים קטנים</a:t>
            </a: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accent6"/>
                </a:solidFill>
              </a:rPr>
              <a:t>חוסר הבנת כוונה לפעמים</a:t>
            </a: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accent6"/>
                </a:solidFill>
              </a:rPr>
              <a:t>לא קורא סוג של קבצים</a:t>
            </a: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accent6"/>
                </a:solidFill>
              </a:rPr>
              <a:t>קשה לשנות הבנתו מבקשה קודמת</a:t>
            </a:r>
          </a:p>
        </p:txBody>
      </p:sp>
    </p:spTree>
    <p:extLst>
      <p:ext uri="{BB962C8B-B14F-4D97-AF65-F5344CB8AC3E}">
        <p14:creationId xmlns:p14="http://schemas.microsoft.com/office/powerpoint/2010/main" val="1210813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20C23-8B8B-F11C-7C02-E21258858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7BDF254B-988E-11F5-F94D-B68C8144A0C8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965241E-16BB-B61F-961B-18975686C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844347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275BDFA4-CAD6-04F0-4BE7-ED9FDA441C6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61744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98B8CB25-3C9B-8F83-B41D-11FD9987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>
            <a:extLst>
              <a:ext uri="{FF2B5EF4-FFF2-40B4-BE49-F238E27FC236}">
                <a16:creationId xmlns:a16="http://schemas.microsoft.com/office/drawing/2014/main" id="{298C2546-499F-7D01-FE3F-47F2E2A1105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790" name="Google Shape;790;p37">
            <a:extLst>
              <a:ext uri="{FF2B5EF4-FFF2-40B4-BE49-F238E27FC236}">
                <a16:creationId xmlns:a16="http://schemas.microsoft.com/office/drawing/2014/main" id="{758DD739-A701-E0F2-A39A-0C4C64145E3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he-IL" sz="2800" b="1" dirty="0">
                <a:solidFill>
                  <a:schemeClr val="bg1"/>
                </a:solidFill>
              </a:rPr>
              <a:t>סיפוק /תסכול</a:t>
            </a:r>
            <a:endParaRPr lang="en-IL" sz="2800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86FD9-80B6-F2E7-1BC3-C2C67371FE12}"/>
              </a:ext>
            </a:extLst>
          </p:cNvPr>
          <p:cNvSpPr txBox="1"/>
          <p:nvPr/>
        </p:nvSpPr>
        <p:spPr>
          <a:xfrm>
            <a:off x="996176" y="678924"/>
            <a:ext cx="80065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b="1" dirty="0">
                <a:solidFill>
                  <a:schemeClr val="accent6"/>
                </a:solidFill>
              </a:rPr>
              <a:t>סיפוק</a:t>
            </a:r>
            <a:br>
              <a:rPr lang="he-IL" sz="2400" dirty="0">
                <a:solidFill>
                  <a:schemeClr val="accent6"/>
                </a:solidFill>
              </a:rPr>
            </a:br>
            <a:r>
              <a:rPr lang="he-IL" sz="2400" dirty="0">
                <a:solidFill>
                  <a:schemeClr val="accent6"/>
                </a:solidFill>
              </a:rPr>
              <a:t>המערכת מספקת חוויה מרשימה של אוטומציה, דיוק ויעילות, ומאפשרת לנו להגיע לתוצאות איכותיות בזמן קצר ובפחות מאמץ.</a:t>
            </a:r>
          </a:p>
          <a:p>
            <a:pPr algn="r" rtl="1"/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sz="2400" b="1" dirty="0">
                <a:solidFill>
                  <a:schemeClr val="accent6"/>
                </a:solidFill>
              </a:rPr>
              <a:t>תסכול</a:t>
            </a:r>
            <a:br>
              <a:rPr lang="he-IL" sz="2400" dirty="0">
                <a:solidFill>
                  <a:schemeClr val="accent6"/>
                </a:solidFill>
              </a:rPr>
            </a:br>
            <a:r>
              <a:rPr lang="he-IL" sz="2400" dirty="0">
                <a:solidFill>
                  <a:schemeClr val="accent6"/>
                </a:solidFill>
              </a:rPr>
              <a:t>יש לשפר את המערכת כך שתפתור בעיות כמו קושי בשינוי רכיבים קטנים, חוסר הבנת כוונה לעיתים, אי קריאת סוגי קבצים מסוימים, וקושי בשינוי הבנה מבקשה קודמת.</a:t>
            </a:r>
          </a:p>
        </p:txBody>
      </p:sp>
    </p:spTree>
    <p:extLst>
      <p:ext uri="{BB962C8B-B14F-4D97-AF65-F5344CB8AC3E}">
        <p14:creationId xmlns:p14="http://schemas.microsoft.com/office/powerpoint/2010/main" val="118905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9A7E1-418F-C214-8170-C00BE38D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0FDDAD15-A7BE-EF97-B6E7-236AFF660785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E5AB5B-47DE-AD29-9DC5-5E9E25609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858479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BD3DE16D-FA41-23B7-049B-65078F461B39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908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F9A4-3239-046A-5FEC-0EF71D53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88BE9D1E-E2E8-9844-F526-8331B50E226E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AE525D45-FD15-C2F8-777C-74226A91331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F72F3-263B-615D-DB27-5F759DC40D07}"/>
              </a:ext>
            </a:extLst>
          </p:cNvPr>
          <p:cNvSpPr txBox="1"/>
          <p:nvPr/>
        </p:nvSpPr>
        <p:spPr>
          <a:xfrm>
            <a:off x="2286000" y="2093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שלושה דברים שלמדתם מהמימוש עם בינה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44859A-D8B3-7418-EFD1-F9482E27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88" y="1401047"/>
            <a:ext cx="73164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אלגוריתמים חדשים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שיטות אופטימיזציה יעילות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יכולת לשמור כל שינוי, באילו קבצים, ומה לשחזר בכל שלב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6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8C75-218A-5299-31A9-C45C63D4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968C6B6A-194B-EB8E-C0A1-1E8AA4980317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21589E65-7599-5641-721A-79F4AE6DFA9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06A96-F5B8-83F8-4054-CE9C378B2294}"/>
              </a:ext>
            </a:extLst>
          </p:cNvPr>
          <p:cNvSpPr txBox="1"/>
          <p:nvPr/>
        </p:nvSpPr>
        <p:spPr>
          <a:xfrm>
            <a:off x="2286000" y="20933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כל המקורות בהם נעזרתם בכתיבת התוכנית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647106-882F-B71F-8A82-78D8887E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680" y="1841984"/>
            <a:ext cx="46810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מעבדות בקורס</a:t>
            </a:r>
            <a:r>
              <a:rPr lang="en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 </a:t>
            </a:r>
            <a:r>
              <a:rPr lang="he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שלנו</a:t>
            </a:r>
            <a:endParaRPr lang="en-US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altLang="en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he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שקפים והרצאות הקורס </a:t>
            </a:r>
            <a:r>
              <a:rPr lang="en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he-IL" altLang="en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שלנו</a:t>
            </a:r>
          </a:p>
        </p:txBody>
      </p:sp>
    </p:spTree>
    <p:extLst>
      <p:ext uri="{BB962C8B-B14F-4D97-AF65-F5344CB8AC3E}">
        <p14:creationId xmlns:p14="http://schemas.microsoft.com/office/powerpoint/2010/main" val="2360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DA1C315-3BDE-723F-F68D-9203FDE2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574"/>
            <a:ext cx="9144000" cy="3739493"/>
          </a:xfrm>
        </p:spPr>
        <p:txBody>
          <a:bodyPr wrap="square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23B"/>
              </a:buClr>
              <a:buSzPts val="2000"/>
              <a:buFont typeface="Fira Code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Manual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617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D3EB-CBD8-8005-60F3-DD70C789A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718E927A-3CE1-4F88-F17A-F5B7B6A0CD62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523D25B6-05E1-782A-8333-7AFF5D0DB6E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3" name="Google Shape;826;p40">
            <a:extLst>
              <a:ext uri="{FF2B5EF4-FFF2-40B4-BE49-F238E27FC236}">
                <a16:creationId xmlns:a16="http://schemas.microsoft.com/office/drawing/2014/main" id="{73A3A76D-A37E-A490-A261-163CAF2B720D}"/>
              </a:ext>
            </a:extLst>
          </p:cNvPr>
          <p:cNvSpPr txBox="1">
            <a:spLocks/>
          </p:cNvSpPr>
          <p:nvPr/>
        </p:nvSpPr>
        <p:spPr>
          <a:xfrm>
            <a:off x="1025999" y="91475"/>
            <a:ext cx="7092000" cy="5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הבעיות הידועות בתוכנית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065097-7B46-C4E8-821E-446BBB0E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00" y="1986974"/>
            <a:ext cx="3581296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Wave2">
              <a:avLst/>
            </a:prstTxWarp>
            <a:spAutoFit/>
            <a:scene3d>
              <a:camera prst="perspectiveBelow"/>
              <a:lightRig rig="threePt" dir="t"/>
            </a:scene3d>
          </a:bodyPr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לא קיים</a:t>
            </a:r>
            <a:endParaRPr lang="en-IL" sz="3200" b="1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BE75E-7A14-AC3F-9FBB-4A034B7E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F5574AF0-9FBE-C50F-4CE1-BCCC00C4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5131"/>
            <a:ext cx="9144000" cy="14250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Vibe Coding – Base44</a:t>
            </a:r>
            <a:endParaRPr lang="en-IL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C2113-3306-8217-3887-51304FB2C0AC}"/>
              </a:ext>
            </a:extLst>
          </p:cNvPr>
          <p:cNvSpPr txBox="1"/>
          <p:nvPr/>
        </p:nvSpPr>
        <p:spPr>
          <a:xfrm>
            <a:off x="406800" y="3986112"/>
            <a:ext cx="833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rgbClr val="CBE67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https://app--academia-flow-0f12e827.base44.app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15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5BF5-45E0-1515-8FE7-1C8C4DC8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148A96DC-1B3C-0474-5BAC-2C9D886D3BDD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A79DC6-0A7B-E285-BF62-AA6C35F41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197820"/>
              </p:ext>
            </p:extLst>
          </p:nvPr>
        </p:nvGraphicFramePr>
        <p:xfrm>
          <a:off x="1180800" y="208800"/>
          <a:ext cx="7632000" cy="43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D3B8B7E1-3BE3-7A1E-189E-1B9617BF9A24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5904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F326-C9D2-1238-E7B3-9CA30EB2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CE1F6EC9-97E4-B453-70B7-9A1C4835FCBF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339CDA-1D63-650C-000A-EF43951D0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14675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58F3F072-1F0B-528A-7E92-A7069A7EE6F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068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0439C-B402-CBF8-2943-82D9AA896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93DCCBE7-15C1-D256-F1A8-08CAD0298B6D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A464F9-A376-B674-2F5D-F699A1DDE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998832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47733F66-899F-DD2F-381C-5647237DC5F3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086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AC64565-50FD-A910-B12F-12BABE725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>
            <a:extLst>
              <a:ext uri="{FF2B5EF4-FFF2-40B4-BE49-F238E27FC236}">
                <a16:creationId xmlns:a16="http://schemas.microsoft.com/office/drawing/2014/main" id="{E1BB2CE2-1A64-93FE-3FAB-198D9F4C795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629" name="Google Shape;629;p33">
            <a:extLst>
              <a:ext uri="{FF2B5EF4-FFF2-40B4-BE49-F238E27FC236}">
                <a16:creationId xmlns:a16="http://schemas.microsoft.com/office/drawing/2014/main" id="{39F20127-C059-739C-7811-FEE94631377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lang="en-IL" sz="2800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05A5-214C-5D97-A3E4-0BE6B1C5481F}"/>
              </a:ext>
            </a:extLst>
          </p:cNvPr>
          <p:cNvSpPr txBox="1"/>
          <p:nvPr/>
        </p:nvSpPr>
        <p:spPr>
          <a:xfrm>
            <a:off x="1121647" y="845159"/>
            <a:ext cx="7721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2400" b="1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ScheduleForm.formData (object)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 { name, semester, lessons:string[], is_active:boolean }</a:t>
            </a:r>
            <a:endParaRPr kumimoji="0" lang="en-US" altLang="en-IL" sz="2400" u="none" strike="noStrike" cap="none" spc="-180" normalizeH="0" dirty="0">
              <a:ln>
                <a:noFill/>
              </a:ln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2400" b="1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schedule: Schedule|null</a:t>
            </a:r>
            <a:endParaRPr kumimoji="0" lang="en-US" altLang="en-IL" sz="2400" u="none" strike="noStrike" cap="none" spc="-180" normalizeH="0" dirty="0">
              <a:ln>
                <a:noFill/>
              </a:ln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2400" b="1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ScheduleCard.state (booleans)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 { isExpanded, showConflictModal, showGPAModal, showMissingLessonsModal } </a:t>
            </a:r>
            <a:endParaRPr kumimoji="0" lang="en-US" altLang="en-IL" sz="2400" u="none" strike="noStrike" cap="none" spc="-180" normalizeH="0" dirty="0">
              <a:ln>
                <a:noFill/>
              </a:ln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2400" b="1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scheduleLessons: Lesson[]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</a:t>
            </a:r>
            <a:r>
              <a:rPr kumimoji="0" lang="en-US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schedule.lessons)</a:t>
            </a:r>
            <a:endParaRPr lang="en-US" altLang="en-IL" sz="2400" spc="-18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2400" b="1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uniqueCourses: string[]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</a:t>
            </a:r>
            <a:r>
              <a:rPr kumimoji="0" lang="en-US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IL" altLang="en-IL" sz="2400" u="none" strike="noStrike" cap="none" spc="-180" normalizeH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scheduleLessons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45F5FACD-7BAB-E939-CC01-2BA456F2A80E}"/>
              </a:ext>
            </a:extLst>
          </p:cNvPr>
          <p:cNvSpPr/>
          <p:nvPr/>
        </p:nvSpPr>
        <p:spPr>
          <a:xfrm>
            <a:off x="917985" y="162143"/>
            <a:ext cx="407327" cy="332307"/>
          </a:xfrm>
          <a:prstGeom prst="sun">
            <a:avLst/>
          </a:prstGeom>
          <a:solidFill>
            <a:srgbClr val="CBE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A9D39DCB-0D15-37FF-78DD-7AAF52721BE6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452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A0ECEBCD-FB2F-D960-B0CE-56543561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>
            <a:extLst>
              <a:ext uri="{FF2B5EF4-FFF2-40B4-BE49-F238E27FC236}">
                <a16:creationId xmlns:a16="http://schemas.microsoft.com/office/drawing/2014/main" id="{87279F20-B8E9-EB31-316B-9F67FBBCB4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629" name="Google Shape;629;p33">
            <a:extLst>
              <a:ext uri="{FF2B5EF4-FFF2-40B4-BE49-F238E27FC236}">
                <a16:creationId xmlns:a16="http://schemas.microsoft.com/office/drawing/2014/main" id="{99C72CC6-20F1-8BC5-E498-AFE59BCB24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CD183-BCBE-31AF-3185-D1220B2276D9}"/>
              </a:ext>
            </a:extLst>
          </p:cNvPr>
          <p:cNvSpPr txBox="1"/>
          <p:nvPr/>
        </p:nvSpPr>
        <p:spPr>
          <a:xfrm>
            <a:off x="1172049" y="686384"/>
            <a:ext cx="753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L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totalWeeklyHours: number</a:t>
            </a:r>
            <a:r>
              <a:rPr lang="en-US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(duration) </a:t>
            </a:r>
            <a:endParaRPr lang="en-US" altLang="en-IL" sz="2400" spc="-18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L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missingLessons: {courseName:string, missingTypes:string}[]</a:t>
            </a:r>
            <a:endParaRPr lang="en-US" altLang="en-IL" sz="2400" spc="-18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L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displayedLessons: Lesson[]</a:t>
            </a:r>
            <a:r>
              <a:rPr lang="en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 </a:t>
            </a:r>
            <a:r>
              <a:rPr lang="ar-SA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(3</a:t>
            </a:r>
            <a:r>
              <a:rPr lang="he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ראשונים</a:t>
            </a:r>
            <a:r>
              <a:rPr lang="ar-SA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/</a:t>
            </a:r>
            <a:r>
              <a:rPr lang="he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הכול</a:t>
            </a:r>
            <a:r>
              <a:rPr lang="ar-SA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en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L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AccessibilityWidget.settings (object)</a:t>
            </a:r>
            <a:r>
              <a:rPr lang="en-IL" altLang="en-IL" sz="2400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— { textSize:number, highContrast:boolean, invertColors:boolean, grayscale:boolean, focusRings:boolean } </a:t>
            </a:r>
            <a:endParaRPr lang="en-US" altLang="en-IL" sz="2400" spc="-18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L" altLang="en-IL" sz="2400" b="1" spc="-18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isOpen: boolean</a:t>
            </a:r>
            <a:endParaRPr lang="en-IL" altLang="en-IL" sz="2400" spc="-18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Sun 1">
            <a:extLst>
              <a:ext uri="{FF2B5EF4-FFF2-40B4-BE49-F238E27FC236}">
                <a16:creationId xmlns:a16="http://schemas.microsoft.com/office/drawing/2014/main" id="{2423C375-DD70-8B18-7037-98CB3CA3079C}"/>
              </a:ext>
            </a:extLst>
          </p:cNvPr>
          <p:cNvSpPr/>
          <p:nvPr/>
        </p:nvSpPr>
        <p:spPr>
          <a:xfrm>
            <a:off x="917986" y="235272"/>
            <a:ext cx="407327" cy="332307"/>
          </a:xfrm>
          <a:prstGeom prst="sun">
            <a:avLst/>
          </a:prstGeom>
          <a:solidFill>
            <a:srgbClr val="CBE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D9AD5F3E-08BE-3111-D38F-BB84B17F790C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16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D254-ACF2-190D-84A8-676525FE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DDFC2422-C253-BC20-9BF0-3F64C883D310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CCD7F0-FE16-F529-B06C-3E2048C37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797768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2144B4F8-34A4-D5FB-F469-957AC9B1DB5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37521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1F06-8992-A2E8-98BD-A6243BF5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A05CADB4-E244-EB97-BD1C-FE9864FCDC7E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7253DD-24D3-EFA8-99D6-8D25B2F2B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064143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C885DCEF-8BDD-D303-C934-A4D877CE8534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6407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4E146-AD1E-2AA0-6A3E-10DD32943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E27234F0-4F09-0981-AB17-BCA48E223BF7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58000FA-74BD-FA31-33A3-D45D25DF7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724810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DCE95CC5-964B-3B60-BFCB-695791BABD74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26451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F541A-ED13-3F44-F4A5-910593F5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534E4F7C-08E9-BD2C-62DB-53CBB4B9BD4E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A6AACE4-BABF-9F07-8219-D8C0D0ABD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7483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637803BD-A829-DB9C-4DB0-50A9BC7876C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24454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34DB985B-81D4-D5B3-C597-CA8B03FE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>
            <a:extLst>
              <a:ext uri="{FF2B5EF4-FFF2-40B4-BE49-F238E27FC236}">
                <a16:creationId xmlns:a16="http://schemas.microsoft.com/office/drawing/2014/main" id="{107FD750-3531-C347-0FDF-3BC3773B53C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790" name="Google Shape;790;p37">
            <a:extLst>
              <a:ext uri="{FF2B5EF4-FFF2-40B4-BE49-F238E27FC236}">
                <a16:creationId xmlns:a16="http://schemas.microsoft.com/office/drawing/2014/main" id="{8473507D-E096-2974-7AD5-C71D07DAB3D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he-IL" sz="2800" b="1" dirty="0">
                <a:solidFill>
                  <a:schemeClr val="bg1"/>
                </a:solidFill>
              </a:rPr>
              <a:t>סיפוק /תסכול</a:t>
            </a:r>
            <a:endParaRPr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A40B34-A484-D63F-8D94-2AB3315C2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462336"/>
              </p:ext>
            </p:extLst>
          </p:nvPr>
        </p:nvGraphicFramePr>
        <p:xfrm>
          <a:off x="358213" y="612819"/>
          <a:ext cx="8625600" cy="389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01D76E-0403-BC21-0DB7-01C0C5AF2959}"/>
              </a:ext>
            </a:extLst>
          </p:cNvPr>
          <p:cNvSpPr/>
          <p:nvPr/>
        </p:nvSpPr>
        <p:spPr>
          <a:xfrm>
            <a:off x="7729845" y="2058902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102B9-A8EC-F81C-EE99-FA5BB33C6550}"/>
              </a:ext>
            </a:extLst>
          </p:cNvPr>
          <p:cNvSpPr/>
          <p:nvPr/>
        </p:nvSpPr>
        <p:spPr>
          <a:xfrm>
            <a:off x="7733182" y="2538447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DC0D6-17C8-FBF6-69A3-20C0334A61AC}"/>
              </a:ext>
            </a:extLst>
          </p:cNvPr>
          <p:cNvSpPr/>
          <p:nvPr/>
        </p:nvSpPr>
        <p:spPr>
          <a:xfrm>
            <a:off x="7733182" y="3298651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AD8EC-8F53-D568-313C-DEA87E2B392C}"/>
              </a:ext>
            </a:extLst>
          </p:cNvPr>
          <p:cNvSpPr/>
          <p:nvPr/>
        </p:nvSpPr>
        <p:spPr>
          <a:xfrm>
            <a:off x="7733182" y="4035066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8F920F91-7CDE-919A-4911-B59AC335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>
            <a:extLst>
              <a:ext uri="{FF2B5EF4-FFF2-40B4-BE49-F238E27FC236}">
                <a16:creationId xmlns:a16="http://schemas.microsoft.com/office/drawing/2014/main" id="{732A7D1A-390B-D118-C583-437944CFBF8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accent6"/>
                </a:solidFill>
              </a:rPr>
              <a:t>Course object oriented programming</a:t>
            </a:r>
          </a:p>
        </p:txBody>
      </p:sp>
      <p:sp>
        <p:nvSpPr>
          <p:cNvPr id="790" name="Google Shape;790;p37">
            <a:extLst>
              <a:ext uri="{FF2B5EF4-FFF2-40B4-BE49-F238E27FC236}">
                <a16:creationId xmlns:a16="http://schemas.microsoft.com/office/drawing/2014/main" id="{480FCDEE-F53F-049F-CE49-F7F3A37182C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he-IL" sz="2800" b="1" dirty="0">
                <a:solidFill>
                  <a:schemeClr val="bg1"/>
                </a:solidFill>
              </a:rPr>
              <a:t>סיפוק /תסכול</a:t>
            </a:r>
            <a:endParaRPr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D78FAE-66DF-7FB8-1936-1153AFA7D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568988"/>
              </p:ext>
            </p:extLst>
          </p:nvPr>
        </p:nvGraphicFramePr>
        <p:xfrm>
          <a:off x="0" y="580677"/>
          <a:ext cx="8625600" cy="389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19EDC5-6250-D126-4EC7-99F8ED4917D3}"/>
              </a:ext>
            </a:extLst>
          </p:cNvPr>
          <p:cNvSpPr/>
          <p:nvPr/>
        </p:nvSpPr>
        <p:spPr>
          <a:xfrm>
            <a:off x="7779904" y="2571750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621246-B7A8-01C1-4F79-CC43D9BDB80E}"/>
              </a:ext>
            </a:extLst>
          </p:cNvPr>
          <p:cNvSpPr/>
          <p:nvPr/>
        </p:nvSpPr>
        <p:spPr>
          <a:xfrm>
            <a:off x="7779904" y="3095357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F035E-2F59-42CA-7001-398D702BF3C1}"/>
              </a:ext>
            </a:extLst>
          </p:cNvPr>
          <p:cNvSpPr/>
          <p:nvPr/>
        </p:nvSpPr>
        <p:spPr>
          <a:xfrm>
            <a:off x="7779904" y="3621128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739FB-0F27-7095-B147-89E4F77374A5}"/>
              </a:ext>
            </a:extLst>
          </p:cNvPr>
          <p:cNvSpPr/>
          <p:nvPr/>
        </p:nvSpPr>
        <p:spPr>
          <a:xfrm>
            <a:off x="7779904" y="4146899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C9672-BD78-BC28-75F5-41DAED07DC5F}"/>
              </a:ext>
            </a:extLst>
          </p:cNvPr>
          <p:cNvSpPr/>
          <p:nvPr/>
        </p:nvSpPr>
        <p:spPr>
          <a:xfrm>
            <a:off x="7779904" y="2048143"/>
            <a:ext cx="145180" cy="123162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2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69FC1-5941-BB55-FCD3-1DF8A9B2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96918F9-2806-EE39-BD2F-7AD1EDC74B64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35D33E14-A7B7-C59B-47A7-0E61D3FCA1B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2" name="Google Shape;826;p40">
            <a:extLst>
              <a:ext uri="{FF2B5EF4-FFF2-40B4-BE49-F238E27FC236}">
                <a16:creationId xmlns:a16="http://schemas.microsoft.com/office/drawing/2014/main" id="{E16E13A7-C757-0412-D0B6-695BEE5918AA}"/>
              </a:ext>
            </a:extLst>
          </p:cNvPr>
          <p:cNvSpPr txBox="1">
            <a:spLocks/>
          </p:cNvSpPr>
          <p:nvPr/>
        </p:nvSpPr>
        <p:spPr>
          <a:xfrm>
            <a:off x="1956600" y="208801"/>
            <a:ext cx="5860800" cy="5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 rtl="1">
              <a:buFont typeface="Fira Code"/>
              <a:buNone/>
            </a:pPr>
            <a:r>
              <a:rPr lang="he-IL" sz="2800" b="1" dirty="0">
                <a:solidFill>
                  <a:schemeClr val="bg1"/>
                </a:solidFill>
              </a:rPr>
              <a:t>שלושה דברים שלמדתם מהמימוש עם </a:t>
            </a:r>
            <a:r>
              <a:rPr lang="en-US" sz="2800" b="1" dirty="0">
                <a:solidFill>
                  <a:schemeClr val="bg1"/>
                </a:solidFill>
              </a:rPr>
              <a:t>Base44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57A5A-2A6C-918C-C547-F43CA8914125}"/>
              </a:ext>
            </a:extLst>
          </p:cNvPr>
          <p:cNvSpPr txBox="1"/>
          <p:nvPr/>
        </p:nvSpPr>
        <p:spPr>
          <a:xfrm>
            <a:off x="1310400" y="1232921"/>
            <a:ext cx="715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E67A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Prompting</a:t>
            </a: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ברור ומדויק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לנסח דרישות קצרות, חדות ומדידות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E67A"/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CBE67A"/>
              </a:buClr>
              <a:buFont typeface="Wingdings" panose="05000000000000000000" pitchFamily="2" charset="2"/>
              <a:buChar char="v"/>
            </a:pP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סוגי עיצובים של</a:t>
            </a: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altLang="en-IL" sz="2400" dirty="0">
                <a:solidFill>
                  <a:schemeClr val="accent6"/>
                </a:solidFill>
                <a:latin typeface="Arial" panose="020B0604020202020204" pitchFamily="34" charset="0"/>
              </a:rPr>
              <a:t>–</a:t>
            </a: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Base44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היכרות עם תבניות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ופריסות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E67A"/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BE67A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he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הפרדה</a:t>
            </a: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↔ Code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לעבוד בשכבות נפרדות ומסונכרנות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91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FB52-0EEC-AADB-B4AF-6224B29D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DED146B-DF30-BBC6-B9D6-3E94FA51F32E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1F3B546F-B4DE-1CDD-68F4-3F33ACDA786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2" name="Google Shape;826;p40">
            <a:extLst>
              <a:ext uri="{FF2B5EF4-FFF2-40B4-BE49-F238E27FC236}">
                <a16:creationId xmlns:a16="http://schemas.microsoft.com/office/drawing/2014/main" id="{CF6534BA-CE44-B793-BAF3-534852B103D8}"/>
              </a:ext>
            </a:extLst>
          </p:cNvPr>
          <p:cNvSpPr txBox="1">
            <a:spLocks/>
          </p:cNvSpPr>
          <p:nvPr/>
        </p:nvSpPr>
        <p:spPr>
          <a:xfrm>
            <a:off x="2111150" y="216006"/>
            <a:ext cx="5911200" cy="7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כל המקורות בהם נעזרתם בכתיבת התוכנית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15741-5C65-B833-5EC2-94A0B2076791}"/>
              </a:ext>
            </a:extLst>
          </p:cNvPr>
          <p:cNvSpPr txBox="1"/>
          <p:nvPr/>
        </p:nvSpPr>
        <p:spPr>
          <a:xfrm>
            <a:off x="1121651" y="1404009"/>
            <a:ext cx="7824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Clr>
                <a:srgbClr val="CBE67A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endParaRPr lang="en-US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CBE67A"/>
              </a:buClr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CBE67A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Tailwind CSS</a:t>
            </a:r>
            <a:endParaRPr lang="en-US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CBE67A"/>
              </a:buClr>
              <a:buFont typeface="Wingdings" panose="05000000000000000000" pitchFamily="2" charset="2"/>
              <a:buChar char="v"/>
            </a:pPr>
            <a:endParaRPr lang="he-IL" sz="2400" dirty="0">
              <a:solidFill>
                <a:schemeClr val="accent6"/>
              </a:solidFill>
            </a:endParaRPr>
          </a:p>
          <a:p>
            <a:pPr marL="342900" indent="-342900" algn="r" rtl="1">
              <a:buClr>
                <a:srgbClr val="CBE67A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Schedule-Data-Generator</a:t>
            </a:r>
            <a:r>
              <a:rPr lang="en-US" sz="2400" dirty="0">
                <a:solidFill>
                  <a:schemeClr val="accent6"/>
                </a:solidFill>
              </a:rPr>
              <a:t> =&gt;</a:t>
            </a:r>
            <a:r>
              <a:rPr lang="en-US" sz="2400" dirty="0">
                <a:solidFill>
                  <a:schemeClr val="accent6"/>
                </a:solidFill>
                <a:hlinkClick r:id="rId5" tooltip="generate_yaml_data.p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generate_yaml_data.py</a:t>
            </a:r>
            <a:endParaRPr lang="he-IL" altLang="en-IL" sz="2400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9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E4C1-4B7F-7AA1-B016-7DADC2A89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57082733-D9A3-1CB1-C355-988AD1547854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A32CAFC1-CE7F-0AFF-C232-7643E2BBA41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sp>
        <p:nvSpPr>
          <p:cNvPr id="2" name="Google Shape;826;p40">
            <a:extLst>
              <a:ext uri="{FF2B5EF4-FFF2-40B4-BE49-F238E27FC236}">
                <a16:creationId xmlns:a16="http://schemas.microsoft.com/office/drawing/2014/main" id="{2C118316-7328-56F3-F7EF-5917C1BE3346}"/>
              </a:ext>
            </a:extLst>
          </p:cNvPr>
          <p:cNvSpPr txBox="1">
            <a:spLocks/>
          </p:cNvSpPr>
          <p:nvPr/>
        </p:nvSpPr>
        <p:spPr>
          <a:xfrm>
            <a:off x="1616400" y="216006"/>
            <a:ext cx="5911200" cy="7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רשימה של הבעיות הידועות בתוכנית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A4498-DFA2-EA88-93C9-80B865026454}"/>
              </a:ext>
            </a:extLst>
          </p:cNvPr>
          <p:cNvSpPr txBox="1"/>
          <p:nvPr/>
        </p:nvSpPr>
        <p:spPr>
          <a:xfrm>
            <a:off x="1121651" y="1404009"/>
            <a:ext cx="7824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b="1" dirty="0">
                <a:solidFill>
                  <a:schemeClr val="accent6"/>
                </a:solidFill>
              </a:rPr>
              <a:t>בעיית ב- “מערכת שעות אופטימלית”</a:t>
            </a:r>
            <a:endParaRPr lang="en-US" sz="2400" b="1" dirty="0">
              <a:solidFill>
                <a:schemeClr val="accent6"/>
              </a:solidFill>
            </a:endParaRPr>
          </a:p>
          <a:p>
            <a:pPr algn="r" rtl="1"/>
            <a:r>
              <a:rPr lang="he-IL" sz="2400" dirty="0">
                <a:solidFill>
                  <a:schemeClr val="accent6"/>
                </a:solidFill>
              </a:rPr>
              <a:t>בפועל מתקבלת </a:t>
            </a:r>
            <a:r>
              <a:rPr lang="he-IL" sz="2400" b="1" dirty="0">
                <a:solidFill>
                  <a:schemeClr val="accent6"/>
                </a:solidFill>
              </a:rPr>
              <a:t>מערכת טובה</a:t>
            </a:r>
            <a:r>
              <a:rPr lang="he-IL" sz="2400" dirty="0">
                <a:solidFill>
                  <a:schemeClr val="accent6"/>
                </a:solidFill>
              </a:rPr>
              <a:t> אבל לא בהכרח </a:t>
            </a:r>
            <a:r>
              <a:rPr lang="he-IL" sz="2400" b="1" dirty="0">
                <a:solidFill>
                  <a:schemeClr val="accent6"/>
                </a:solidFill>
              </a:rPr>
              <a:t>אופטימלית</a:t>
            </a:r>
            <a:r>
              <a:rPr lang="he-IL" sz="2400" dirty="0">
                <a:solidFill>
                  <a:schemeClr val="accent6"/>
                </a:solidFill>
              </a:rPr>
              <a:t>.</a:t>
            </a:r>
          </a:p>
          <a:p>
            <a:pPr algn="r" rtl="1"/>
            <a:r>
              <a:rPr lang="he-IL" sz="2400" dirty="0">
                <a:solidFill>
                  <a:schemeClr val="accent6"/>
                </a:solidFill>
              </a:rPr>
              <a:t>הסיבה: </a:t>
            </a:r>
            <a:r>
              <a:rPr lang="he-IL" sz="2400" b="1" dirty="0">
                <a:solidFill>
                  <a:schemeClr val="accent6"/>
                </a:solidFill>
              </a:rPr>
              <a:t>לוגיקה קומבינטורית מורכבת</a:t>
            </a:r>
            <a:r>
              <a:rPr lang="he-IL" sz="2400" dirty="0">
                <a:solidFill>
                  <a:schemeClr val="accent6"/>
                </a:solidFill>
              </a:rPr>
              <a:t> (המון אילוצים ושילובים), והכלי לא מבצע חיפוש גלובלי מעמיק למרות פרומפטים מפורטים.</a:t>
            </a:r>
          </a:p>
          <a:p>
            <a:pPr algn="r" rtl="1"/>
            <a:r>
              <a:rPr lang="he-IL" sz="2400" dirty="0">
                <a:solidFill>
                  <a:schemeClr val="accent6"/>
                </a:solidFill>
              </a:rPr>
              <a:t>ניסינו: פירוק למשימות קטנות, דוגמאות קלט/פלט, ניסוח מדויק – עדיין מתקבלות רק פשרות.</a:t>
            </a:r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8FA252CE-BEC3-068F-119F-C260BD76E659}"/>
              </a:ext>
            </a:extLst>
          </p:cNvPr>
          <p:cNvSpPr/>
          <p:nvPr/>
        </p:nvSpPr>
        <p:spPr>
          <a:xfrm>
            <a:off x="917986" y="235272"/>
            <a:ext cx="407327" cy="332307"/>
          </a:xfrm>
          <a:prstGeom prst="sun">
            <a:avLst/>
          </a:prstGeom>
          <a:solidFill>
            <a:srgbClr val="CBE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1788077" y="13996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D326E-3B70-66AA-9DBC-E23EEFDF9533}"/>
              </a:ext>
            </a:extLst>
          </p:cNvPr>
          <p:cNvSpPr txBox="1"/>
          <p:nvPr/>
        </p:nvSpPr>
        <p:spPr>
          <a:xfrm>
            <a:off x="710125" y="2046125"/>
            <a:ext cx="198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THANK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Fira Code"/>
                <a:ea typeface="Fira Code"/>
                <a:cs typeface="Fira Code"/>
              </a:rPr>
              <a:t>YOU</a:t>
            </a:r>
            <a:endParaRPr lang="en-IL" sz="2800" dirty="0">
              <a:solidFill>
                <a:schemeClr val="tx2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E71B5-14F5-3B89-DA6D-18D3FE3E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A86C7D91-3467-C4AE-3E36-70AB07BCBFC7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FDA90E-B11A-0177-6571-409D6D36CB0D}"/>
              </a:ext>
            </a:extLst>
          </p:cNvPr>
          <p:cNvGraphicFramePr/>
          <p:nvPr/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505;p30">
            <a:extLst>
              <a:ext uri="{FF2B5EF4-FFF2-40B4-BE49-F238E27FC236}">
                <a16:creationId xmlns:a16="http://schemas.microsoft.com/office/drawing/2014/main" id="{AFBD077F-6589-FF30-2E31-2EAADFD0F0C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027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0FED-2295-D0E2-D733-3816E7060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63A166E3-5308-468C-EB21-68395106881C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D5EC87-AFCF-709B-B5E6-BDC7FEFB1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406946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3A6FB04B-C8BE-33A7-6AE2-B19FA13A2C1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8882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1" y="91525"/>
            <a:ext cx="9144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12387-A569-7860-206C-AA902BEC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71" y="678949"/>
            <a:ext cx="79620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courseId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string name, double credits, Date examDateA, Date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examDateB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string lecturer}</a:t>
            </a:r>
          </a:p>
          <a:p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CourseManager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map&lt;int, Course&gt; courses, </a:t>
            </a:r>
            <a:r>
              <a:rPr lang="en-US" sz="2400" spc="-26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size_t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lastIDX}</a:t>
            </a:r>
          </a:p>
          <a:p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lesson_type}</a:t>
            </a:r>
          </a:p>
          <a:p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lesson_type}</a:t>
            </a:r>
          </a:p>
          <a:p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Tutorial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lesson_type}</a:t>
            </a:r>
          </a:p>
          <a:p>
            <a:r>
              <a:rPr lang="en-US" sz="2400" b="1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Lesson – {</a:t>
            </a:r>
            <a:r>
              <a:rPr lang="en-US" sz="2400" spc="-26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coursed, string day, string startTime, int duration, string classroom, string building, string teacher, string groupId}</a:t>
            </a:r>
          </a:p>
        </p:txBody>
      </p: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72E6CD91-5021-8DC8-C925-6557AF701AE4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EE38BD14-DB5B-6114-591D-04756B3724B1}"/>
              </a:ext>
            </a:extLst>
          </p:cNvPr>
          <p:cNvCxnSpPr>
            <a:cxnSpLocks/>
          </p:cNvCxnSpPr>
          <p:nvPr/>
        </p:nvCxnSpPr>
        <p:spPr>
          <a:xfrm>
            <a:off x="1065221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n 4">
            <a:extLst>
              <a:ext uri="{FF2B5EF4-FFF2-40B4-BE49-F238E27FC236}">
                <a16:creationId xmlns:a16="http://schemas.microsoft.com/office/drawing/2014/main" id="{16DA2141-DF1C-5B1F-190B-F114475885EC}"/>
              </a:ext>
            </a:extLst>
          </p:cNvPr>
          <p:cNvSpPr/>
          <p:nvPr/>
        </p:nvSpPr>
        <p:spPr>
          <a:xfrm>
            <a:off x="917986" y="207277"/>
            <a:ext cx="407327" cy="332307"/>
          </a:xfrm>
          <a:prstGeom prst="sun">
            <a:avLst/>
          </a:prstGeom>
          <a:solidFill>
            <a:srgbClr val="DBA0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51C3F6D-48EB-8830-A48E-46582487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>
            <a:extLst>
              <a:ext uri="{FF2B5EF4-FFF2-40B4-BE49-F238E27FC236}">
                <a16:creationId xmlns:a16="http://schemas.microsoft.com/office/drawing/2014/main" id="{1515849B-BB45-3115-AC17-F0D9279E86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91525"/>
            <a:ext cx="9144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he-IL" sz="2800" b="1" dirty="0">
                <a:solidFill>
                  <a:schemeClr val="bg1"/>
                </a:solidFill>
              </a:rPr>
              <a:t>מבני הנתונים בשימוש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B5E85D-9B5F-8E69-EA64-12FDF368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809" y="817449"/>
            <a:ext cx="80683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 – {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id, map&lt;string, map&lt;string, vector&lt;Lesson*&gt;&gt;&gt; scheduleGrid}</a:t>
            </a:r>
          </a:p>
          <a:p>
            <a:r>
              <a:rPr lang="en-US" sz="2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ScheduleManager -</a:t>
            </a:r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{vector&lt;Schedule&gt; schedules}</a:t>
            </a:r>
          </a:p>
        </p:txBody>
      </p:sp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829E4871-E868-40C1-3C53-F8E43835A9A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  <p:cxnSp>
        <p:nvCxnSpPr>
          <p:cNvPr id="3" name="Google Shape;492;p29">
            <a:extLst>
              <a:ext uri="{FF2B5EF4-FFF2-40B4-BE49-F238E27FC236}">
                <a16:creationId xmlns:a16="http://schemas.microsoft.com/office/drawing/2014/main" id="{2F61F084-252D-D715-F4BC-761477F79E8E}"/>
              </a:ext>
            </a:extLst>
          </p:cNvPr>
          <p:cNvCxnSpPr>
            <a:cxnSpLocks/>
          </p:cNvCxnSpPr>
          <p:nvPr/>
        </p:nvCxnSpPr>
        <p:spPr>
          <a:xfrm>
            <a:off x="1065221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n 4">
            <a:extLst>
              <a:ext uri="{FF2B5EF4-FFF2-40B4-BE49-F238E27FC236}">
                <a16:creationId xmlns:a16="http://schemas.microsoft.com/office/drawing/2014/main" id="{8D793341-B718-2450-D6C4-6E8DF5692316}"/>
              </a:ext>
            </a:extLst>
          </p:cNvPr>
          <p:cNvSpPr/>
          <p:nvPr/>
        </p:nvSpPr>
        <p:spPr>
          <a:xfrm>
            <a:off x="917986" y="207277"/>
            <a:ext cx="407327" cy="332307"/>
          </a:xfrm>
          <a:prstGeom prst="sun">
            <a:avLst/>
          </a:prstGeom>
          <a:solidFill>
            <a:srgbClr val="DBA0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07F4-213A-4C51-55A4-DECBEBC8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492;p29">
            <a:extLst>
              <a:ext uri="{FF2B5EF4-FFF2-40B4-BE49-F238E27FC236}">
                <a16:creationId xmlns:a16="http://schemas.microsoft.com/office/drawing/2014/main" id="{C053003D-E9C1-CA9D-208E-93F577623EF0}"/>
              </a:ext>
            </a:extLst>
          </p:cNvPr>
          <p:cNvCxnSpPr>
            <a:cxnSpLocks/>
          </p:cNvCxnSpPr>
          <p:nvPr/>
        </p:nvCxnSpPr>
        <p:spPr>
          <a:xfrm>
            <a:off x="1121650" y="686384"/>
            <a:ext cx="0" cy="377073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930EDD1-1AAE-7EBA-47DF-7165858A0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939142"/>
              </p:ext>
            </p:extLst>
          </p:nvPr>
        </p:nvGraphicFramePr>
        <p:xfrm>
          <a:off x="1180800" y="91475"/>
          <a:ext cx="7243200" cy="451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Google Shape;505;p30">
            <a:extLst>
              <a:ext uri="{FF2B5EF4-FFF2-40B4-BE49-F238E27FC236}">
                <a16:creationId xmlns:a16="http://schemas.microsoft.com/office/drawing/2014/main" id="{9EB344C6-8E43-F414-78EF-F895AB1A35D9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Course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693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d13e9f-778b-4b8d-aa88-9dcb1800b8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7E6D4331910478403720916E550D1" ma:contentTypeVersion="8" ma:contentTypeDescription="Create a new document." ma:contentTypeScope="" ma:versionID="30367fa603fcb2cc4b0fe7df35a7c391">
  <xsd:schema xmlns:xsd="http://www.w3.org/2001/XMLSchema" xmlns:xs="http://www.w3.org/2001/XMLSchema" xmlns:p="http://schemas.microsoft.com/office/2006/metadata/properties" xmlns:ns3="8ad13e9f-778b-4b8d-aa88-9dcb1800b877" xmlns:ns4="47a4eb71-e53a-4baa-bf88-f33c7612e427" targetNamespace="http://schemas.microsoft.com/office/2006/metadata/properties" ma:root="true" ma:fieldsID="a57e3e5314ac0fc8d4094b5596194d67" ns3:_="" ns4:_="">
    <xsd:import namespace="8ad13e9f-778b-4b8d-aa88-9dcb1800b877"/>
    <xsd:import namespace="47a4eb71-e53a-4baa-bf88-f33c7612e4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13e9f-778b-4b8d-aa88-9dcb1800b8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4eb71-e53a-4baa-bf88-f33c7612e4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D0D44-67B3-4D1C-AEB9-72295AC867A0}">
  <ds:schemaRefs>
    <ds:schemaRef ds:uri="http://purl.org/dc/dcmitype/"/>
    <ds:schemaRef ds:uri="http://schemas.microsoft.com/office/2006/metadata/properties"/>
    <ds:schemaRef ds:uri="47a4eb71-e53a-4baa-bf88-f33c7612e427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ad13e9f-778b-4b8d-aa88-9dcb1800b87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6BD316-2F82-46AE-B551-27DB673B26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1184D-E3E3-496C-B32B-639990C0C07F}">
  <ds:schemaRefs>
    <ds:schemaRef ds:uri="47a4eb71-e53a-4baa-bf88-f33c7612e427"/>
    <ds:schemaRef ds:uri="8ad13e9f-778b-4b8d-aa88-9dcb1800b8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1714</Words>
  <Application>Microsoft Office PowerPoint</Application>
  <PresentationFormat>On-screen Show (16:9)</PresentationFormat>
  <Paragraphs>371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Fira Code</vt:lpstr>
      <vt:lpstr>Segoe UI</vt:lpstr>
      <vt:lpstr>Felix Titling</vt:lpstr>
      <vt:lpstr>Montserrat</vt:lpstr>
      <vt:lpstr>Wingdings</vt:lpstr>
      <vt:lpstr>Arial Unicode MS</vt:lpstr>
      <vt:lpstr>Arial</vt:lpstr>
      <vt:lpstr>Programming Language Workshop for Beginners by Slidesgo</vt:lpstr>
      <vt:lpstr>פרויקט סופי – ניהול מערכת שעות לסטודנט  השוואה בין אפשרויות מימוש  </vt:lpstr>
      <vt:lpstr>PowerPoint Presentation</vt:lpstr>
      <vt:lpstr>Manual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GenAI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Vibe Coding – Base44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‘Picture’ Is {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francis2000 aboud</dc:creator>
  <cp:lastModifiedBy>פרנסיס עבוד</cp:lastModifiedBy>
  <cp:revision>2</cp:revision>
  <dcterms:modified xsi:type="dcterms:W3CDTF">2025-08-13T22:28:13Z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0x010100D4E7E6D4331910478403720916E550D1</vt:lpwstr>
  </property>
</Properties>
</file>