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Yu5uTwXXbTnpRs4/QaQd0i5W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89c8543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789c854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9e62110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789e6211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b63aa23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afb63aa2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b63aa23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fb63aa2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b63aa233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fb63aa2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b63aa233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fb63aa2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195dbb4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4195dbb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89c854391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789c854391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g789c854391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g789c854391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789c854391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789c854391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789c8543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89c854391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789c854391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12: Modelo relacional</a:t>
            </a:r>
            <a:endParaRPr b="1" i="0" sz="4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789c854391_0_0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9e621102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g789e62110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89e621102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89e621102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Relacionar informações entre várias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789e621102_0_1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chaves estrangeiras permitem o relacionamento das tabelas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789e621102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Atomizar as informações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b63aa233_0_1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gafb63aa233_0_1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afb63aa233_0_1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afb63aa233_0_1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afb63aa233_0_1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fb63aa233_0_1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afb63aa23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afb63aa233_0_1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afb63aa233_0_1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13: INNER JOIN</a:t>
            </a:r>
            <a:endParaRPr b="1" i="0" sz="4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afb63aa233_0_17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b63aa233_0_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relacional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gafb63aa23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afb63aa233_0_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fb63aa233_0_52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fb63aa233_0_52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pessoas JOIN cursos ON pessoas.fk_cursos = cursos.id_cursos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fb63aa233_0_52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 mescla entre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b63aa233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afb63aa233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afb63aa233_0_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afb63aa233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fb63aa233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afb63aa233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afb63aa23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fb63aa233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fb63aa233_0_39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14: Hora da prática</a:t>
            </a:r>
            <a:endParaRPr b="1" i="0" sz="4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afb63aa233_0_39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b63aa233_0_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Atividade prática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afb63aa23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fb63aa233_0_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afb63aa233_0_30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modelagem de dados baseada no YouTube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afb63aa233_0_30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b="0" i="0" lang="en-US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consultas com INNER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195dbb44_0_46"/>
          <p:cNvSpPr txBox="1"/>
          <p:nvPr>
            <p:ph type="ctrTitle"/>
          </p:nvPr>
        </p:nvSpPr>
        <p:spPr>
          <a:xfrm>
            <a:off x="387900" y="3929378"/>
            <a:ext cx="8520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nathsouza/ github: nathyts / twitter: @nathally_22 /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 nathallyccd@gmail.com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b4195dbb44_0_46"/>
          <p:cNvSpPr txBox="1"/>
          <p:nvPr>
            <p:ph type="ctrTitle"/>
          </p:nvPr>
        </p:nvSpPr>
        <p:spPr>
          <a:xfrm>
            <a:off x="311700" y="1335787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b4195dbb44_0_46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Encerramento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b4195dbb44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4195dbb44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4195dbb44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b4195dbb4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