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NBv4rmz176awy0rq58EIGlBO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b63aa23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afb63aa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" name="Google Shape;26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Nathally Souza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 Experience - Z1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2"/>
          <p:cNvSpPr txBox="1"/>
          <p:nvPr>
            <p:ph type="ctrTitle"/>
          </p:nvPr>
        </p:nvSpPr>
        <p:spPr>
          <a:xfrm>
            <a:off x="311700" y="1335787"/>
            <a:ext cx="8520600" cy="65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 com phpMyAdmin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311700" y="1828950"/>
            <a:ext cx="8520600" cy="19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MySQL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Aula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311700" y="1333500"/>
            <a:ext cx="6020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Operar com o Command Line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1743850" y="2787725"/>
            <a:ext cx="5933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Entender os relacionamentos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3322900" y="4241925"/>
            <a:ext cx="5067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3.</a:t>
            </a:r>
            <a:r>
              <a:rPr lang="en-US" sz="2400">
                <a:solidFill>
                  <a:srgbClr val="073763"/>
                </a:solidFill>
                <a:latin typeface="Proxima Nova"/>
                <a:ea typeface="Proxima Nova"/>
                <a:cs typeface="Proxima Nova"/>
                <a:sym typeface="Proxima Nova"/>
              </a:rPr>
              <a:t> Criar uma modelagem de banco</a:t>
            </a:r>
            <a:endParaRPr sz="2400">
              <a:solidFill>
                <a:srgbClr val="07376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 Básicos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354275" y="13186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XAMPP instalado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467550" y="1484009"/>
            <a:ext cx="8520600" cy="857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10: </a:t>
            </a:r>
            <a:r>
              <a:rPr b="1" lang="en-US" sz="5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 Line</a:t>
            </a:r>
            <a:endParaRPr b="1" i="0" sz="5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814800" y="2339175"/>
            <a:ext cx="81735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de MySQL com phpMyadmin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fb63aa233_0_0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 Line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86;gafb63aa23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afb63aa233_0_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afb63aa233_0_0"/>
          <p:cNvSpPr txBox="1"/>
          <p:nvPr/>
        </p:nvSpPr>
        <p:spPr>
          <a:xfrm>
            <a:off x="354275" y="24616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/opt/lampp/bin/mysql -u root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afb63aa233_0_0"/>
          <p:cNvSpPr txBox="1"/>
          <p:nvPr/>
        </p:nvSpPr>
        <p:spPr>
          <a:xfrm>
            <a:off x="354275" y="36808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 databases;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afb63aa233_0_0"/>
          <p:cNvSpPr txBox="1"/>
          <p:nvPr/>
        </p:nvSpPr>
        <p:spPr>
          <a:xfrm>
            <a:off x="354275" y="1318696"/>
            <a:ext cx="84780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Operar o banco de dados via terminal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419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