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1lWJWJYSxTB6M9d83tbPcDSc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8197a4c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b78197a4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78197a4c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b78197a4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78197a4c7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b78197a4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78197a4c7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b78197a4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3e1c2235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b23e1c22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0e74da46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b40e74da4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78197a4c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b78197a4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78197a4c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b78197a4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3e1c2235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b23e1c22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40e74da46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b40e74da4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Nathally Souza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Experience - Z1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2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com phpMyAdmin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311700" y="1828950"/>
            <a:ext cx="85206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MySQL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78197a4c7_0_2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b78197a4c7_0_2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b78197a4c7_0_2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b78197a4c7_0_2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b78197a4c7_0_2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b78197a4c7_0_2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b78197a4c7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b78197a4c7_0_2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78197a4c7_0_2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Ordenando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b78197a4c7_0_20"/>
          <p:cNvSpPr txBox="1"/>
          <p:nvPr/>
        </p:nvSpPr>
        <p:spPr>
          <a:xfrm>
            <a:off x="776625" y="2339175"/>
            <a:ext cx="8211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78197a4c7_0_3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Ordenando</a:t>
            </a: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b78197a4c7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b78197a4c7_0_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b78197a4c7_0_33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78197a4c7_0_33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 a forma como as informações são exibidas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b78197a4c7_0_33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pessoas ORDER BY nome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8197a4c7_0_4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b78197a4c7_0_4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b78197a4c7_0_4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b78197a4c7_0_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b78197a4c7_0_4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b78197a4c7_0_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b78197a4c7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b78197a4c7_0_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b78197a4c7_0_42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Agrupando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b78197a4c7_0_42"/>
          <p:cNvSpPr txBox="1"/>
          <p:nvPr/>
        </p:nvSpPr>
        <p:spPr>
          <a:xfrm>
            <a:off x="776625" y="2339175"/>
            <a:ext cx="8211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78197a4c7_0_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Agrupando</a:t>
            </a: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gb78197a4c7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b78197a4c7_0_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b78197a4c7_0_55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b78197a4c7_0_55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 as informações de acordo com o critério selecionado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b78197a4c7_0_55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COUNT(qtd), GENERO FROM pessoas GROUP BY genero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802075" y="2436725"/>
            <a:ext cx="8186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</a:t>
            </a: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phpMyAdmin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311700" y="1333500"/>
            <a:ext cx="6020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Selecionar e atualizar os dados da tabela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753251" y="2787725"/>
            <a:ext cx="5742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Deletar dados da tabela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711800" y="4241925"/>
            <a:ext cx="5434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Organizar dados da tabela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Básicos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354275" y="13186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333000" y="2044021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3e1c2235_0_2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b23e1c2235_0_2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gb23e1c2235_0_2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b23e1c2235_0_2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b23e1c2235_0_22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b23e1c2235_0_2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b23e1c223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b23e1c2235_0_2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b23e1c2235_0_22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e UPDATE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gb23e1c2235_0_22"/>
          <p:cNvSpPr txBox="1"/>
          <p:nvPr/>
        </p:nvSpPr>
        <p:spPr>
          <a:xfrm>
            <a:off x="751150" y="2339175"/>
            <a:ext cx="82374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40e74da46_1_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Selecionando dados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" name="Google Shape;87;gb40e74da46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b40e74da46_1_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b40e74da46_1_8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b40e74da46_1_8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os campos visualizados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b40e74da46_1_8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pessoas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8197a4c7_0_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Atualizando</a:t>
            </a: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b78197a4c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b78197a4c7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b78197a4c7_0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b78197a4c7_0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Alterando informações na tabela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b78197a4c7_0_1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pessoas SET nome = ‘Nathally Souza’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78197a4c7_0_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Cláusula WHERE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b78197a4c7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b78197a4c7_0_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b78197a4c7_0_1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b78197a4c7_0_1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uma condição para nosso comando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b78197a4c7_0_11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pessoas SET nome = ‘Nathally Souza’ WHERE id=1;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3e1c2235_0_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b23e1c2235_0_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b23e1c2235_0_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b23e1c2235_0_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b23e1c2235_0_3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b23e1c2235_0_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b23e1c2235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b23e1c2235_0_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23e1c2235_0_35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b23e1c2235_0_35"/>
          <p:cNvSpPr txBox="1"/>
          <p:nvPr/>
        </p:nvSpPr>
        <p:spPr>
          <a:xfrm>
            <a:off x="776625" y="2339175"/>
            <a:ext cx="8211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40e74da46_2_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Deletando</a:t>
            </a: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gb40e74da46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b40e74da46_2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40e74da46_2_1"/>
          <p:cNvSpPr txBox="1"/>
          <p:nvPr/>
        </p:nvSpPr>
        <p:spPr>
          <a:xfrm>
            <a:off x="354275" y="13186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FROM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b40e74da46_2_1"/>
          <p:cNvSpPr txBox="1"/>
          <p:nvPr/>
        </p:nvSpPr>
        <p:spPr>
          <a:xfrm>
            <a:off x="354275" y="24313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Deleta as informações selecionadas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b40e74da46_2_1"/>
          <p:cNvSpPr txBox="1"/>
          <p:nvPr/>
        </p:nvSpPr>
        <p:spPr>
          <a:xfrm>
            <a:off x="278075" y="3498197"/>
            <a:ext cx="84780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entury Gothic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FROM pessoas WHERE id=1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