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j8MXn/WV22s9yRvWCa+MKjN8re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23e1c22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b23e1c2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23e1c223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b23e1c22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40e74da4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b40e74da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23e1c2235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b23e1c22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40e74da46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b40e74da4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23e1c2235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b23e1c223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40e74da46_2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b40e74da4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89c85439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789c854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9e62110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789e6211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cfa5cc0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b2cfa5cc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2cfa5cc0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b2cfa5c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3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Nathally Souza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Experience - Z1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2"/>
          <p:cNvSpPr txBox="1"/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 com phpMyAdmin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2"/>
          <p:cNvSpPr txBox="1"/>
          <p:nvPr>
            <p:ph idx="1" type="subTitle"/>
          </p:nvPr>
        </p:nvSpPr>
        <p:spPr>
          <a:xfrm>
            <a:off x="311700" y="1828950"/>
            <a:ext cx="85206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MySQL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23e1c2235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gb23e1c223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b23e1c2235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b23e1c2235_0_0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 - banco de dados gratuito</a:t>
            </a:r>
            <a:endParaRPr/>
          </a:p>
        </p:txBody>
      </p:sp>
      <p:sp>
        <p:nvSpPr>
          <p:cNvPr id="221" name="Google Shape;221;gb23e1c2235_0_0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 - sistema gerenciador de banco de dados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 final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3"/>
          <p:cNvSpPr txBox="1"/>
          <p:nvPr>
            <p:ph idx="1" type="subTitle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Observe possibilidades de transformar situações do dia a dia em tabelas. Quais seriam as entidades e os atributos escolhidos para cada cenário?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23e1c2235_0_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b23e1c2235_0_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gb23e1c2235_0_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b23e1c2235_0_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b23e1c2235_0_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b23e1c2235_0_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b23e1c223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b23e1c2235_0_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b23e1c2235_0_9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b="1" i="0" lang="en-US" sz="3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ambiente</a:t>
            </a:r>
            <a:endParaRPr b="1" i="0" sz="3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b23e1c2235_0_9"/>
          <p:cNvSpPr txBox="1"/>
          <p:nvPr/>
        </p:nvSpPr>
        <p:spPr>
          <a:xfrm>
            <a:off x="725700" y="2339175"/>
            <a:ext cx="82623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</a:t>
            </a: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40e74da46_1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Google Shape;251;gb40e74da4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b40e74da46_1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b40e74da46_1_0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MySQL</a:t>
            </a:r>
            <a:endParaRPr/>
          </a:p>
        </p:txBody>
      </p:sp>
      <p:sp>
        <p:nvSpPr>
          <p:cNvPr id="254" name="Google Shape;254;gb40e74da46_1_0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o XAMPP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23e1c2235_0_2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b23e1c2235_0_2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gb23e1c2235_0_2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b23e1c2235_0_2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b23e1c2235_0_2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b23e1c2235_0_2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gb23e1c2235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b23e1c2235_0_2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b23e1c2235_0_22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tabelas</a:t>
            </a:r>
            <a:endParaRPr b="1" i="0" sz="5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gb23e1c2235_0_22"/>
          <p:cNvSpPr txBox="1"/>
          <p:nvPr/>
        </p:nvSpPr>
        <p:spPr>
          <a:xfrm>
            <a:off x="751150" y="2339175"/>
            <a:ext cx="8237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40e74da46_1_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a tabela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4" name="Google Shape;274;gb40e74da46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b40e74da46_1_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b40e74da46_1_8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TABLE</a:t>
            </a:r>
            <a:endParaRPr/>
          </a:p>
        </p:txBody>
      </p:sp>
      <p:sp>
        <p:nvSpPr>
          <p:cNvPr id="277" name="Google Shape;277;gb40e74da46_1_8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Tipos: INT, VARCHAR, DATETIME</a:t>
            </a:r>
            <a:endParaRPr/>
          </a:p>
        </p:txBody>
      </p:sp>
      <p:sp>
        <p:nvSpPr>
          <p:cNvPr id="278" name="Google Shape;278;gb40e74da46_1_8"/>
          <p:cNvSpPr txBox="1"/>
          <p:nvPr/>
        </p:nvSpPr>
        <p:spPr>
          <a:xfrm>
            <a:off x="354275" y="35440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TABLE pessoa (nome varchar(20), nascimento date);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23e1c2235_0_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gb23e1c2235_0_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gb23e1c2235_0_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b23e1c2235_0_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b23e1c2235_0_3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b23e1c2235_0_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b23e1c2235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b23e1c2235_0_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b23e1c2235_0_35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dados</a:t>
            </a:r>
            <a:endParaRPr b="1" i="0" sz="5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b23e1c2235_0_35"/>
          <p:cNvSpPr txBox="1"/>
          <p:nvPr/>
        </p:nvSpPr>
        <p:spPr>
          <a:xfrm>
            <a:off x="776625" y="2339175"/>
            <a:ext cx="8211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40e74da46_2_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dados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" name="Google Shape;298;gb40e74da46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b40e74da46_2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b40e74da46_2_1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INTO</a:t>
            </a:r>
            <a:endParaRPr/>
          </a:p>
        </p:txBody>
      </p:sp>
      <p:sp>
        <p:nvSpPr>
          <p:cNvPr id="301" name="Google Shape;301;gb40e74da46_2_1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Indicar as colunas que serão preenchidas e os respectivos valores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b40e74da46_2_1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INTO pessoas (nome, nascimento) VALUES ('Nathally', '1990-05-22');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947900" y="2436725"/>
            <a:ext cx="704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e Workbench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Aula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>
            <p:ph idx="1" type="subTitle"/>
          </p:nvPr>
        </p:nvSpPr>
        <p:spPr>
          <a:xfrm>
            <a:off x="311700" y="1333500"/>
            <a:ext cx="6020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um banco de dados relacional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3"/>
          <p:cNvSpPr txBox="1"/>
          <p:nvPr>
            <p:ph idx="1" type="subTitle"/>
          </p:nvPr>
        </p:nvSpPr>
        <p:spPr>
          <a:xfrm>
            <a:off x="1896251" y="2787725"/>
            <a:ext cx="5742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Conhecendo o MySQL e o phpMyAdmin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3"/>
          <p:cNvSpPr txBox="1"/>
          <p:nvPr>
            <p:ph idx="1" type="subTitle"/>
          </p:nvPr>
        </p:nvSpPr>
        <p:spPr>
          <a:xfrm>
            <a:off x="3710560" y="4241937"/>
            <a:ext cx="4435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Criando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sua primeira tabela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 Básicos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354275" y="1318696"/>
            <a:ext cx="84780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 de internet</a:t>
            </a:r>
            <a:endParaRPr/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354275" y="2385496"/>
            <a:ext cx="84780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 Code</a:t>
            </a:r>
            <a:endParaRPr/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1: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i="0" sz="5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814800" y="2339175"/>
            <a:ext cx="8173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uma tabela e manipular seus dados com comandos MySQL no phpMyAdmin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uma tabela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Inserir dados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Consultar dados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Deletar dados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89c854391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789c854391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g789c854391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789c854391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789c854391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89c854391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789c85439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789c854391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789c854391_0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relacional</a:t>
            </a:r>
            <a:endParaRPr b="1" i="0" sz="5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789c854391_0_0"/>
          <p:cNvSpPr txBox="1"/>
          <p:nvPr/>
        </p:nvSpPr>
        <p:spPr>
          <a:xfrm>
            <a:off x="738425" y="2339175"/>
            <a:ext cx="8249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89e621102_0_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relacional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" name="Google Shape;184;g789e62110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789e621102_0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89e621102_0_1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modelo relacional surge na década de 60, proposto por proposto por Edgar Codd</a:t>
            </a:r>
            <a:endParaRPr/>
          </a:p>
        </p:txBody>
      </p:sp>
      <p:sp>
        <p:nvSpPr>
          <p:cNvPr id="187" name="Google Shape;187;g789e621102_0_1"/>
          <p:cNvSpPr txBox="1"/>
          <p:nvPr/>
        </p:nvSpPr>
        <p:spPr>
          <a:xfrm>
            <a:off x="354275" y="35440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chaves permitem o relacionamento entre os dados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789e621102_0_1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tabelas são compostas por entidades, atributos e chaves.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2cfa5cc04_0_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Porque usar tabelas?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gb2cfa5cc04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b2cfa5cc04_0_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b2cfa5cc04_0_16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Dados organizados de forma estruturada</a:t>
            </a:r>
            <a:endParaRPr/>
          </a:p>
        </p:txBody>
      </p:sp>
      <p:sp>
        <p:nvSpPr>
          <p:cNvPr id="197" name="Google Shape;197;gb2cfa5cc04_0_16"/>
          <p:cNvSpPr txBox="1"/>
          <p:nvPr/>
        </p:nvSpPr>
        <p:spPr>
          <a:xfrm>
            <a:off x="354275" y="35440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 e manipulação de dados simplificadas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b2cfa5cc04_0_16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Dados atômicos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2cfa5cc04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b2cfa5cc04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b2cfa5cc04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b2cfa5cc04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b2cfa5cc04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b2cfa5cc04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b2cfa5cc0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b2cfa5cc04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b2cfa5cc04_0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b="1" i="0" sz="5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b2cfa5cc04_0_0"/>
          <p:cNvSpPr txBox="1"/>
          <p:nvPr/>
        </p:nvSpPr>
        <p:spPr>
          <a:xfrm>
            <a:off x="814800" y="2339175"/>
            <a:ext cx="8173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