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82" r:id="rId5"/>
    <p:sldId id="291" r:id="rId6"/>
    <p:sldId id="292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Filter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aplicação do método filter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3;p16"/>
          <p:cNvSpPr txBox="1">
            <a:spLocks/>
          </p:cNvSpPr>
          <p:nvPr/>
        </p:nvSpPr>
        <p:spPr>
          <a:xfrm>
            <a:off x="5519352" y="3078888"/>
            <a:ext cx="5626442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 novo array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modifica o array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endParaRPr lang="en-US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filter JavaScript: Como Filtrar os Itens que Você Precisa do Arra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2" r="21314"/>
          <a:stretch/>
        </p:blipFill>
        <p:spPr bwMode="auto">
          <a:xfrm>
            <a:off x="864974" y="1740631"/>
            <a:ext cx="434134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3;p16"/>
          <p:cNvSpPr txBox="1">
            <a:spLocks/>
          </p:cNvSpPr>
          <p:nvPr/>
        </p:nvSpPr>
        <p:spPr>
          <a:xfrm>
            <a:off x="530259" y="4530810"/>
            <a:ext cx="11246141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Callback: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função a ser executada em cada elemento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thisArg (opcional): 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 de ‘this’ dentro da função de callback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26206" r="13159" b="26100"/>
          <a:stretch/>
        </p:blipFill>
        <p:spPr>
          <a:xfrm>
            <a:off x="3208637" y="2079304"/>
            <a:ext cx="5774725" cy="1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152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25</cp:revision>
  <dcterms:created xsi:type="dcterms:W3CDTF">2021-03-21T20:19:23Z</dcterms:created>
  <dcterms:modified xsi:type="dcterms:W3CDTF">2021-05-11T02:56:21Z</dcterms:modified>
</cp:coreProperties>
</file>