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1" r:id="rId4"/>
    <p:sldId id="282" r:id="rId5"/>
    <p:sldId id="291" r:id="rId6"/>
    <p:sldId id="292" r:id="rId7"/>
    <p:sldId id="293" r:id="rId8"/>
    <p:sldId id="26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405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461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010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Reduce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Map, filter e reduce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203553"/>
            <a:ext cx="10864800" cy="2598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 </a:t>
            </a: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implementação do método map</a:t>
            </a: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Map, filter e reduce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3;p16"/>
          <p:cNvSpPr txBox="1">
            <a:spLocks/>
          </p:cNvSpPr>
          <p:nvPr/>
        </p:nvSpPr>
        <p:spPr>
          <a:xfrm>
            <a:off x="6474942" y="2467930"/>
            <a:ext cx="4975654" cy="2893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Executa uma função em todos os elementos do array, retornando um valor único</a:t>
            </a:r>
            <a:endParaRPr lang="en-US" sz="320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8" name="Picture 4" descr="Redução de JavaScript: o iterador fi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56" y="2437695"/>
            <a:ext cx="5455885" cy="292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4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Map, filter e reduce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80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3;p16"/>
          <p:cNvSpPr txBox="1">
            <a:spLocks/>
          </p:cNvSpPr>
          <p:nvPr/>
        </p:nvSpPr>
        <p:spPr>
          <a:xfrm>
            <a:off x="530259" y="4530810"/>
            <a:ext cx="11246141" cy="16414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en-US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Callback: </a:t>
            </a: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função a ser executada </a:t>
            </a: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do acumulador</a:t>
            </a:r>
            <a:endParaRPr lang="en-US" sz="320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en-US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nitialValue: </a:t>
            </a: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valor sobre o qual o retorno final irá atuar</a:t>
            </a:r>
            <a:endParaRPr lang="en-US" sz="320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1" t="25993" r="11541" b="26736"/>
          <a:stretch/>
        </p:blipFill>
        <p:spPr>
          <a:xfrm>
            <a:off x="2652584" y="1944885"/>
            <a:ext cx="6886832" cy="183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2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3;p16"/>
          <p:cNvSpPr txBox="1">
            <a:spLocks/>
          </p:cNvSpPr>
          <p:nvPr/>
        </p:nvSpPr>
        <p:spPr>
          <a:xfrm>
            <a:off x="530259" y="4530810"/>
            <a:ext cx="11246141" cy="16414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en-US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accumulator: </a:t>
            </a: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acumulador de todas as chamadas de callbackFn</a:t>
            </a:r>
            <a:endParaRPr lang="en-US" sz="320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en-US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currentValue</a:t>
            </a:r>
            <a:r>
              <a:rPr lang="en-US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elemento atual sendo acessado pela fução</a:t>
            </a:r>
            <a:endParaRPr lang="en-US" sz="320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7" t="18976" r="7027" b="19067"/>
          <a:stretch/>
        </p:blipFill>
        <p:spPr>
          <a:xfrm>
            <a:off x="856734" y="1464534"/>
            <a:ext cx="10478531" cy="28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5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173</Words>
  <Application>Microsoft Office PowerPoint</Application>
  <PresentationFormat>Widescreen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26</cp:revision>
  <dcterms:created xsi:type="dcterms:W3CDTF">2021-03-21T20:19:23Z</dcterms:created>
  <dcterms:modified xsi:type="dcterms:W3CDTF">2021-05-11T03:11:45Z</dcterms:modified>
</cp:coreProperties>
</file>