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9D964-E783-4311-8DD1-00C69059E7A2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21DD-E2CC-413F-875A-1E734AB42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1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88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26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3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07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0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7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71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7B9-9B14-497E-8CCC-12C57A30D1B0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9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6: Mercado de Trabalho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722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4000" y="2227039"/>
            <a:ext cx="10864800" cy="177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as exigências do mercado de trabalho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2. </a:t>
            </a:r>
            <a:r>
              <a:rPr lang="pt-BR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Saber onde encontrar oportunidades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1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e bibliotecas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81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599"/>
            <a:ext cx="11360800" cy="14377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e</a:t>
            </a:r>
            <a:b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o we still need JavaScript frameworks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9" r="7389"/>
          <a:stretch/>
        </p:blipFill>
        <p:spPr bwMode="auto">
          <a:xfrm>
            <a:off x="415600" y="1977532"/>
            <a:ext cx="6250899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4;p18"/>
          <p:cNvSpPr txBox="1">
            <a:spLocks/>
          </p:cNvSpPr>
          <p:nvPr/>
        </p:nvSpPr>
        <p:spPr>
          <a:xfrm>
            <a:off x="6645600" y="2227039"/>
            <a:ext cx="4933200" cy="36069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VueJS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Mercado de Trabalho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3712607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9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17135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Mercado</a:t>
            </a:r>
            <a:b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Trabalho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GFT START_UNI | Digital Innovation 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56" y="3712950"/>
            <a:ext cx="2611286" cy="9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| Significado, História 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9" y="4416231"/>
            <a:ext cx="2866498" cy="161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cheiro:LinkedIn Logo.svg – Wikipédia, a enciclopédia liv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98" y="5254092"/>
            <a:ext cx="2720716" cy="7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witter Logo - PNG e Vetor - Download d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2" y="4778485"/>
            <a:ext cx="1372434" cy="137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cheiro:Stack Overflow logo.svg – Wikipédia, a enciclopédia liv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27" y="2484125"/>
            <a:ext cx="3181285" cy="6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3C – Wikipédia, a enciclopédia liv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12" y="3023688"/>
            <a:ext cx="2477320" cy="16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icheiro:MDN Web Docs.svg – Wikipédia, a enciclopédia liv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54" y="2265719"/>
            <a:ext cx="3402781" cy="7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YouTube Logo | Significado, História e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16" y="2911410"/>
            <a:ext cx="2929186" cy="16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53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128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4</cp:revision>
  <dcterms:created xsi:type="dcterms:W3CDTF">2021-04-06T19:15:03Z</dcterms:created>
  <dcterms:modified xsi:type="dcterms:W3CDTF">2021-04-15T23:56:23Z</dcterms:modified>
</cp:coreProperties>
</file>