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8" r:id="rId6"/>
    <p:sldId id="267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80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90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8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4: Javascript na web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4000" y="2227039"/>
            <a:ext cx="10864800" cy="177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familiarizar com uma estrutura de projeto simples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interagir com elementos HTML no DOM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projeto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83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Javascript no HTML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421473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Interagindo com elementos do DOM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421473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1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JavaScript and the DOM Series: Lesson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7" y="2585181"/>
            <a:ext cx="5715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4;p18"/>
          <p:cNvSpPr txBox="1">
            <a:spLocks/>
          </p:cNvSpPr>
          <p:nvPr/>
        </p:nvSpPr>
        <p:spPr>
          <a:xfrm>
            <a:off x="6645600" y="2227039"/>
            <a:ext cx="4933200" cy="36069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Document Object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 dos elementos dentro da janela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8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166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7</cp:revision>
  <dcterms:created xsi:type="dcterms:W3CDTF">2021-03-21T20:19:23Z</dcterms:created>
  <dcterms:modified xsi:type="dcterms:W3CDTF">2021-04-06T19:13:16Z</dcterms:modified>
</cp:coreProperties>
</file>