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65" r:id="rId3"/>
    <p:sldId id="279" r:id="rId4"/>
    <p:sldId id="266" r:id="rId5"/>
    <p:sldId id="280" r:id="rId6"/>
    <p:sldId id="277" r:id="rId7"/>
    <p:sldId id="281" r:id="rId8"/>
    <p:sldId id="278" r:id="rId9"/>
    <p:sldId id="271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Hpv5/chkfrTOQsKRBuewBH6U9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6" d="100"/>
          <a:sy n="166" d="100"/>
        </p:scale>
        <p:origin x="164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68959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62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878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97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4260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863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688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14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1713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20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Javascript?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467562" y="2940318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311700" y="1102808"/>
            <a:ext cx="8148600" cy="4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história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Familiarizar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-se com 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sintaxe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Utilização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recursos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básicos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primeiro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possibilidades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mercado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trabalho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História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539552" y="2499742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 err="1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3600" b="0" i="0" u="none" strike="noStrike" cap="none" dirty="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 b="0" i="0" u="none" strike="noStrike" cap="none" dirty="0" err="1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3600" b="0" i="0" u="none" strike="noStrike" cap="none" dirty="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631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</a:t>
            </a:r>
            <a:r>
              <a:rPr lang="en-US" sz="4000" b="1" dirty="0" err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ória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3350142" y="1460307"/>
            <a:ext cx="5103856" cy="2991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Leve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Interpretada</a:t>
            </a:r>
            <a:endParaRPr lang="en-US" sz="2400" dirty="0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Baseada</a:t>
            </a:r>
            <a:r>
              <a:rPr lang="en-US" sz="2400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Protótipos</a:t>
            </a:r>
            <a:endParaRPr lang="en-US" sz="2400" dirty="0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Multiparadigma</a:t>
            </a:r>
            <a:endParaRPr lang="en-US" sz="2400" b="0" i="0" u="none" strike="noStrike" cap="none" dirty="0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Comumente</a:t>
            </a:r>
            <a:r>
              <a:rPr lang="en-US" sz="2400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utilizada</a:t>
            </a:r>
            <a:r>
              <a:rPr lang="en-US" sz="2400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aplicações</a:t>
            </a:r>
            <a:r>
              <a:rPr lang="en-US" sz="2400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web client-side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Segue o </a:t>
            </a:r>
            <a:r>
              <a:rPr lang="en-US" sz="2400" b="0" i="0" u="none" strike="noStrike" cap="none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lang="en-US" sz="2400" b="0" i="0" u="none" strike="noStrike" cap="none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ECMAScript</a:t>
            </a:r>
            <a:endParaRPr lang="en-US" sz="2400" b="0" i="0" u="none" strike="noStrike" cap="none" dirty="0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JavaScript – Wikipédia, a enciclopédia liv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59" y="2076901"/>
            <a:ext cx="1820914" cy="182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Evolução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539552" y="2499742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 err="1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3600" b="0" i="0" u="none" strike="noStrike" cap="none" dirty="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 b="0" i="0" u="none" strike="noStrike" cap="none" dirty="0" err="1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3600" b="0" i="0" u="none" strike="noStrike" cap="none" dirty="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5814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Evolução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Have You Heard about ECMAScript 6? Find Out What's New in JavaScript ES6  (Part 1) | by Yanina Gaitero | Quadion Technolog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057" y="1216489"/>
            <a:ext cx="6079885" cy="341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0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539552" y="2499742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 err="1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3600" b="0" i="0" u="none" strike="noStrike" cap="none" dirty="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 b="0" i="0" u="none" strike="noStrike" cap="none" dirty="0" err="1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3600" b="0" i="0" u="none" strike="noStrike" cap="none" dirty="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711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5417389" y="1675150"/>
            <a:ext cx="3191885" cy="241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endParaRPr lang="en-US" sz="2400" dirty="0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Mobile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Smartwatches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Games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Internet </a:t>
            </a:r>
            <a:r>
              <a:rPr lang="pt-BR" sz="2400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pt-BR" sz="2400" dirty="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Things</a:t>
            </a:r>
            <a:endParaRPr lang="pt-BR" sz="2400" dirty="0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 err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APIs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Programando em JavaScript para Arduino: é possível! | by Mateus Antonio |  becodaeletronica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77" y="1536159"/>
            <a:ext cx="4781108" cy="268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24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189</Words>
  <Application>Microsoft Office PowerPoint</Application>
  <PresentationFormat>Apresentação na tela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Courier New</vt:lpstr>
      <vt:lpstr>Calibri</vt:lpstr>
      <vt:lpstr>Proxima Nova</vt:lpstr>
      <vt:lpstr>Century Gothic</vt:lpstr>
      <vt:lpstr>Arial</vt:lpstr>
      <vt:lpstr>Simple Light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Stephany Nusch</cp:lastModifiedBy>
  <cp:revision>5</cp:revision>
  <dcterms:modified xsi:type="dcterms:W3CDTF">2021-03-13T20:57:54Z</dcterms:modified>
</cp:coreProperties>
</file>