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80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21/03/2021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Recursos básicos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767038"/>
            <a:ext cx="10864800" cy="24322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familiarizar com a sintaxe da linguagem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a diferença entre variável e constante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 capaz de comentar seu código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3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um arquivo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4685312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83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8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Javascript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[Nome do palestrante] [Posição]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2</cp:revision>
  <dcterms:created xsi:type="dcterms:W3CDTF">2021-03-21T20:19:23Z</dcterms:created>
  <dcterms:modified xsi:type="dcterms:W3CDTF">2021-03-21T20:21:13Z</dcterms:modified>
</cp:coreProperties>
</file>