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80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Console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4000" y="2227039"/>
            <a:ext cx="10864800" cy="177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utilizar o console em uma página web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utilizar o console no terminal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numa página da web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83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no terminal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126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[Nome do palestrante] [Posição]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3</cp:revision>
  <dcterms:created xsi:type="dcterms:W3CDTF">2021-03-21T20:19:23Z</dcterms:created>
  <dcterms:modified xsi:type="dcterms:W3CDTF">2021-03-22T03:34:57Z</dcterms:modified>
</cp:coreProperties>
</file>