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1421"/>
    <a:srgbClr val="6D7A9C"/>
    <a:srgbClr val="181B2A"/>
    <a:srgbClr val="A2BB93"/>
    <a:srgbClr val="927A78"/>
    <a:srgbClr val="4E5777"/>
    <a:srgbClr val="000000"/>
    <a:srgbClr val="090915"/>
    <a:srgbClr val="030A1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7687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47163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6106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654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98208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39795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2023-07-19</a:t>
            </a:fld>
            <a:endParaRPr lang="fr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0233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2023-07-19</a:t>
            </a:fld>
            <a:endParaRPr lang="fr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01597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2023-07-19</a:t>
            </a:fld>
            <a:endParaRPr lang="fr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2845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972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DA79E-ECE0-4F78-BA93-E393AD04CE65}" type="datetimeFigureOut">
              <a:rPr lang="fr-CA" smtClean="0"/>
              <a:t>2023-07-19</a:t>
            </a:fld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60792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DA79E-ECE0-4F78-BA93-E393AD04CE65}" type="datetimeFigureOut">
              <a:rPr lang="fr-CA" smtClean="0"/>
              <a:t>2023-07-19</a:t>
            </a:fld>
            <a:endParaRPr lang="fr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E7F12-A6C4-4003-80BE-51321E3C8C88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27664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habits, plein air, personne, arbre&#10;&#10;Description générée automatiquement">
            <a:extLst>
              <a:ext uri="{FF2B5EF4-FFF2-40B4-BE49-F238E27FC236}">
                <a16:creationId xmlns:a16="http://schemas.microsoft.com/office/drawing/2014/main" id="{F4928679-2978-A755-C37E-FE672B3AD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7215" y="315526"/>
            <a:ext cx="3985260" cy="597789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40DA2AB0-C7E9-85EE-8BFC-DB3285787EE7}"/>
              </a:ext>
            </a:extLst>
          </p:cNvPr>
          <p:cNvSpPr txBox="1"/>
          <p:nvPr/>
        </p:nvSpPr>
        <p:spPr>
          <a:xfrm>
            <a:off x="4387215" y="6062584"/>
            <a:ext cx="3985260" cy="230832"/>
          </a:xfrm>
          <a:prstGeom prst="rect">
            <a:avLst/>
          </a:prstGeom>
          <a:solidFill>
            <a:srgbClr val="000000">
              <a:alpha val="74902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CA" sz="90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© </a:t>
            </a:r>
            <a:r>
              <a:rPr lang="fr-CA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Sentinelle Nord, Université Laval</a:t>
            </a:r>
          </a:p>
        </p:txBody>
      </p:sp>
      <p:sp>
        <p:nvSpPr>
          <p:cNvPr id="2" name="Larme 1">
            <a:extLst>
              <a:ext uri="{FF2B5EF4-FFF2-40B4-BE49-F238E27FC236}">
                <a16:creationId xmlns:a16="http://schemas.microsoft.com/office/drawing/2014/main" id="{4FEB8B90-FD80-C414-DB84-6096506E18FA}"/>
              </a:ext>
            </a:extLst>
          </p:cNvPr>
          <p:cNvSpPr/>
          <p:nvPr/>
        </p:nvSpPr>
        <p:spPr>
          <a:xfrm>
            <a:off x="6096000" y="5208270"/>
            <a:ext cx="306705" cy="175259"/>
          </a:xfrm>
          <a:prstGeom prst="teardrop">
            <a:avLst>
              <a:gd name="adj" fmla="val 74534"/>
            </a:avLst>
          </a:prstGeom>
          <a:gradFill flip="none" rotWithShape="1">
            <a:gsLst>
              <a:gs pos="0">
                <a:srgbClr val="6D7A9C"/>
              </a:gs>
              <a:gs pos="100000">
                <a:srgbClr val="101421"/>
              </a:gs>
            </a:gsLst>
            <a:lin ang="0" scaled="1"/>
            <a:tileRect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0300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oiseau, texte, clipart, Graphique&#10;&#10;Description générée automatiquement">
            <a:extLst>
              <a:ext uri="{FF2B5EF4-FFF2-40B4-BE49-F238E27FC236}">
                <a16:creationId xmlns:a16="http://schemas.microsoft.com/office/drawing/2014/main" id="{4611BF59-DDBA-3E93-635C-C172399049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9275" y="766762"/>
            <a:ext cx="8553450" cy="53244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3F56E9F-02D4-B78B-C067-F55B25D8B67A}"/>
              </a:ext>
            </a:extLst>
          </p:cNvPr>
          <p:cNvSpPr/>
          <p:nvPr/>
        </p:nvSpPr>
        <p:spPr>
          <a:xfrm>
            <a:off x="2429435" y="3801035"/>
            <a:ext cx="7252447" cy="113851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6000" b="1" dirty="0">
                <a:solidFill>
                  <a:schemeClr val="bg1"/>
                </a:solidFill>
                <a:latin typeface="Montserrat" panose="00000500000000000000" pitchFamily="2" charset="0"/>
              </a:rPr>
              <a:t>Francis Banville</a:t>
            </a:r>
          </a:p>
        </p:txBody>
      </p:sp>
    </p:spTree>
    <p:extLst>
      <p:ext uri="{BB962C8B-B14F-4D97-AF65-F5344CB8AC3E}">
        <p14:creationId xmlns:p14="http://schemas.microsoft.com/office/powerpoint/2010/main" val="209169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</TotalTime>
  <Words>8</Words>
  <Application>Microsoft Office PowerPoint</Application>
  <PresentationFormat>Grand écran</PresentationFormat>
  <Paragraphs>2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Office Theme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Francis Banville</dc:creator>
  <cp:lastModifiedBy>Francis Banville</cp:lastModifiedBy>
  <cp:revision>3</cp:revision>
  <dcterms:created xsi:type="dcterms:W3CDTF">2023-07-18T16:42:58Z</dcterms:created>
  <dcterms:modified xsi:type="dcterms:W3CDTF">2023-07-19T18:01:26Z</dcterms:modified>
</cp:coreProperties>
</file>