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0915"/>
    <a:srgbClr val="030A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6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1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10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2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979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5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7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A79E-ECE0-4F78-BA93-E393AD04CE65}" type="datetimeFigureOut">
              <a:rPr lang="fr-CA" smtClean="0"/>
              <a:t>2023-07-18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66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habits, plein air, personne, arbre&#10;&#10;Description générée automatiquement">
            <a:extLst>
              <a:ext uri="{FF2B5EF4-FFF2-40B4-BE49-F238E27FC236}">
                <a16:creationId xmlns:a16="http://schemas.microsoft.com/office/drawing/2014/main" id="{F4928679-2978-A755-C37E-FE672B3A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15" y="315526"/>
            <a:ext cx="3985260" cy="59778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DA2AB0-C7E9-85EE-8BFC-DB3285787EE7}"/>
              </a:ext>
            </a:extLst>
          </p:cNvPr>
          <p:cNvSpPr txBox="1"/>
          <p:nvPr/>
        </p:nvSpPr>
        <p:spPr>
          <a:xfrm>
            <a:off x="4387215" y="6062584"/>
            <a:ext cx="3985260" cy="230832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9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fr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Sentinelle Nord, Université Laval</a:t>
            </a:r>
          </a:p>
        </p:txBody>
      </p:sp>
    </p:spTree>
    <p:extLst>
      <p:ext uri="{BB962C8B-B14F-4D97-AF65-F5344CB8AC3E}">
        <p14:creationId xmlns:p14="http://schemas.microsoft.com/office/powerpoint/2010/main" val="2903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iseau, texte, clipart, Graphique&#10;&#10;Description générée automatiquement">
            <a:extLst>
              <a:ext uri="{FF2B5EF4-FFF2-40B4-BE49-F238E27FC236}">
                <a16:creationId xmlns:a16="http://schemas.microsoft.com/office/drawing/2014/main" id="{4611BF59-DDBA-3E93-635C-C1723990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66762"/>
            <a:ext cx="8553450" cy="5324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56E9F-02D4-B78B-C067-F55B25D8B67A}"/>
              </a:ext>
            </a:extLst>
          </p:cNvPr>
          <p:cNvSpPr/>
          <p:nvPr/>
        </p:nvSpPr>
        <p:spPr>
          <a:xfrm>
            <a:off x="2429435" y="3801035"/>
            <a:ext cx="7252447" cy="1138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6000" b="1" dirty="0">
                <a:solidFill>
                  <a:schemeClr val="bg1"/>
                </a:solidFill>
                <a:latin typeface="Montserrat" panose="00000500000000000000" pitchFamily="2" charset="0"/>
              </a:rPr>
              <a:t>Francis Banville</a:t>
            </a:r>
          </a:p>
        </p:txBody>
      </p:sp>
    </p:spTree>
    <p:extLst>
      <p:ext uri="{BB962C8B-B14F-4D97-AF65-F5344CB8AC3E}">
        <p14:creationId xmlns:p14="http://schemas.microsoft.com/office/powerpoint/2010/main" val="209169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Francis Banville</dc:creator>
  <cp:lastModifiedBy>Francis Banville</cp:lastModifiedBy>
  <cp:revision>2</cp:revision>
  <dcterms:created xsi:type="dcterms:W3CDTF">2023-07-18T16:42:58Z</dcterms:created>
  <dcterms:modified xsi:type="dcterms:W3CDTF">2023-07-18T20:17:12Z</dcterms:modified>
</cp:coreProperties>
</file>