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69" r:id="rId3"/>
    <p:sldId id="256" r:id="rId4"/>
    <p:sldId id="257" r:id="rId5"/>
    <p:sldId id="260" r:id="rId6"/>
    <p:sldId id="262" r:id="rId7"/>
    <p:sldId id="263" r:id="rId8"/>
    <p:sldId id="27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B16A9-098C-465C-A1EB-B20EB2CF86AE}" v="274" dt="2021-01-30T10:03:32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Tran Quoc" userId="69f41a6f5b5a894d" providerId="LiveId" clId="{F33B16A9-098C-465C-A1EB-B20EB2CF86AE}"/>
    <pc:docChg chg="undo custSel addSld delSld modSld">
      <pc:chgData name="Huy Tran Quoc" userId="69f41a6f5b5a894d" providerId="LiveId" clId="{F33B16A9-098C-465C-A1EB-B20EB2CF86AE}" dt="2021-01-30T10:08:06.711" v="433" actId="255"/>
      <pc:docMkLst>
        <pc:docMk/>
      </pc:docMkLst>
      <pc:sldChg chg="addSp delSp modSp mod">
        <pc:chgData name="Huy Tran Quoc" userId="69f41a6f5b5a894d" providerId="LiveId" clId="{F33B16A9-098C-465C-A1EB-B20EB2CF86AE}" dt="2021-01-30T09:27:26.402" v="46" actId="22"/>
        <pc:sldMkLst>
          <pc:docMk/>
          <pc:sldMk cId="2958314684" sldId="256"/>
        </pc:sldMkLst>
        <pc:spChg chg="mod">
          <ac:chgData name="Huy Tran Quoc" userId="69f41a6f5b5a894d" providerId="LiveId" clId="{F33B16A9-098C-465C-A1EB-B20EB2CF86AE}" dt="2021-01-30T09:03:12.729" v="27" actId="20577"/>
          <ac:spMkLst>
            <pc:docMk/>
            <pc:sldMk cId="2958314684" sldId="256"/>
            <ac:spMk id="10" creationId="{6BCE92FC-832B-4661-9F51-91B05A823731}"/>
          </ac:spMkLst>
        </pc:spChg>
        <pc:graphicFrameChg chg="add del mod">
          <ac:chgData name="Huy Tran Quoc" userId="69f41a6f5b5a894d" providerId="LiveId" clId="{F33B16A9-098C-465C-A1EB-B20EB2CF86AE}" dt="2021-01-30T09:27:13.896" v="45"/>
          <ac:graphicFrameMkLst>
            <pc:docMk/>
            <pc:sldMk cId="2958314684" sldId="256"/>
            <ac:graphicFrameMk id="4" creationId="{773ADBF1-744E-484D-9733-E6D529C0D4F0}"/>
          </ac:graphicFrameMkLst>
        </pc:graphicFrameChg>
        <pc:picChg chg="add del">
          <ac:chgData name="Huy Tran Quoc" userId="69f41a6f5b5a894d" providerId="LiveId" clId="{F33B16A9-098C-465C-A1EB-B20EB2CF86AE}" dt="2021-01-30T09:27:12.360" v="43" actId="478"/>
          <ac:picMkLst>
            <pc:docMk/>
            <pc:sldMk cId="2958314684" sldId="256"/>
            <ac:picMk id="3" creationId="{5ADE767C-9C75-4A0A-961C-02BADFE7E792}"/>
          </ac:picMkLst>
        </pc:picChg>
        <pc:picChg chg="add">
          <ac:chgData name="Huy Tran Quoc" userId="69f41a6f5b5a894d" providerId="LiveId" clId="{F33B16A9-098C-465C-A1EB-B20EB2CF86AE}" dt="2021-01-30T09:27:26.402" v="46" actId="22"/>
          <ac:picMkLst>
            <pc:docMk/>
            <pc:sldMk cId="2958314684" sldId="256"/>
            <ac:picMk id="6" creationId="{980FE9BF-C6E5-45AA-A209-19B97CD97D6A}"/>
          </ac:picMkLst>
        </pc:picChg>
        <pc:picChg chg="del">
          <ac:chgData name="Huy Tran Quoc" userId="69f41a6f5b5a894d" providerId="LiveId" clId="{F33B16A9-098C-465C-A1EB-B20EB2CF86AE}" dt="2021-01-30T09:02:39.299" v="0" actId="478"/>
          <ac:picMkLst>
            <pc:docMk/>
            <pc:sldMk cId="2958314684" sldId="256"/>
            <ac:picMk id="12" creationId="{ABB27949-2C98-40C2-87A0-6A448BDBD9C2}"/>
          </ac:picMkLst>
        </pc:picChg>
      </pc:sldChg>
      <pc:sldChg chg="addSp delSp modSp mod">
        <pc:chgData name="Huy Tran Quoc" userId="69f41a6f5b5a894d" providerId="LiveId" clId="{F33B16A9-098C-465C-A1EB-B20EB2CF86AE}" dt="2021-01-30T09:31:57.596" v="55" actId="22"/>
        <pc:sldMkLst>
          <pc:docMk/>
          <pc:sldMk cId="888329911" sldId="257"/>
        </pc:sldMkLst>
        <pc:spChg chg="add del">
          <ac:chgData name="Huy Tran Quoc" userId="69f41a6f5b5a894d" providerId="LiveId" clId="{F33B16A9-098C-465C-A1EB-B20EB2CF86AE}" dt="2021-01-30T09:03:55.943" v="31" actId="22"/>
          <ac:spMkLst>
            <pc:docMk/>
            <pc:sldMk cId="888329911" sldId="257"/>
            <ac:spMk id="8" creationId="{FE7606B1-AB20-4A62-B953-7DFB333BCADB}"/>
          </ac:spMkLst>
        </pc:spChg>
        <pc:spChg chg="mod">
          <ac:chgData name="Huy Tran Quoc" userId="69f41a6f5b5a894d" providerId="LiveId" clId="{F33B16A9-098C-465C-A1EB-B20EB2CF86AE}" dt="2021-01-30T09:03:22.902" v="28"/>
          <ac:spMkLst>
            <pc:docMk/>
            <pc:sldMk cId="888329911" sldId="257"/>
            <ac:spMk id="10" creationId="{6BCE92FC-832B-4661-9F51-91B05A823731}"/>
          </ac:spMkLst>
        </pc:spChg>
        <pc:picChg chg="add del">
          <ac:chgData name="Huy Tran Quoc" userId="69f41a6f5b5a894d" providerId="LiveId" clId="{F33B16A9-098C-465C-A1EB-B20EB2CF86AE}" dt="2021-01-30T09:27:31.948" v="47" actId="478"/>
          <ac:picMkLst>
            <pc:docMk/>
            <pc:sldMk cId="888329911" sldId="257"/>
            <ac:picMk id="6" creationId="{538D9ACA-87A9-4AD0-ADCC-31101871A863}"/>
          </ac:picMkLst>
        </pc:picChg>
        <pc:picChg chg="del">
          <ac:chgData name="Huy Tran Quoc" userId="69f41a6f5b5a894d" providerId="LiveId" clId="{F33B16A9-098C-465C-A1EB-B20EB2CF86AE}" dt="2021-01-30T09:03:54.967" v="29" actId="478"/>
          <ac:picMkLst>
            <pc:docMk/>
            <pc:sldMk cId="888329911" sldId="257"/>
            <ac:picMk id="7" creationId="{235BBF7F-2049-4AC5-B8F0-D2B0E4DBF4A8}"/>
          </ac:picMkLst>
        </pc:picChg>
        <pc:picChg chg="add del mod">
          <ac:chgData name="Huy Tran Quoc" userId="69f41a6f5b5a894d" providerId="LiveId" clId="{F33B16A9-098C-465C-A1EB-B20EB2CF86AE}" dt="2021-01-30T09:18:13.589" v="35" actId="478"/>
          <ac:picMkLst>
            <pc:docMk/>
            <pc:sldMk cId="888329911" sldId="257"/>
            <ac:picMk id="9" creationId="{AB689C70-00E3-4D5F-A5CB-FC03C55DFA8F}"/>
          </ac:picMkLst>
        </pc:picChg>
        <pc:picChg chg="add del">
          <ac:chgData name="Huy Tran Quoc" userId="69f41a6f5b5a894d" providerId="LiveId" clId="{F33B16A9-098C-465C-A1EB-B20EB2CF86AE}" dt="2021-01-30T09:31:57.087" v="54" actId="478"/>
          <ac:picMkLst>
            <pc:docMk/>
            <pc:sldMk cId="888329911" sldId="257"/>
            <ac:picMk id="12" creationId="{EEE4C1EC-69EF-4987-A657-EDBA1C7C5390}"/>
          </ac:picMkLst>
        </pc:picChg>
        <pc:picChg chg="add">
          <ac:chgData name="Huy Tran Quoc" userId="69f41a6f5b5a894d" providerId="LiveId" clId="{F33B16A9-098C-465C-A1EB-B20EB2CF86AE}" dt="2021-01-30T09:31:57.596" v="55" actId="22"/>
          <ac:picMkLst>
            <pc:docMk/>
            <pc:sldMk cId="888329911" sldId="257"/>
            <ac:picMk id="14" creationId="{E1C2B8DA-0DD7-4024-8AB6-5B4E00CAC832}"/>
          </ac:picMkLst>
        </pc:picChg>
      </pc:sldChg>
      <pc:sldChg chg="del">
        <pc:chgData name="Huy Tran Quoc" userId="69f41a6f5b5a894d" providerId="LiveId" clId="{F33B16A9-098C-465C-A1EB-B20EB2CF86AE}" dt="2021-01-30T09:04:19.923" v="33" actId="47"/>
        <pc:sldMkLst>
          <pc:docMk/>
          <pc:sldMk cId="1582877308" sldId="258"/>
        </pc:sldMkLst>
      </pc:sldChg>
      <pc:sldChg chg="del">
        <pc:chgData name="Huy Tran Quoc" userId="69f41a6f5b5a894d" providerId="LiveId" clId="{F33B16A9-098C-465C-A1EB-B20EB2CF86AE}" dt="2021-01-30T09:15:50.522" v="34" actId="47"/>
        <pc:sldMkLst>
          <pc:docMk/>
          <pc:sldMk cId="1590797222" sldId="259"/>
        </pc:sldMkLst>
      </pc:sldChg>
      <pc:sldChg chg="addSp delSp modSp mod">
        <pc:chgData name="Huy Tran Quoc" userId="69f41a6f5b5a894d" providerId="LiveId" clId="{F33B16A9-098C-465C-A1EB-B20EB2CF86AE}" dt="2021-01-30T09:32:12.674" v="60" actId="14100"/>
        <pc:sldMkLst>
          <pc:docMk/>
          <pc:sldMk cId="3479764188" sldId="260"/>
        </pc:sldMkLst>
        <pc:spChg chg="mod">
          <ac:chgData name="Huy Tran Quoc" userId="69f41a6f5b5a894d" providerId="LiveId" clId="{F33B16A9-098C-465C-A1EB-B20EB2CF86AE}" dt="2021-01-30T09:32:12.674" v="60" actId="14100"/>
          <ac:spMkLst>
            <pc:docMk/>
            <pc:sldMk cId="3479764188" sldId="260"/>
            <ac:spMk id="12" creationId="{D6180271-3F59-425F-A9CB-C5F6780D3BB6}"/>
          </ac:spMkLst>
        </pc:spChg>
        <pc:picChg chg="add del mod">
          <ac:chgData name="Huy Tran Quoc" userId="69f41a6f5b5a894d" providerId="LiveId" clId="{F33B16A9-098C-465C-A1EB-B20EB2CF86AE}" dt="2021-01-30T09:27:59.618" v="49" actId="478"/>
          <ac:picMkLst>
            <pc:docMk/>
            <pc:sldMk cId="3479764188" sldId="260"/>
            <ac:picMk id="6" creationId="{B9716124-ECF5-4D6C-AA9E-E5ECE99BAF16}"/>
          </ac:picMkLst>
        </pc:picChg>
        <pc:picChg chg="add del mod">
          <ac:chgData name="Huy Tran Quoc" userId="69f41a6f5b5a894d" providerId="LiveId" clId="{F33B16A9-098C-465C-A1EB-B20EB2CF86AE}" dt="2021-01-30T09:32:03.590" v="56" actId="478"/>
          <ac:picMkLst>
            <pc:docMk/>
            <pc:sldMk cId="3479764188" sldId="260"/>
            <ac:picMk id="8" creationId="{4B2864E9-E5D2-4C74-B323-B014ABF6A750}"/>
          </ac:picMkLst>
        </pc:picChg>
        <pc:picChg chg="add mod">
          <ac:chgData name="Huy Tran Quoc" userId="69f41a6f5b5a894d" providerId="LiveId" clId="{F33B16A9-098C-465C-A1EB-B20EB2CF86AE}" dt="2021-01-30T09:32:09.214" v="58" actId="1076"/>
          <ac:picMkLst>
            <pc:docMk/>
            <pc:sldMk cId="3479764188" sldId="260"/>
            <ac:picMk id="10" creationId="{3AD8A1C5-857A-4D99-90AA-30A1710330A0}"/>
          </ac:picMkLst>
        </pc:picChg>
        <pc:picChg chg="del">
          <ac:chgData name="Huy Tran Quoc" userId="69f41a6f5b5a894d" providerId="LiveId" clId="{F33B16A9-098C-465C-A1EB-B20EB2CF86AE}" dt="2021-01-30T09:18:52" v="37" actId="478"/>
          <ac:picMkLst>
            <pc:docMk/>
            <pc:sldMk cId="3479764188" sldId="260"/>
            <ac:picMk id="11" creationId="{41E286EE-0514-4455-B1F2-DC869FCC6476}"/>
          </ac:picMkLst>
        </pc:picChg>
      </pc:sldChg>
      <pc:sldChg chg="addSp delSp modSp add del mod delAnim">
        <pc:chgData name="Huy Tran Quoc" userId="69f41a6f5b5a894d" providerId="LiveId" clId="{F33B16A9-098C-465C-A1EB-B20EB2CF86AE}" dt="2021-01-30T10:08:06.711" v="433" actId="255"/>
        <pc:sldMkLst>
          <pc:docMk/>
          <pc:sldMk cId="1308630779" sldId="261"/>
        </pc:sldMkLst>
        <pc:spChg chg="add del mod">
          <ac:chgData name="Huy Tran Quoc" userId="69f41a6f5b5a894d" providerId="LiveId" clId="{F33B16A9-098C-465C-A1EB-B20EB2CF86AE}" dt="2021-01-30T10:02:31.569" v="387"/>
          <ac:spMkLst>
            <pc:docMk/>
            <pc:sldMk cId="1308630779" sldId="261"/>
            <ac:spMk id="8" creationId="{AAC5D8E2-2BAE-4175-9C38-4ACD4E8D64FF}"/>
          </ac:spMkLst>
        </pc:spChg>
        <pc:spChg chg="add del mod">
          <ac:chgData name="Huy Tran Quoc" userId="69f41a6f5b5a894d" providerId="LiveId" clId="{F33B16A9-098C-465C-A1EB-B20EB2CF86AE}" dt="2021-01-30T10:02:31.569" v="387"/>
          <ac:spMkLst>
            <pc:docMk/>
            <pc:sldMk cId="1308630779" sldId="261"/>
            <ac:spMk id="10" creationId="{2B1FDC6C-AFFA-41B0-B59B-53122D08F4D0}"/>
          </ac:spMkLst>
        </pc:spChg>
        <pc:spChg chg="add mod">
          <ac:chgData name="Huy Tran Quoc" userId="69f41a6f5b5a894d" providerId="LiveId" clId="{F33B16A9-098C-465C-A1EB-B20EB2CF86AE}" dt="2021-01-30T10:03:02.777" v="395" actId="1076"/>
          <ac:spMkLst>
            <pc:docMk/>
            <pc:sldMk cId="1308630779" sldId="261"/>
            <ac:spMk id="12" creationId="{5E66346A-9843-4D7E-BF66-D5E94EE83FC6}"/>
          </ac:spMkLst>
        </pc:spChg>
        <pc:spChg chg="add mod">
          <ac:chgData name="Huy Tran Quoc" userId="69f41a6f5b5a894d" providerId="LiveId" clId="{F33B16A9-098C-465C-A1EB-B20EB2CF86AE}" dt="2021-01-30T10:03:12.051" v="397" actId="1076"/>
          <ac:spMkLst>
            <pc:docMk/>
            <pc:sldMk cId="1308630779" sldId="261"/>
            <ac:spMk id="16" creationId="{93E17C1C-5A17-4CEC-9F28-CA4DB40E2E02}"/>
          </ac:spMkLst>
        </pc:spChg>
        <pc:spChg chg="add mod">
          <ac:chgData name="Huy Tran Quoc" userId="69f41a6f5b5a894d" providerId="LiveId" clId="{F33B16A9-098C-465C-A1EB-B20EB2CF86AE}" dt="2021-01-30T10:08:06.711" v="433" actId="255"/>
          <ac:spMkLst>
            <pc:docMk/>
            <pc:sldMk cId="1308630779" sldId="261"/>
            <ac:spMk id="19" creationId="{6D7D922A-8AC8-40FF-B39E-DB5A1C53B96F}"/>
          </ac:spMkLst>
        </pc:spChg>
        <pc:spChg chg="add mod">
          <ac:chgData name="Huy Tran Quoc" userId="69f41a6f5b5a894d" providerId="LiveId" clId="{F33B16A9-098C-465C-A1EB-B20EB2CF86AE}" dt="2021-01-30T10:07:48.454" v="430" actId="1076"/>
          <ac:spMkLst>
            <pc:docMk/>
            <pc:sldMk cId="1308630779" sldId="261"/>
            <ac:spMk id="21" creationId="{E763F2E4-B97D-42BB-9237-D84335138E31}"/>
          </ac:spMkLst>
        </pc:spChg>
        <pc:picChg chg="del">
          <ac:chgData name="Huy Tran Quoc" userId="69f41a6f5b5a894d" providerId="LiveId" clId="{F33B16A9-098C-465C-A1EB-B20EB2CF86AE}" dt="2021-01-30T10:02:05.080" v="378" actId="478"/>
          <ac:picMkLst>
            <pc:docMk/>
            <pc:sldMk cId="1308630779" sldId="261"/>
            <ac:picMk id="3" creationId="{3A2221A6-F1DB-4027-992C-C4110E711D79}"/>
          </ac:picMkLst>
        </pc:picChg>
        <pc:picChg chg="del">
          <ac:chgData name="Huy Tran Quoc" userId="69f41a6f5b5a894d" providerId="LiveId" clId="{F33B16A9-098C-465C-A1EB-B20EB2CF86AE}" dt="2021-01-30T10:02:18.740" v="383" actId="478"/>
          <ac:picMkLst>
            <pc:docMk/>
            <pc:sldMk cId="1308630779" sldId="261"/>
            <ac:picMk id="4" creationId="{A1A1AB48-8960-42EE-990D-46E5E7944E99}"/>
          </ac:picMkLst>
        </pc:picChg>
        <pc:picChg chg="add mod">
          <ac:chgData name="Huy Tran Quoc" userId="69f41a6f5b5a894d" providerId="LiveId" clId="{F33B16A9-098C-465C-A1EB-B20EB2CF86AE}" dt="2021-01-30T10:02:14.747" v="382" actId="1076"/>
          <ac:picMkLst>
            <pc:docMk/>
            <pc:sldMk cId="1308630779" sldId="261"/>
            <ac:picMk id="7" creationId="{8AB2BDE4-79EE-4B24-A1E9-5E0880E2F565}"/>
          </ac:picMkLst>
        </pc:picChg>
        <pc:picChg chg="add del mod">
          <ac:chgData name="Huy Tran Quoc" userId="69f41a6f5b5a894d" providerId="LiveId" clId="{F33B16A9-098C-465C-A1EB-B20EB2CF86AE}" dt="2021-01-30T10:02:31.569" v="387"/>
          <ac:picMkLst>
            <pc:docMk/>
            <pc:sldMk cId="1308630779" sldId="261"/>
            <ac:picMk id="9" creationId="{9B00AC47-87BB-4FF0-92FA-A57FE4ACFB02}"/>
          </ac:picMkLst>
        </pc:picChg>
        <pc:picChg chg="add mod">
          <ac:chgData name="Huy Tran Quoc" userId="69f41a6f5b5a894d" providerId="LiveId" clId="{F33B16A9-098C-465C-A1EB-B20EB2CF86AE}" dt="2021-01-30T10:02:59.991" v="394" actId="1076"/>
          <ac:picMkLst>
            <pc:docMk/>
            <pc:sldMk cId="1308630779" sldId="261"/>
            <ac:picMk id="13" creationId="{9F8D0C57-2298-4317-8361-7F611A58FE81}"/>
          </ac:picMkLst>
        </pc:picChg>
        <pc:picChg chg="add mod">
          <ac:chgData name="Huy Tran Quoc" userId="69f41a6f5b5a894d" providerId="LiveId" clId="{F33B16A9-098C-465C-A1EB-B20EB2CF86AE}" dt="2021-01-30T10:03:12.051" v="397" actId="1076"/>
          <ac:picMkLst>
            <pc:docMk/>
            <pc:sldMk cId="1308630779" sldId="261"/>
            <ac:picMk id="15" creationId="{E6748C61-2803-4706-8D91-AE1261D81E4E}"/>
          </ac:picMkLst>
        </pc:picChg>
        <pc:cxnChg chg="add del mod">
          <ac:chgData name="Huy Tran Quoc" userId="69f41a6f5b5a894d" providerId="LiveId" clId="{F33B16A9-098C-465C-A1EB-B20EB2CF86AE}" dt="2021-01-30T10:02:31.569" v="387"/>
          <ac:cxnSpMkLst>
            <pc:docMk/>
            <pc:sldMk cId="1308630779" sldId="261"/>
            <ac:cxnSpMk id="11" creationId="{3B7A033B-079B-4A9E-BAE6-198B418D71B0}"/>
          </ac:cxnSpMkLst>
        </pc:cxnChg>
        <pc:cxnChg chg="add mod">
          <ac:chgData name="Huy Tran Quoc" userId="69f41a6f5b5a894d" providerId="LiveId" clId="{F33B16A9-098C-465C-A1EB-B20EB2CF86AE}" dt="2021-01-30T10:03:14.521" v="398" actId="14100"/>
          <ac:cxnSpMkLst>
            <pc:docMk/>
            <pc:sldMk cId="1308630779" sldId="261"/>
            <ac:cxnSpMk id="14" creationId="{A377F55A-363E-4FA0-BF4A-DDDEAF3A1B34}"/>
          </ac:cxnSpMkLst>
        </pc:cxnChg>
      </pc:sldChg>
      <pc:sldChg chg="addSp delSp modSp mod">
        <pc:chgData name="Huy Tran Quoc" userId="69f41a6f5b5a894d" providerId="LiveId" clId="{F33B16A9-098C-465C-A1EB-B20EB2CF86AE}" dt="2021-01-30T09:36:21.178" v="326" actId="20577"/>
        <pc:sldMkLst>
          <pc:docMk/>
          <pc:sldMk cId="517005356" sldId="262"/>
        </pc:sldMkLst>
        <pc:spChg chg="mod">
          <ac:chgData name="Huy Tran Quoc" userId="69f41a6f5b5a894d" providerId="LiveId" clId="{F33B16A9-098C-465C-A1EB-B20EB2CF86AE}" dt="2021-01-30T09:32:48.514" v="66" actId="1076"/>
          <ac:spMkLst>
            <pc:docMk/>
            <pc:sldMk cId="517005356" sldId="262"/>
            <ac:spMk id="12" creationId="{D6180271-3F59-425F-A9CB-C5F6780D3BB6}"/>
          </ac:spMkLst>
        </pc:spChg>
        <pc:spChg chg="mod">
          <ac:chgData name="Huy Tran Quoc" userId="69f41a6f5b5a894d" providerId="LiveId" clId="{F33B16A9-098C-465C-A1EB-B20EB2CF86AE}" dt="2021-01-30T09:36:21.178" v="326" actId="20577"/>
          <ac:spMkLst>
            <pc:docMk/>
            <pc:sldMk cId="517005356" sldId="262"/>
            <ac:spMk id="19" creationId="{406AD19A-C870-47C7-AF7E-DECC1BE43FF2}"/>
          </ac:spMkLst>
        </pc:spChg>
        <pc:picChg chg="add del">
          <ac:chgData name="Huy Tran Quoc" userId="69f41a6f5b5a894d" providerId="LiveId" clId="{F33B16A9-098C-465C-A1EB-B20EB2CF86AE}" dt="2021-01-30T09:32:41.655" v="63" actId="22"/>
          <ac:picMkLst>
            <pc:docMk/>
            <pc:sldMk cId="517005356" sldId="262"/>
            <ac:picMk id="5" creationId="{DE368229-735A-4E7C-AE6A-9A16ACC02251}"/>
          </ac:picMkLst>
        </pc:picChg>
        <pc:picChg chg="add">
          <ac:chgData name="Huy Tran Quoc" userId="69f41a6f5b5a894d" providerId="LiveId" clId="{F33B16A9-098C-465C-A1EB-B20EB2CF86AE}" dt="2021-01-30T09:35:33.449" v="68" actId="22"/>
          <ac:picMkLst>
            <pc:docMk/>
            <pc:sldMk cId="517005356" sldId="262"/>
            <ac:picMk id="7" creationId="{DCFB5763-0820-4D81-A016-3125682F2DFF}"/>
          </ac:picMkLst>
        </pc:picChg>
        <pc:picChg chg="add del mod">
          <ac:chgData name="Huy Tran Quoc" userId="69f41a6f5b5a894d" providerId="LiveId" clId="{F33B16A9-098C-465C-A1EB-B20EB2CF86AE}" dt="2021-01-30T09:35:33.094" v="67" actId="478"/>
          <ac:picMkLst>
            <pc:docMk/>
            <pc:sldMk cId="517005356" sldId="262"/>
            <ac:picMk id="10" creationId="{0A7BF1D7-5995-4017-A9F5-1E3D292A1FEB}"/>
          </ac:picMkLst>
        </pc:picChg>
        <pc:picChg chg="del">
          <ac:chgData name="Huy Tran Quoc" userId="69f41a6f5b5a894d" providerId="LiveId" clId="{F33B16A9-098C-465C-A1EB-B20EB2CF86AE}" dt="2021-01-30T09:32:40.464" v="61" actId="478"/>
          <ac:picMkLst>
            <pc:docMk/>
            <pc:sldMk cId="517005356" sldId="262"/>
            <ac:picMk id="18" creationId="{7FAD4CE9-0258-4A4A-B981-09DCE1D67E4D}"/>
          </ac:picMkLst>
        </pc:picChg>
      </pc:sldChg>
      <pc:sldChg chg="addSp delSp modSp mod delAnim modAnim">
        <pc:chgData name="Huy Tran Quoc" userId="69f41a6f5b5a894d" providerId="LiveId" clId="{F33B16A9-098C-465C-A1EB-B20EB2CF86AE}" dt="2021-01-30T09:55:29.417" v="365" actId="14100"/>
        <pc:sldMkLst>
          <pc:docMk/>
          <pc:sldMk cId="3263946361" sldId="263"/>
        </pc:sldMkLst>
        <pc:spChg chg="mod">
          <ac:chgData name="Huy Tran Quoc" userId="69f41a6f5b5a894d" providerId="LiveId" clId="{F33B16A9-098C-465C-A1EB-B20EB2CF86AE}" dt="2021-01-30T09:55:26.980" v="364" actId="1076"/>
          <ac:spMkLst>
            <pc:docMk/>
            <pc:sldMk cId="3263946361" sldId="263"/>
            <ac:spMk id="12" creationId="{D6180271-3F59-425F-A9CB-C5F6780D3BB6}"/>
          </ac:spMkLst>
        </pc:spChg>
        <pc:spChg chg="del">
          <ac:chgData name="Huy Tran Quoc" userId="69f41a6f5b5a894d" providerId="LiveId" clId="{F33B16A9-098C-465C-A1EB-B20EB2CF86AE}" dt="2021-01-30T09:51:31.347" v="331" actId="478"/>
          <ac:spMkLst>
            <pc:docMk/>
            <pc:sldMk cId="3263946361" sldId="263"/>
            <ac:spMk id="13" creationId="{2697A7C0-165D-4C76-9C2F-EAFEC5069914}"/>
          </ac:spMkLst>
        </pc:spChg>
        <pc:spChg chg="add mod">
          <ac:chgData name="Huy Tran Quoc" userId="69f41a6f5b5a894d" providerId="LiveId" clId="{F33B16A9-098C-465C-A1EB-B20EB2CF86AE}" dt="2021-01-30T09:55:17.896" v="362" actId="1076"/>
          <ac:spMkLst>
            <pc:docMk/>
            <pc:sldMk cId="3263946361" sldId="263"/>
            <ac:spMk id="15" creationId="{F9D71A05-A0CB-4E13-B065-E8EDA1756997}"/>
          </ac:spMkLst>
        </pc:spChg>
        <pc:spChg chg="del mod">
          <ac:chgData name="Huy Tran Quoc" userId="69f41a6f5b5a894d" providerId="LiveId" clId="{F33B16A9-098C-465C-A1EB-B20EB2CF86AE}" dt="2021-01-30T09:52:50.135" v="353" actId="478"/>
          <ac:spMkLst>
            <pc:docMk/>
            <pc:sldMk cId="3263946361" sldId="263"/>
            <ac:spMk id="19" creationId="{406AD19A-C870-47C7-AF7E-DECC1BE43FF2}"/>
          </ac:spMkLst>
        </pc:spChg>
        <pc:graphicFrameChg chg="add del mod">
          <ac:chgData name="Huy Tran Quoc" userId="69f41a6f5b5a894d" providerId="LiveId" clId="{F33B16A9-098C-465C-A1EB-B20EB2CF86AE}" dt="2021-01-30T09:51:55.321" v="337"/>
          <ac:graphicFrameMkLst>
            <pc:docMk/>
            <pc:sldMk cId="3263946361" sldId="263"/>
            <ac:graphicFrameMk id="8" creationId="{86D4FF82-8449-4D3D-9D24-448EAA266B2F}"/>
          </ac:graphicFrameMkLst>
        </pc:graphicFrameChg>
        <pc:picChg chg="del">
          <ac:chgData name="Huy Tran Quoc" userId="69f41a6f5b5a894d" providerId="LiveId" clId="{F33B16A9-098C-465C-A1EB-B20EB2CF86AE}" dt="2021-01-30T09:51:25.295" v="327" actId="478"/>
          <ac:picMkLst>
            <pc:docMk/>
            <pc:sldMk cId="3263946361" sldId="263"/>
            <ac:picMk id="5" creationId="{C67930B4-01DB-40BB-B054-E411602DE270}"/>
          </ac:picMkLst>
        </pc:picChg>
        <pc:picChg chg="add mod">
          <ac:chgData name="Huy Tran Quoc" userId="69f41a6f5b5a894d" providerId="LiveId" clId="{F33B16A9-098C-465C-A1EB-B20EB2CF86AE}" dt="2021-01-30T09:55:26.980" v="364" actId="1076"/>
          <ac:picMkLst>
            <pc:docMk/>
            <pc:sldMk cId="3263946361" sldId="263"/>
            <ac:picMk id="6" creationId="{ABAC3044-548E-4CE0-AD8D-7A303E40A4FC}"/>
          </ac:picMkLst>
        </pc:picChg>
        <pc:picChg chg="del">
          <ac:chgData name="Huy Tran Quoc" userId="69f41a6f5b5a894d" providerId="LiveId" clId="{F33B16A9-098C-465C-A1EB-B20EB2CF86AE}" dt="2021-01-30T09:51:27.955" v="330" actId="478"/>
          <ac:picMkLst>
            <pc:docMk/>
            <pc:sldMk cId="3263946361" sldId="263"/>
            <ac:picMk id="7" creationId="{5A9540E3-C34A-4694-B781-2E50C9493B56}"/>
          </ac:picMkLst>
        </pc:picChg>
        <pc:picChg chg="add mod">
          <ac:chgData name="Huy Tran Quoc" userId="69f41a6f5b5a894d" providerId="LiveId" clId="{F33B16A9-098C-465C-A1EB-B20EB2CF86AE}" dt="2021-01-30T09:55:15.513" v="361" actId="1076"/>
          <ac:picMkLst>
            <pc:docMk/>
            <pc:sldMk cId="3263946361" sldId="263"/>
            <ac:picMk id="10" creationId="{52FE39B2-BC1E-4A4C-BFF3-8132E8C0035C}"/>
          </ac:picMkLst>
        </pc:picChg>
        <pc:picChg chg="del">
          <ac:chgData name="Huy Tran Quoc" userId="69f41a6f5b5a894d" providerId="LiveId" clId="{F33B16A9-098C-465C-A1EB-B20EB2CF86AE}" dt="2021-01-30T09:52:51.994" v="354" actId="478"/>
          <ac:picMkLst>
            <pc:docMk/>
            <pc:sldMk cId="3263946361" sldId="263"/>
            <ac:picMk id="21" creationId="{5B1FBE37-727F-414F-8E6B-2B272D055215}"/>
          </ac:picMkLst>
        </pc:picChg>
        <pc:cxnChg chg="add mod">
          <ac:chgData name="Huy Tran Quoc" userId="69f41a6f5b5a894d" providerId="LiveId" clId="{F33B16A9-098C-465C-A1EB-B20EB2CF86AE}" dt="2021-01-30T09:55:29.417" v="365" actId="14100"/>
          <ac:cxnSpMkLst>
            <pc:docMk/>
            <pc:sldMk cId="3263946361" sldId="263"/>
            <ac:cxnSpMk id="16" creationId="{569A4E72-EA47-49F6-855D-793A0DC0DA2B}"/>
          </ac:cxnSpMkLst>
        </pc:cxnChg>
      </pc:sldChg>
      <pc:sldChg chg="del">
        <pc:chgData name="Huy Tran Quoc" userId="69f41a6f5b5a894d" providerId="LiveId" clId="{F33B16A9-098C-465C-A1EB-B20EB2CF86AE}" dt="2021-01-30T10:00:04.020" v="366" actId="47"/>
        <pc:sldMkLst>
          <pc:docMk/>
          <pc:sldMk cId="601263171" sldId="264"/>
        </pc:sldMkLst>
      </pc:sldChg>
      <pc:sldChg chg="del">
        <pc:chgData name="Huy Tran Quoc" userId="69f41a6f5b5a894d" providerId="LiveId" clId="{F33B16A9-098C-465C-A1EB-B20EB2CF86AE}" dt="2021-01-30T10:00:21.285" v="368" actId="47"/>
        <pc:sldMkLst>
          <pc:docMk/>
          <pc:sldMk cId="581982347" sldId="265"/>
        </pc:sldMkLst>
      </pc:sldChg>
      <pc:sldChg chg="del">
        <pc:chgData name="Huy Tran Quoc" userId="69f41a6f5b5a894d" providerId="LiveId" clId="{F33B16A9-098C-465C-A1EB-B20EB2CF86AE}" dt="2021-01-30T10:01:36.317" v="373" actId="47"/>
        <pc:sldMkLst>
          <pc:docMk/>
          <pc:sldMk cId="2528300954" sldId="266"/>
        </pc:sldMkLst>
      </pc:sldChg>
      <pc:sldChg chg="del">
        <pc:chgData name="Huy Tran Quoc" userId="69f41a6f5b5a894d" providerId="LiveId" clId="{F33B16A9-098C-465C-A1EB-B20EB2CF86AE}" dt="2021-01-30T10:01:38.639" v="374" actId="47"/>
        <pc:sldMkLst>
          <pc:docMk/>
          <pc:sldMk cId="2614521499" sldId="267"/>
        </pc:sldMkLst>
      </pc:sldChg>
      <pc:sldChg chg="del">
        <pc:chgData name="Huy Tran Quoc" userId="69f41a6f5b5a894d" providerId="LiveId" clId="{F33B16A9-098C-465C-A1EB-B20EB2CF86AE}" dt="2021-01-30T10:01:39.907" v="375" actId="47"/>
        <pc:sldMkLst>
          <pc:docMk/>
          <pc:sldMk cId="4143163991" sldId="268"/>
        </pc:sldMkLst>
      </pc:sldChg>
      <pc:sldChg chg="addSp delSp modSp add mod">
        <pc:chgData name="Huy Tran Quoc" userId="69f41a6f5b5a894d" providerId="LiveId" clId="{F33B16A9-098C-465C-A1EB-B20EB2CF86AE}" dt="2021-01-30T10:00:31.598" v="372" actId="1076"/>
        <pc:sldMkLst>
          <pc:docMk/>
          <pc:sldMk cId="229231088" sldId="270"/>
        </pc:sldMkLst>
        <pc:spChg chg="del">
          <ac:chgData name="Huy Tran Quoc" userId="69f41a6f5b5a894d" providerId="LiveId" clId="{F33B16A9-098C-465C-A1EB-B20EB2CF86AE}" dt="2021-01-30T10:00:27.224" v="370" actId="478"/>
          <ac:spMkLst>
            <pc:docMk/>
            <pc:sldMk cId="229231088" sldId="270"/>
            <ac:spMk id="2" creationId="{E237E341-0091-4648-B285-B75103973A05}"/>
          </ac:spMkLst>
        </pc:spChg>
        <pc:spChg chg="del">
          <ac:chgData name="Huy Tran Quoc" userId="69f41a6f5b5a894d" providerId="LiveId" clId="{F33B16A9-098C-465C-A1EB-B20EB2CF86AE}" dt="2021-01-30T10:00:25.522" v="369" actId="478"/>
          <ac:spMkLst>
            <pc:docMk/>
            <pc:sldMk cId="229231088" sldId="270"/>
            <ac:spMk id="3" creationId="{7217E97C-D910-4B95-B9D8-CE3A5511159F}"/>
          </ac:spMkLst>
        </pc:spChg>
        <pc:spChg chg="add mod">
          <ac:chgData name="Huy Tran Quoc" userId="69f41a6f5b5a894d" providerId="LiveId" clId="{F33B16A9-098C-465C-A1EB-B20EB2CF86AE}" dt="2021-01-30T10:00:31.598" v="372" actId="1076"/>
          <ac:spMkLst>
            <pc:docMk/>
            <pc:sldMk cId="229231088" sldId="270"/>
            <ac:spMk id="9" creationId="{60220BE3-6B97-4D13-9734-414744AFC4D3}"/>
          </ac:spMkLst>
        </pc:spChg>
        <pc:spChg chg="add mod">
          <ac:chgData name="Huy Tran Quoc" userId="69f41a6f5b5a894d" providerId="LiveId" clId="{F33B16A9-098C-465C-A1EB-B20EB2CF86AE}" dt="2021-01-30T10:00:31.598" v="372" actId="1076"/>
          <ac:spMkLst>
            <pc:docMk/>
            <pc:sldMk cId="229231088" sldId="270"/>
            <ac:spMk id="11" creationId="{6728B806-7A4A-41D9-A06E-08941EB795A6}"/>
          </ac:spMkLst>
        </pc:spChg>
      </pc:sldChg>
    </pc:docChg>
  </pc:docChgLst>
  <pc:docChgLst>
    <pc:chgData name="Huy Tran Quoc" userId="69f41a6f5b5a894d" providerId="LiveId" clId="{C41DF106-CEAE-42FB-AFE8-057EAE7B429A}"/>
    <pc:docChg chg="undo custSel addSld delSld modSld sldOrd">
      <pc:chgData name="Huy Tran Quoc" userId="69f41a6f5b5a894d" providerId="LiveId" clId="{C41DF106-CEAE-42FB-AFE8-057EAE7B429A}" dt="2020-11-26T11:36:48.035" v="2171" actId="14100"/>
      <pc:docMkLst>
        <pc:docMk/>
      </pc:docMkLst>
      <pc:sldChg chg="addSp delSp modSp mod ord">
        <pc:chgData name="Huy Tran Quoc" userId="69f41a6f5b5a894d" providerId="LiveId" clId="{C41DF106-CEAE-42FB-AFE8-057EAE7B429A}" dt="2020-11-26T11:34:55.595" v="2051"/>
        <pc:sldMkLst>
          <pc:docMk/>
          <pc:sldMk cId="2958314684" sldId="256"/>
        </pc:sldMkLst>
        <pc:picChg chg="del">
          <ac:chgData name="Huy Tran Quoc" userId="69f41a6f5b5a894d" providerId="LiveId" clId="{C41DF106-CEAE-42FB-AFE8-057EAE7B429A}" dt="2020-11-26T10:39:53.108" v="283" actId="478"/>
          <ac:picMkLst>
            <pc:docMk/>
            <pc:sldMk cId="2958314684" sldId="256"/>
            <ac:picMk id="9" creationId="{7E58B43B-EDF6-47B9-B38B-9B2C3E387BF8}"/>
          </ac:picMkLst>
        </pc:picChg>
        <pc:picChg chg="add mod">
          <ac:chgData name="Huy Tran Quoc" userId="69f41a6f5b5a894d" providerId="LiveId" clId="{C41DF106-CEAE-42FB-AFE8-057EAE7B429A}" dt="2020-11-26T10:40:15.581" v="288" actId="14100"/>
          <ac:picMkLst>
            <pc:docMk/>
            <pc:sldMk cId="2958314684" sldId="256"/>
            <ac:picMk id="12" creationId="{ABB27949-2C98-40C2-87A0-6A448BDBD9C2}"/>
          </ac:picMkLst>
        </pc:picChg>
      </pc:sldChg>
      <pc:sldChg chg="addSp delSp modSp add mod">
        <pc:chgData name="Huy Tran Quoc" userId="69f41a6f5b5a894d" providerId="LiveId" clId="{C41DF106-CEAE-42FB-AFE8-057EAE7B429A}" dt="2020-11-26T10:42:51.019" v="292" actId="14100"/>
        <pc:sldMkLst>
          <pc:docMk/>
          <pc:sldMk cId="888329911" sldId="257"/>
        </pc:sldMkLst>
        <pc:spChg chg="add mod">
          <ac:chgData name="Huy Tran Quoc" userId="69f41a6f5b5a894d" providerId="LiveId" clId="{C41DF106-CEAE-42FB-AFE8-057EAE7B429A}" dt="2020-11-26T10:28:44.930" v="76" actId="255"/>
          <ac:spMkLst>
            <pc:docMk/>
            <pc:sldMk cId="888329911" sldId="257"/>
            <ac:spMk id="2" creationId="{E237E341-0091-4648-B285-B75103973A05}"/>
          </ac:spMkLst>
        </pc:spChg>
        <pc:spChg chg="add mod">
          <ac:chgData name="Huy Tran Quoc" userId="69f41a6f5b5a894d" providerId="LiveId" clId="{C41DF106-CEAE-42FB-AFE8-057EAE7B429A}" dt="2020-11-26T10:34:04.192" v="274" actId="20577"/>
          <ac:spMkLst>
            <pc:docMk/>
            <pc:sldMk cId="888329911" sldId="257"/>
            <ac:spMk id="3" creationId="{7217E97C-D910-4B95-B9D8-CE3A5511159F}"/>
          </ac:spMkLst>
        </pc:spChg>
        <pc:picChg chg="add del mod">
          <ac:chgData name="Huy Tran Quoc" userId="69f41a6f5b5a894d" providerId="LiveId" clId="{C41DF106-CEAE-42FB-AFE8-057EAE7B429A}" dt="2020-11-26T10:41:42.111" v="289" actId="478"/>
          <ac:picMkLst>
            <pc:docMk/>
            <pc:sldMk cId="888329911" sldId="257"/>
            <ac:picMk id="5" creationId="{0510E143-FD76-489D-9D67-FAD59670ED18}"/>
          </ac:picMkLst>
        </pc:picChg>
        <pc:picChg chg="add mod">
          <ac:chgData name="Huy Tran Quoc" userId="69f41a6f5b5a894d" providerId="LiveId" clId="{C41DF106-CEAE-42FB-AFE8-057EAE7B429A}" dt="2020-11-26T10:42:51.019" v="292" actId="14100"/>
          <ac:picMkLst>
            <pc:docMk/>
            <pc:sldMk cId="888329911" sldId="257"/>
            <ac:picMk id="7" creationId="{235BBF7F-2049-4AC5-B8F0-D2B0E4DBF4A8}"/>
          </ac:picMkLst>
        </pc:picChg>
        <pc:picChg chg="del">
          <ac:chgData name="Huy Tran Quoc" userId="69f41a6f5b5a894d" providerId="LiveId" clId="{C41DF106-CEAE-42FB-AFE8-057EAE7B429A}" dt="2020-11-26T10:35:24.051" v="275" actId="478"/>
          <ac:picMkLst>
            <pc:docMk/>
            <pc:sldMk cId="888329911" sldId="257"/>
            <ac:picMk id="9" creationId="{7E58B43B-EDF6-47B9-B38B-9B2C3E387BF8}"/>
          </ac:picMkLst>
        </pc:picChg>
      </pc:sldChg>
      <pc:sldChg chg="addSp delSp modSp add mod">
        <pc:chgData name="Huy Tran Quoc" userId="69f41a6f5b5a894d" providerId="LiveId" clId="{C41DF106-CEAE-42FB-AFE8-057EAE7B429A}" dt="2020-11-26T10:48:36.148" v="309" actId="1076"/>
        <pc:sldMkLst>
          <pc:docMk/>
          <pc:sldMk cId="1582877308" sldId="258"/>
        </pc:sldMkLst>
        <pc:picChg chg="add del mod">
          <ac:chgData name="Huy Tran Quoc" userId="69f41a6f5b5a894d" providerId="LiveId" clId="{C41DF106-CEAE-42FB-AFE8-057EAE7B429A}" dt="2020-11-26T10:48:28.543" v="304" actId="478"/>
          <ac:picMkLst>
            <pc:docMk/>
            <pc:sldMk cId="1582877308" sldId="258"/>
            <ac:picMk id="5" creationId="{96B573A2-2B4A-4D0B-85FF-6D4910C4DA7A}"/>
          </ac:picMkLst>
        </pc:picChg>
        <pc:picChg chg="del">
          <ac:chgData name="Huy Tran Quoc" userId="69f41a6f5b5a894d" providerId="LiveId" clId="{C41DF106-CEAE-42FB-AFE8-057EAE7B429A}" dt="2020-11-26T10:47:36.068" v="295" actId="478"/>
          <ac:picMkLst>
            <pc:docMk/>
            <pc:sldMk cId="1582877308" sldId="258"/>
            <ac:picMk id="7" creationId="{235BBF7F-2049-4AC5-B8F0-D2B0E4DBF4A8}"/>
          </ac:picMkLst>
        </pc:picChg>
        <pc:picChg chg="add mod">
          <ac:chgData name="Huy Tran Quoc" userId="69f41a6f5b5a894d" providerId="LiveId" clId="{C41DF106-CEAE-42FB-AFE8-057EAE7B429A}" dt="2020-11-26T10:48:36.148" v="309" actId="1076"/>
          <ac:picMkLst>
            <pc:docMk/>
            <pc:sldMk cId="1582877308" sldId="258"/>
            <ac:picMk id="8" creationId="{E2DFA614-EB31-4E80-A447-730A18F8C908}"/>
          </ac:picMkLst>
        </pc:picChg>
      </pc:sldChg>
      <pc:sldChg chg="add del setBg">
        <pc:chgData name="Huy Tran Quoc" userId="69f41a6f5b5a894d" providerId="LiveId" clId="{C41DF106-CEAE-42FB-AFE8-057EAE7B429A}" dt="2020-11-26T10:42:59.726" v="293" actId="47"/>
        <pc:sldMkLst>
          <pc:docMk/>
          <pc:sldMk cId="3508000798" sldId="258"/>
        </pc:sldMkLst>
      </pc:sldChg>
      <pc:sldChg chg="addSp delSp modSp add mod setBg">
        <pc:chgData name="Huy Tran Quoc" userId="69f41a6f5b5a894d" providerId="LiveId" clId="{C41DF106-CEAE-42FB-AFE8-057EAE7B429A}" dt="2020-11-26T10:53:07.243" v="345" actId="1076"/>
        <pc:sldMkLst>
          <pc:docMk/>
          <pc:sldMk cId="1590797222" sldId="259"/>
        </pc:sldMkLst>
        <pc:spChg chg="del">
          <ac:chgData name="Huy Tran Quoc" userId="69f41a6f5b5a894d" providerId="LiveId" clId="{C41DF106-CEAE-42FB-AFE8-057EAE7B429A}" dt="2020-11-26T10:52:32.211" v="323" actId="478"/>
          <ac:spMkLst>
            <pc:docMk/>
            <pc:sldMk cId="1590797222" sldId="259"/>
            <ac:spMk id="10" creationId="{6BCE92FC-832B-4661-9F51-91B05A823731}"/>
          </ac:spMkLst>
        </pc:spChg>
        <pc:spChg chg="add mod">
          <ac:chgData name="Huy Tran Quoc" userId="69f41a6f5b5a894d" providerId="LiveId" clId="{C41DF106-CEAE-42FB-AFE8-057EAE7B429A}" dt="2020-11-26T10:53:07.243" v="345" actId="1076"/>
          <ac:spMkLst>
            <pc:docMk/>
            <pc:sldMk cId="1590797222" sldId="259"/>
            <ac:spMk id="12" creationId="{D6180271-3F59-425F-A9CB-C5F6780D3BB6}"/>
          </ac:spMkLst>
        </pc:spChg>
        <pc:picChg chg="add del mod">
          <ac:chgData name="Huy Tran Quoc" userId="69f41a6f5b5a894d" providerId="LiveId" clId="{C41DF106-CEAE-42FB-AFE8-057EAE7B429A}" dt="2020-11-26T10:51:09.367" v="316" actId="478"/>
          <ac:picMkLst>
            <pc:docMk/>
            <pc:sldMk cId="1590797222" sldId="259"/>
            <ac:picMk id="5" creationId="{51B5B20B-651D-4777-A374-2D8A3FFB643C}"/>
          </ac:picMkLst>
        </pc:picChg>
        <pc:picChg chg="add del mod">
          <ac:chgData name="Huy Tran Quoc" userId="69f41a6f5b5a894d" providerId="LiveId" clId="{C41DF106-CEAE-42FB-AFE8-057EAE7B429A}" dt="2020-11-26T10:52:12.545" v="320" actId="478"/>
          <ac:picMkLst>
            <pc:docMk/>
            <pc:sldMk cId="1590797222" sldId="259"/>
            <ac:picMk id="7" creationId="{387C6912-4C03-4231-9F74-E071546BC33B}"/>
          </ac:picMkLst>
        </pc:picChg>
        <pc:picChg chg="del">
          <ac:chgData name="Huy Tran Quoc" userId="69f41a6f5b5a894d" providerId="LiveId" clId="{C41DF106-CEAE-42FB-AFE8-057EAE7B429A}" dt="2020-11-26T10:50:24.411" v="311" actId="478"/>
          <ac:picMkLst>
            <pc:docMk/>
            <pc:sldMk cId="1590797222" sldId="259"/>
            <ac:picMk id="8" creationId="{E2DFA614-EB31-4E80-A447-730A18F8C908}"/>
          </ac:picMkLst>
        </pc:picChg>
        <pc:picChg chg="add mod">
          <ac:chgData name="Huy Tran Quoc" userId="69f41a6f5b5a894d" providerId="LiveId" clId="{C41DF106-CEAE-42FB-AFE8-057EAE7B429A}" dt="2020-11-26T10:52:37.794" v="327" actId="1076"/>
          <ac:picMkLst>
            <pc:docMk/>
            <pc:sldMk cId="1590797222" sldId="259"/>
            <ac:picMk id="11" creationId="{41E286EE-0514-4455-B1F2-DC869FCC6476}"/>
          </ac:picMkLst>
        </pc:picChg>
        <pc:picChg chg="add del">
          <ac:chgData name="Huy Tran Quoc" userId="69f41a6f5b5a894d" providerId="LiveId" clId="{C41DF106-CEAE-42FB-AFE8-057EAE7B429A}" dt="2020-11-26T10:53:01.344" v="343"/>
          <ac:picMkLst>
            <pc:docMk/>
            <pc:sldMk cId="1590797222" sldId="259"/>
            <ac:picMk id="13" creationId="{8FF7F85A-49E2-4781-BC77-3DD046B15A6D}"/>
          </ac:picMkLst>
        </pc:picChg>
      </pc:sldChg>
      <pc:sldChg chg="addSp modSp add mod">
        <pc:chgData name="Huy Tran Quoc" userId="69f41a6f5b5a894d" providerId="LiveId" clId="{C41DF106-CEAE-42FB-AFE8-057EAE7B429A}" dt="2020-11-26T10:56:19.993" v="608" actId="20577"/>
        <pc:sldMkLst>
          <pc:docMk/>
          <pc:sldMk cId="3479764188" sldId="260"/>
        </pc:sldMkLst>
        <pc:spChg chg="mod">
          <ac:chgData name="Huy Tran Quoc" userId="69f41a6f5b5a894d" providerId="LiveId" clId="{C41DF106-CEAE-42FB-AFE8-057EAE7B429A}" dt="2020-11-26T10:53:30.366" v="348" actId="20577"/>
          <ac:spMkLst>
            <pc:docMk/>
            <pc:sldMk cId="3479764188" sldId="260"/>
            <ac:spMk id="2" creationId="{E237E341-0091-4648-B285-B75103973A05}"/>
          </ac:spMkLst>
        </pc:spChg>
        <pc:spChg chg="mod">
          <ac:chgData name="Huy Tran Quoc" userId="69f41a6f5b5a894d" providerId="LiveId" clId="{C41DF106-CEAE-42FB-AFE8-057EAE7B429A}" dt="2020-11-26T10:56:19.993" v="608" actId="20577"/>
          <ac:spMkLst>
            <pc:docMk/>
            <pc:sldMk cId="3479764188" sldId="260"/>
            <ac:spMk id="3" creationId="{7217E97C-D910-4B95-B9D8-CE3A5511159F}"/>
          </ac:spMkLst>
        </pc:spChg>
        <pc:spChg chg="add mod">
          <ac:chgData name="Huy Tran Quoc" userId="69f41a6f5b5a894d" providerId="LiveId" clId="{C41DF106-CEAE-42FB-AFE8-057EAE7B429A}" dt="2020-11-26T10:56:11.497" v="576" actId="20577"/>
          <ac:spMkLst>
            <pc:docMk/>
            <pc:sldMk cId="3479764188" sldId="260"/>
            <ac:spMk id="4" creationId="{B6BDF6D7-8CEA-407C-8A04-E6354311BFEE}"/>
          </ac:spMkLst>
        </pc:spChg>
      </pc:sldChg>
      <pc:sldChg chg="addSp delSp modSp new mod modAnim">
        <pc:chgData name="Huy Tran Quoc" userId="69f41a6f5b5a894d" providerId="LiveId" clId="{C41DF106-CEAE-42FB-AFE8-057EAE7B429A}" dt="2020-11-26T11:34:40.358" v="2048"/>
        <pc:sldMkLst>
          <pc:docMk/>
          <pc:sldMk cId="1308630779" sldId="261"/>
        </pc:sldMkLst>
        <pc:spChg chg="add del mod">
          <ac:chgData name="Huy Tran Quoc" userId="69f41a6f5b5a894d" providerId="LiveId" clId="{C41DF106-CEAE-42FB-AFE8-057EAE7B429A}" dt="2020-11-26T11:33:22.080" v="1956" actId="478"/>
          <ac:spMkLst>
            <pc:docMk/>
            <pc:sldMk cId="1308630779" sldId="261"/>
            <ac:spMk id="2" creationId="{8D7DAC7B-7711-4F3E-914B-979AFB727309}"/>
          </ac:spMkLst>
        </pc:spChg>
        <pc:spChg chg="add mod">
          <ac:chgData name="Huy Tran Quoc" userId="69f41a6f5b5a894d" providerId="LiveId" clId="{C41DF106-CEAE-42FB-AFE8-057EAE7B429A}" dt="2020-11-26T11:34:10.883" v="2039" actId="255"/>
          <ac:spMkLst>
            <pc:docMk/>
            <pc:sldMk cId="1308630779" sldId="261"/>
            <ac:spMk id="5" creationId="{286AA70B-E6B4-4E4F-BE40-6BFF014E99CB}"/>
          </ac:spMkLst>
        </pc:spChg>
        <pc:spChg chg="add mod">
          <ac:chgData name="Huy Tran Quoc" userId="69f41a6f5b5a894d" providerId="LiveId" clId="{C41DF106-CEAE-42FB-AFE8-057EAE7B429A}" dt="2020-11-26T11:34:19.019" v="2044" actId="20577"/>
          <ac:spMkLst>
            <pc:docMk/>
            <pc:sldMk cId="1308630779" sldId="261"/>
            <ac:spMk id="6" creationId="{64FF046A-4112-4F24-AB35-47FF5746B0BA}"/>
          </ac:spMkLst>
        </pc:spChg>
        <pc:picChg chg="add mod">
          <ac:chgData name="Huy Tran Quoc" userId="69f41a6f5b5a894d" providerId="LiveId" clId="{C41DF106-CEAE-42FB-AFE8-057EAE7B429A}" dt="2020-11-26T11:34:28.499" v="2045" actId="14100"/>
          <ac:picMkLst>
            <pc:docMk/>
            <pc:sldMk cId="1308630779" sldId="261"/>
            <ac:picMk id="3" creationId="{3A2221A6-F1DB-4027-992C-C4110E711D79}"/>
          </ac:picMkLst>
        </pc:picChg>
        <pc:picChg chg="add mod">
          <ac:chgData name="Huy Tran Quoc" userId="69f41a6f5b5a894d" providerId="LiveId" clId="{C41DF106-CEAE-42FB-AFE8-057EAE7B429A}" dt="2020-11-26T11:33:51.697" v="1968" actId="14100"/>
          <ac:picMkLst>
            <pc:docMk/>
            <pc:sldMk cId="1308630779" sldId="261"/>
            <ac:picMk id="4" creationId="{A1A1AB48-8960-42EE-990D-46E5E7944E99}"/>
          </ac:picMkLst>
        </pc:picChg>
      </pc:sldChg>
      <pc:sldChg chg="addSp delSp modSp add mod modAnim">
        <pc:chgData name="Huy Tran Quoc" userId="69f41a6f5b5a894d" providerId="LiveId" clId="{C41DF106-CEAE-42FB-AFE8-057EAE7B429A}" dt="2020-11-26T11:04:21.054" v="1067"/>
        <pc:sldMkLst>
          <pc:docMk/>
          <pc:sldMk cId="517005356" sldId="262"/>
        </pc:sldMkLst>
        <pc:spChg chg="mod">
          <ac:chgData name="Huy Tran Quoc" userId="69f41a6f5b5a894d" providerId="LiveId" clId="{C41DF106-CEAE-42FB-AFE8-057EAE7B429A}" dt="2020-11-26T11:03:55.261" v="1063" actId="1036"/>
          <ac:spMkLst>
            <pc:docMk/>
            <pc:sldMk cId="517005356" sldId="262"/>
            <ac:spMk id="2" creationId="{E237E341-0091-4648-B285-B75103973A05}"/>
          </ac:spMkLst>
        </pc:spChg>
        <pc:spChg chg="mod">
          <ac:chgData name="Huy Tran Quoc" userId="69f41a6f5b5a894d" providerId="LiveId" clId="{C41DF106-CEAE-42FB-AFE8-057EAE7B429A}" dt="2020-11-26T11:03:58.392" v="1064" actId="1076"/>
          <ac:spMkLst>
            <pc:docMk/>
            <pc:sldMk cId="517005356" sldId="262"/>
            <ac:spMk id="3" creationId="{7217E97C-D910-4B95-B9D8-CE3A5511159F}"/>
          </ac:spMkLst>
        </pc:spChg>
        <pc:spChg chg="del mod">
          <ac:chgData name="Huy Tran Quoc" userId="69f41a6f5b5a894d" providerId="LiveId" clId="{C41DF106-CEAE-42FB-AFE8-057EAE7B429A}" dt="2020-11-26T10:58:10.299" v="613"/>
          <ac:spMkLst>
            <pc:docMk/>
            <pc:sldMk cId="517005356" sldId="262"/>
            <ac:spMk id="4" creationId="{B6BDF6D7-8CEA-407C-8A04-E6354311BFEE}"/>
          </ac:spMkLst>
        </pc:spChg>
        <pc:spChg chg="add del mod">
          <ac:chgData name="Huy Tran Quoc" userId="69f41a6f5b5a894d" providerId="LiveId" clId="{C41DF106-CEAE-42FB-AFE8-057EAE7B429A}" dt="2020-11-26T10:59:00.639" v="618" actId="478"/>
          <ac:spMkLst>
            <pc:docMk/>
            <pc:sldMk cId="517005356" sldId="262"/>
            <ac:spMk id="5" creationId="{5BB2B434-0470-45CF-BB6E-D9DD3A2ADEC3}"/>
          </ac:spMkLst>
        </pc:spChg>
        <pc:spChg chg="mod">
          <ac:chgData name="Huy Tran Quoc" userId="69f41a6f5b5a894d" providerId="LiveId" clId="{C41DF106-CEAE-42FB-AFE8-057EAE7B429A}" dt="2020-11-26T11:04:02.722" v="1066" actId="1076"/>
          <ac:spMkLst>
            <pc:docMk/>
            <pc:sldMk cId="517005356" sldId="262"/>
            <ac:spMk id="12" creationId="{D6180271-3F59-425F-A9CB-C5F6780D3BB6}"/>
          </ac:spMkLst>
        </pc:spChg>
        <pc:spChg chg="add mod">
          <ac:chgData name="Huy Tran Quoc" userId="69f41a6f5b5a894d" providerId="LiveId" clId="{C41DF106-CEAE-42FB-AFE8-057EAE7B429A}" dt="2020-11-26T11:03:15.179" v="1045" actId="20577"/>
          <ac:spMkLst>
            <pc:docMk/>
            <pc:sldMk cId="517005356" sldId="262"/>
            <ac:spMk id="19" creationId="{406AD19A-C870-47C7-AF7E-DECC1BE43FF2}"/>
          </ac:spMkLst>
        </pc:spChg>
        <pc:picChg chg="del">
          <ac:chgData name="Huy Tran Quoc" userId="69f41a6f5b5a894d" providerId="LiveId" clId="{C41DF106-CEAE-42FB-AFE8-057EAE7B429A}" dt="2020-11-26T11:01:50.095" v="655" actId="478"/>
          <ac:picMkLst>
            <pc:docMk/>
            <pc:sldMk cId="517005356" sldId="262"/>
            <ac:picMk id="11" creationId="{41E286EE-0514-4455-B1F2-DC869FCC6476}"/>
          </ac:picMkLst>
        </pc:picChg>
        <pc:picChg chg="add mod">
          <ac:chgData name="Huy Tran Quoc" userId="69f41a6f5b5a894d" providerId="LiveId" clId="{C41DF106-CEAE-42FB-AFE8-057EAE7B429A}" dt="2020-11-26T11:03:59.904" v="1065" actId="1076"/>
          <ac:picMkLst>
            <pc:docMk/>
            <pc:sldMk cId="517005356" sldId="262"/>
            <ac:picMk id="18" creationId="{7FAD4CE9-0258-4A4A-B981-09DCE1D67E4D}"/>
          </ac:picMkLst>
        </pc:picChg>
        <pc:picChg chg="add mod">
          <ac:chgData name="Huy Tran Quoc" userId="69f41a6f5b5a894d" providerId="LiveId" clId="{C41DF106-CEAE-42FB-AFE8-057EAE7B429A}" dt="2020-11-26T11:03:39.315" v="1047" actId="1076"/>
          <ac:picMkLst>
            <pc:docMk/>
            <pc:sldMk cId="517005356" sldId="262"/>
            <ac:picMk id="21" creationId="{5B1FBE37-727F-414F-8E6B-2B272D055215}"/>
          </ac:picMkLst>
        </pc:picChg>
        <pc:cxnChg chg="add del mod">
          <ac:chgData name="Huy Tran Quoc" userId="69f41a6f5b5a894d" providerId="LiveId" clId="{C41DF106-CEAE-42FB-AFE8-057EAE7B429A}" dt="2020-11-26T10:59:40.222" v="654" actId="478"/>
          <ac:cxnSpMkLst>
            <pc:docMk/>
            <pc:sldMk cId="517005356" sldId="262"/>
            <ac:cxnSpMk id="7" creationId="{977E5AA5-49A5-4388-BB3A-0DDC5A55244D}"/>
          </ac:cxnSpMkLst>
        </pc:cxnChg>
      </pc:sldChg>
      <pc:sldChg chg="addSp delSp modSp add mod">
        <pc:chgData name="Huy Tran Quoc" userId="69f41a6f5b5a894d" providerId="LiveId" clId="{C41DF106-CEAE-42FB-AFE8-057EAE7B429A}" dt="2020-11-26T11:08:31.458" v="1184" actId="255"/>
        <pc:sldMkLst>
          <pc:docMk/>
          <pc:sldMk cId="3263946361" sldId="263"/>
        </pc:sldMkLst>
        <pc:spChg chg="mod">
          <ac:chgData name="Huy Tran Quoc" userId="69f41a6f5b5a894d" providerId="LiveId" clId="{C41DF106-CEAE-42FB-AFE8-057EAE7B429A}" dt="2020-11-26T11:07:42.812" v="1079" actId="14100"/>
          <ac:spMkLst>
            <pc:docMk/>
            <pc:sldMk cId="3263946361" sldId="263"/>
            <ac:spMk id="12" creationId="{D6180271-3F59-425F-A9CB-C5F6780D3BB6}"/>
          </ac:spMkLst>
        </pc:spChg>
        <pc:spChg chg="add mod">
          <ac:chgData name="Huy Tran Quoc" userId="69f41a6f5b5a894d" providerId="LiveId" clId="{C41DF106-CEAE-42FB-AFE8-057EAE7B429A}" dt="2020-11-26T11:08:07.284" v="1089" actId="1076"/>
          <ac:spMkLst>
            <pc:docMk/>
            <pc:sldMk cId="3263946361" sldId="263"/>
            <ac:spMk id="13" creationId="{2697A7C0-165D-4C76-9C2F-EAFEC5069914}"/>
          </ac:spMkLst>
        </pc:spChg>
        <pc:spChg chg="mod">
          <ac:chgData name="Huy Tran Quoc" userId="69f41a6f5b5a894d" providerId="LiveId" clId="{C41DF106-CEAE-42FB-AFE8-057EAE7B429A}" dt="2020-11-26T11:08:31.458" v="1184" actId="255"/>
          <ac:spMkLst>
            <pc:docMk/>
            <pc:sldMk cId="3263946361" sldId="263"/>
            <ac:spMk id="19" creationId="{406AD19A-C870-47C7-AF7E-DECC1BE43FF2}"/>
          </ac:spMkLst>
        </pc:spChg>
        <pc:picChg chg="add mod">
          <ac:chgData name="Huy Tran Quoc" userId="69f41a6f5b5a894d" providerId="LiveId" clId="{C41DF106-CEAE-42FB-AFE8-057EAE7B429A}" dt="2020-11-26T11:07:35.181" v="1076" actId="1076"/>
          <ac:picMkLst>
            <pc:docMk/>
            <pc:sldMk cId="3263946361" sldId="263"/>
            <ac:picMk id="5" creationId="{C67930B4-01DB-40BB-B054-E411602DE270}"/>
          </ac:picMkLst>
        </pc:picChg>
        <pc:picChg chg="add mod">
          <ac:chgData name="Huy Tran Quoc" userId="69f41a6f5b5a894d" providerId="LiveId" clId="{C41DF106-CEAE-42FB-AFE8-057EAE7B429A}" dt="2020-11-26T11:07:54.423" v="1085" actId="14100"/>
          <ac:picMkLst>
            <pc:docMk/>
            <pc:sldMk cId="3263946361" sldId="263"/>
            <ac:picMk id="7" creationId="{5A9540E3-C34A-4694-B781-2E50C9493B56}"/>
          </ac:picMkLst>
        </pc:picChg>
        <pc:picChg chg="del">
          <ac:chgData name="Huy Tran Quoc" userId="69f41a6f5b5a894d" providerId="LiveId" clId="{C41DF106-CEAE-42FB-AFE8-057EAE7B429A}" dt="2020-11-26T11:07:23.821" v="1069" actId="478"/>
          <ac:picMkLst>
            <pc:docMk/>
            <pc:sldMk cId="3263946361" sldId="263"/>
            <ac:picMk id="18" creationId="{7FAD4CE9-0258-4A4A-B981-09DCE1D67E4D}"/>
          </ac:picMkLst>
        </pc:picChg>
      </pc:sldChg>
      <pc:sldChg chg="addSp delSp modSp add mod delAnim">
        <pc:chgData name="Huy Tran Quoc" userId="69f41a6f5b5a894d" providerId="LiveId" clId="{C41DF106-CEAE-42FB-AFE8-057EAE7B429A}" dt="2020-11-26T11:13:34.506" v="1293" actId="14100"/>
        <pc:sldMkLst>
          <pc:docMk/>
          <pc:sldMk cId="601263171" sldId="264"/>
        </pc:sldMkLst>
        <pc:spChg chg="del mod">
          <ac:chgData name="Huy Tran Quoc" userId="69f41a6f5b5a894d" providerId="LiveId" clId="{C41DF106-CEAE-42FB-AFE8-057EAE7B429A}" dt="2020-11-26T11:12:59.608" v="1285" actId="478"/>
          <ac:spMkLst>
            <pc:docMk/>
            <pc:sldMk cId="601263171" sldId="264"/>
            <ac:spMk id="2" creationId="{E237E341-0091-4648-B285-B75103973A05}"/>
          </ac:spMkLst>
        </pc:spChg>
        <pc:spChg chg="del mod">
          <ac:chgData name="Huy Tran Quoc" userId="69f41a6f5b5a894d" providerId="LiveId" clId="{C41DF106-CEAE-42FB-AFE8-057EAE7B429A}" dt="2020-11-26T11:13:01.928" v="1286" actId="478"/>
          <ac:spMkLst>
            <pc:docMk/>
            <pc:sldMk cId="601263171" sldId="264"/>
            <ac:spMk id="3" creationId="{7217E97C-D910-4B95-B9D8-CE3A5511159F}"/>
          </ac:spMkLst>
        </pc:spChg>
        <pc:spChg chg="mod">
          <ac:chgData name="Huy Tran Quoc" userId="69f41a6f5b5a894d" providerId="LiveId" clId="{C41DF106-CEAE-42FB-AFE8-057EAE7B429A}" dt="2020-11-26T11:11:53.062" v="1269" actId="14100"/>
          <ac:spMkLst>
            <pc:docMk/>
            <pc:sldMk cId="601263171" sldId="264"/>
            <ac:spMk id="12" creationId="{D6180271-3F59-425F-A9CB-C5F6780D3BB6}"/>
          </ac:spMkLst>
        </pc:spChg>
        <pc:spChg chg="mod">
          <ac:chgData name="Huy Tran Quoc" userId="69f41a6f5b5a894d" providerId="LiveId" clId="{C41DF106-CEAE-42FB-AFE8-057EAE7B429A}" dt="2020-11-26T11:12:54.939" v="1283" actId="1076"/>
          <ac:spMkLst>
            <pc:docMk/>
            <pc:sldMk cId="601263171" sldId="264"/>
            <ac:spMk id="13" creationId="{2697A7C0-165D-4C76-9C2F-EAFEC5069914}"/>
          </ac:spMkLst>
        </pc:spChg>
        <pc:spChg chg="del">
          <ac:chgData name="Huy Tran Quoc" userId="69f41a6f5b5a894d" providerId="LiveId" clId="{C41DF106-CEAE-42FB-AFE8-057EAE7B429A}" dt="2020-11-26T11:11:13.406" v="1191" actId="478"/>
          <ac:spMkLst>
            <pc:docMk/>
            <pc:sldMk cId="601263171" sldId="264"/>
            <ac:spMk id="19" creationId="{406AD19A-C870-47C7-AF7E-DECC1BE43FF2}"/>
          </ac:spMkLst>
        </pc:spChg>
        <pc:picChg chg="mod">
          <ac:chgData name="Huy Tran Quoc" userId="69f41a6f5b5a894d" providerId="LiveId" clId="{C41DF106-CEAE-42FB-AFE8-057EAE7B429A}" dt="2020-11-26T11:12:06.921" v="1275" actId="1076"/>
          <ac:picMkLst>
            <pc:docMk/>
            <pc:sldMk cId="601263171" sldId="264"/>
            <ac:picMk id="5" creationId="{C67930B4-01DB-40BB-B054-E411602DE270}"/>
          </ac:picMkLst>
        </pc:picChg>
        <pc:picChg chg="add mod">
          <ac:chgData name="Huy Tran Quoc" userId="69f41a6f5b5a894d" providerId="LiveId" clId="{C41DF106-CEAE-42FB-AFE8-057EAE7B429A}" dt="2020-11-26T11:13:03.948" v="1287" actId="1076"/>
          <ac:picMkLst>
            <pc:docMk/>
            <pc:sldMk cId="601263171" sldId="264"/>
            <ac:picMk id="6" creationId="{013CDC07-E5D5-4BB3-908B-7D22A6E25E32}"/>
          </ac:picMkLst>
        </pc:picChg>
        <pc:picChg chg="mod">
          <ac:chgData name="Huy Tran Quoc" userId="69f41a6f5b5a894d" providerId="LiveId" clId="{C41DF106-CEAE-42FB-AFE8-057EAE7B429A}" dt="2020-11-26T11:12:56.264" v="1284" actId="1076"/>
          <ac:picMkLst>
            <pc:docMk/>
            <pc:sldMk cId="601263171" sldId="264"/>
            <ac:picMk id="7" creationId="{5A9540E3-C34A-4694-B781-2E50C9493B56}"/>
          </ac:picMkLst>
        </pc:picChg>
        <pc:picChg chg="del">
          <ac:chgData name="Huy Tran Quoc" userId="69f41a6f5b5a894d" providerId="LiveId" clId="{C41DF106-CEAE-42FB-AFE8-057EAE7B429A}" dt="2020-11-26T11:11:11.419" v="1190" actId="478"/>
          <ac:picMkLst>
            <pc:docMk/>
            <pc:sldMk cId="601263171" sldId="264"/>
            <ac:picMk id="21" creationId="{5B1FBE37-727F-414F-8E6B-2B272D055215}"/>
          </ac:picMkLst>
        </pc:picChg>
        <pc:cxnChg chg="add mod">
          <ac:chgData name="Huy Tran Quoc" userId="69f41a6f5b5a894d" providerId="LiveId" clId="{C41DF106-CEAE-42FB-AFE8-057EAE7B429A}" dt="2020-11-26T11:13:22.076" v="1290" actId="1582"/>
          <ac:cxnSpMkLst>
            <pc:docMk/>
            <pc:sldMk cId="601263171" sldId="264"/>
            <ac:cxnSpMk id="9" creationId="{F44775AD-8465-4617-A0A9-14EFFDE3BFBF}"/>
          </ac:cxnSpMkLst>
        </pc:cxnChg>
        <pc:cxnChg chg="add mod">
          <ac:chgData name="Huy Tran Quoc" userId="69f41a6f5b5a894d" providerId="LiveId" clId="{C41DF106-CEAE-42FB-AFE8-057EAE7B429A}" dt="2020-11-26T11:13:34.506" v="1293" actId="14100"/>
          <ac:cxnSpMkLst>
            <pc:docMk/>
            <pc:sldMk cId="601263171" sldId="264"/>
            <ac:cxnSpMk id="14" creationId="{4AC80940-F709-4FB0-8121-E903CC46ADAC}"/>
          </ac:cxnSpMkLst>
        </pc:cxnChg>
      </pc:sldChg>
      <pc:sldChg chg="addSp delSp modSp add mod">
        <pc:chgData name="Huy Tran Quoc" userId="69f41a6f5b5a894d" providerId="LiveId" clId="{C41DF106-CEAE-42FB-AFE8-057EAE7B429A}" dt="2020-11-26T11:20:09.599" v="1574" actId="478"/>
        <pc:sldMkLst>
          <pc:docMk/>
          <pc:sldMk cId="581982347" sldId="265"/>
        </pc:sldMkLst>
        <pc:spChg chg="add mod">
          <ac:chgData name="Huy Tran Quoc" userId="69f41a6f5b5a894d" providerId="LiveId" clId="{C41DF106-CEAE-42FB-AFE8-057EAE7B429A}" dt="2020-11-26T11:15:39.418" v="1529" actId="113"/>
          <ac:spMkLst>
            <pc:docMk/>
            <pc:sldMk cId="581982347" sldId="265"/>
            <ac:spMk id="3" creationId="{374826D5-1751-4934-AF0D-13B4843E303D}"/>
          </ac:spMkLst>
        </pc:spChg>
        <pc:spChg chg="add mod">
          <ac:chgData name="Huy Tran Quoc" userId="69f41a6f5b5a894d" providerId="LiveId" clId="{C41DF106-CEAE-42FB-AFE8-057EAE7B429A}" dt="2020-11-26T11:15:34.564" v="1528" actId="1076"/>
          <ac:spMkLst>
            <pc:docMk/>
            <pc:sldMk cId="581982347" sldId="265"/>
            <ac:spMk id="4" creationId="{70774A7E-7D22-4C9A-8C39-04F0C2E10445}"/>
          </ac:spMkLst>
        </pc:spChg>
        <pc:picChg chg="mod">
          <ac:chgData name="Huy Tran Quoc" userId="69f41a6f5b5a894d" providerId="LiveId" clId="{C41DF106-CEAE-42FB-AFE8-057EAE7B429A}" dt="2020-11-26T11:14:12.577" v="1296" actId="14100"/>
          <ac:picMkLst>
            <pc:docMk/>
            <pc:sldMk cId="581982347" sldId="265"/>
            <ac:picMk id="5" creationId="{C67930B4-01DB-40BB-B054-E411602DE270}"/>
          </ac:picMkLst>
        </pc:picChg>
        <pc:picChg chg="mod">
          <ac:chgData name="Huy Tran Quoc" userId="69f41a6f5b5a894d" providerId="LiveId" clId="{C41DF106-CEAE-42FB-AFE8-057EAE7B429A}" dt="2020-11-26T11:14:17.349" v="1299" actId="1076"/>
          <ac:picMkLst>
            <pc:docMk/>
            <pc:sldMk cId="581982347" sldId="265"/>
            <ac:picMk id="6" creationId="{013CDC07-E5D5-4BB3-908B-7D22A6E25E32}"/>
          </ac:picMkLst>
        </pc:picChg>
        <pc:picChg chg="mod">
          <ac:chgData name="Huy Tran Quoc" userId="69f41a6f5b5a894d" providerId="LiveId" clId="{C41DF106-CEAE-42FB-AFE8-057EAE7B429A}" dt="2020-11-26T11:14:22.452" v="1301" actId="14100"/>
          <ac:picMkLst>
            <pc:docMk/>
            <pc:sldMk cId="581982347" sldId="265"/>
            <ac:picMk id="7" creationId="{5A9540E3-C34A-4694-B781-2E50C9493B56}"/>
          </ac:picMkLst>
        </pc:picChg>
        <pc:cxnChg chg="mod">
          <ac:chgData name="Huy Tran Quoc" userId="69f41a6f5b5a894d" providerId="LiveId" clId="{C41DF106-CEAE-42FB-AFE8-057EAE7B429A}" dt="2020-11-26T11:14:14.582" v="1297" actId="1076"/>
          <ac:cxnSpMkLst>
            <pc:docMk/>
            <pc:sldMk cId="581982347" sldId="265"/>
            <ac:cxnSpMk id="9" creationId="{F44775AD-8465-4617-A0A9-14EFFDE3BFBF}"/>
          </ac:cxnSpMkLst>
        </pc:cxnChg>
        <pc:cxnChg chg="add del">
          <ac:chgData name="Huy Tran Quoc" userId="69f41a6f5b5a894d" providerId="LiveId" clId="{C41DF106-CEAE-42FB-AFE8-057EAE7B429A}" dt="2020-11-26T11:17:33.644" v="1531" actId="478"/>
          <ac:cxnSpMkLst>
            <pc:docMk/>
            <pc:sldMk cId="581982347" sldId="265"/>
            <ac:cxnSpMk id="10" creationId="{4645C8FE-6ED7-4212-BFA0-816B1FDB111D}"/>
          </ac:cxnSpMkLst>
        </pc:cxnChg>
        <pc:cxnChg chg="mod">
          <ac:chgData name="Huy Tran Quoc" userId="69f41a6f5b5a894d" providerId="LiveId" clId="{C41DF106-CEAE-42FB-AFE8-057EAE7B429A}" dt="2020-11-26T11:14:20.111" v="1300" actId="14100"/>
          <ac:cxnSpMkLst>
            <pc:docMk/>
            <pc:sldMk cId="581982347" sldId="265"/>
            <ac:cxnSpMk id="14" creationId="{4AC80940-F709-4FB0-8121-E903CC46ADAC}"/>
          </ac:cxnSpMkLst>
        </pc:cxnChg>
        <pc:cxnChg chg="add del mod">
          <ac:chgData name="Huy Tran Quoc" userId="69f41a6f5b5a894d" providerId="LiveId" clId="{C41DF106-CEAE-42FB-AFE8-057EAE7B429A}" dt="2020-11-26T11:18:52.758" v="1550" actId="478"/>
          <ac:cxnSpMkLst>
            <pc:docMk/>
            <pc:sldMk cId="581982347" sldId="265"/>
            <ac:cxnSpMk id="15" creationId="{BD2E83AA-80AE-45F1-9E4B-48C8216502A2}"/>
          </ac:cxnSpMkLst>
        </pc:cxnChg>
        <pc:cxnChg chg="add del mod">
          <ac:chgData name="Huy Tran Quoc" userId="69f41a6f5b5a894d" providerId="LiveId" clId="{C41DF106-CEAE-42FB-AFE8-057EAE7B429A}" dt="2020-11-26T11:19:28.816" v="1564" actId="478"/>
          <ac:cxnSpMkLst>
            <pc:docMk/>
            <pc:sldMk cId="581982347" sldId="265"/>
            <ac:cxnSpMk id="33" creationId="{DF6187DE-5C09-4E13-AEC7-1066D420D307}"/>
          </ac:cxnSpMkLst>
        </pc:cxnChg>
        <pc:cxnChg chg="add del mod">
          <ac:chgData name="Huy Tran Quoc" userId="69f41a6f5b5a894d" providerId="LiveId" clId="{C41DF106-CEAE-42FB-AFE8-057EAE7B429A}" dt="2020-11-26T11:20:09.599" v="1574" actId="478"/>
          <ac:cxnSpMkLst>
            <pc:docMk/>
            <pc:sldMk cId="581982347" sldId="265"/>
            <ac:cxnSpMk id="42" creationId="{083A23A7-43CC-4BE6-9845-A917868A6A84}"/>
          </ac:cxnSpMkLst>
        </pc:cxnChg>
      </pc:sldChg>
      <pc:sldChg chg="addSp delSp modSp add mod modAnim">
        <pc:chgData name="Huy Tran Quoc" userId="69f41a6f5b5a894d" providerId="LiveId" clId="{C41DF106-CEAE-42FB-AFE8-057EAE7B429A}" dt="2020-11-26T11:24:03.792" v="1816"/>
        <pc:sldMkLst>
          <pc:docMk/>
          <pc:sldMk cId="2528300954" sldId="266"/>
        </pc:sldMkLst>
        <pc:spChg chg="mod">
          <ac:chgData name="Huy Tran Quoc" userId="69f41a6f5b5a894d" providerId="LiveId" clId="{C41DF106-CEAE-42FB-AFE8-057EAE7B429A}" dt="2020-11-26T11:23:14.583" v="1616" actId="1036"/>
          <ac:spMkLst>
            <pc:docMk/>
            <pc:sldMk cId="2528300954" sldId="266"/>
            <ac:spMk id="3" creationId="{374826D5-1751-4934-AF0D-13B4843E303D}"/>
          </ac:spMkLst>
        </pc:spChg>
        <pc:spChg chg="mod">
          <ac:chgData name="Huy Tran Quoc" userId="69f41a6f5b5a894d" providerId="LiveId" clId="{C41DF106-CEAE-42FB-AFE8-057EAE7B429A}" dt="2020-11-26T11:23:14.583" v="1616" actId="1036"/>
          <ac:spMkLst>
            <pc:docMk/>
            <pc:sldMk cId="2528300954" sldId="266"/>
            <ac:spMk id="4" creationId="{70774A7E-7D22-4C9A-8C39-04F0C2E10445}"/>
          </ac:spMkLst>
        </pc:spChg>
        <pc:spChg chg="add mod">
          <ac:chgData name="Huy Tran Quoc" userId="69f41a6f5b5a894d" providerId="LiveId" clId="{C41DF106-CEAE-42FB-AFE8-057EAE7B429A}" dt="2020-11-26T11:23:56.754" v="1815" actId="113"/>
          <ac:spMkLst>
            <pc:docMk/>
            <pc:sldMk cId="2528300954" sldId="266"/>
            <ac:spMk id="11" creationId="{60A84828-E76C-4715-A333-3595FFB8B638}"/>
          </ac:spMkLst>
        </pc:spChg>
        <pc:picChg chg="del">
          <ac:chgData name="Huy Tran Quoc" userId="69f41a6f5b5a894d" providerId="LiveId" clId="{C41DF106-CEAE-42FB-AFE8-057EAE7B429A}" dt="2020-11-26T11:22:54.979" v="1576" actId="478"/>
          <ac:picMkLst>
            <pc:docMk/>
            <pc:sldMk cId="2528300954" sldId="266"/>
            <ac:picMk id="7" creationId="{5A9540E3-C34A-4694-B781-2E50C9493B56}"/>
          </ac:picMkLst>
        </pc:picChg>
        <pc:picChg chg="add mod">
          <ac:chgData name="Huy Tran Quoc" userId="69f41a6f5b5a894d" providerId="LiveId" clId="{C41DF106-CEAE-42FB-AFE8-057EAE7B429A}" dt="2020-11-26T11:23:03.687" v="1579" actId="27614"/>
          <ac:picMkLst>
            <pc:docMk/>
            <pc:sldMk cId="2528300954" sldId="266"/>
            <ac:picMk id="8" creationId="{36712AF0-C152-419D-AA90-425892B135D6}"/>
          </ac:picMkLst>
        </pc:picChg>
        <pc:cxnChg chg="mod">
          <ac:chgData name="Huy Tran Quoc" userId="69f41a6f5b5a894d" providerId="LiveId" clId="{C41DF106-CEAE-42FB-AFE8-057EAE7B429A}" dt="2020-11-26T11:23:05.073" v="1581" actId="14100"/>
          <ac:cxnSpMkLst>
            <pc:docMk/>
            <pc:sldMk cId="2528300954" sldId="266"/>
            <ac:cxnSpMk id="14" creationId="{4AC80940-F709-4FB0-8121-E903CC46ADAC}"/>
          </ac:cxnSpMkLst>
        </pc:cxnChg>
      </pc:sldChg>
      <pc:sldChg chg="addSp delSp modSp add mod delAnim">
        <pc:chgData name="Huy Tran Quoc" userId="69f41a6f5b5a894d" providerId="LiveId" clId="{C41DF106-CEAE-42FB-AFE8-057EAE7B429A}" dt="2020-11-26T11:29:59.674" v="1932" actId="1076"/>
        <pc:sldMkLst>
          <pc:docMk/>
          <pc:sldMk cId="2614521499" sldId="267"/>
        </pc:sldMkLst>
        <pc:spChg chg="del">
          <ac:chgData name="Huy Tran Quoc" userId="69f41a6f5b5a894d" providerId="LiveId" clId="{C41DF106-CEAE-42FB-AFE8-057EAE7B429A}" dt="2020-11-26T11:25:47.642" v="1818" actId="478"/>
          <ac:spMkLst>
            <pc:docMk/>
            <pc:sldMk cId="2614521499" sldId="267"/>
            <ac:spMk id="3" creationId="{374826D5-1751-4934-AF0D-13B4843E303D}"/>
          </ac:spMkLst>
        </pc:spChg>
        <pc:spChg chg="del">
          <ac:chgData name="Huy Tran Quoc" userId="69f41a6f5b5a894d" providerId="LiveId" clId="{C41DF106-CEAE-42FB-AFE8-057EAE7B429A}" dt="2020-11-26T11:25:47.642" v="1818" actId="478"/>
          <ac:spMkLst>
            <pc:docMk/>
            <pc:sldMk cId="2614521499" sldId="267"/>
            <ac:spMk id="4" creationId="{70774A7E-7D22-4C9A-8C39-04F0C2E10445}"/>
          </ac:spMkLst>
        </pc:spChg>
        <pc:spChg chg="del">
          <ac:chgData name="Huy Tran Quoc" userId="69f41a6f5b5a894d" providerId="LiveId" clId="{C41DF106-CEAE-42FB-AFE8-057EAE7B429A}" dt="2020-11-26T11:25:58.629" v="1824" actId="478"/>
          <ac:spMkLst>
            <pc:docMk/>
            <pc:sldMk cId="2614521499" sldId="267"/>
            <ac:spMk id="11" creationId="{60A84828-E76C-4715-A333-3595FFB8B638}"/>
          </ac:spMkLst>
        </pc:spChg>
        <pc:spChg chg="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12" creationId="{D6180271-3F59-425F-A9CB-C5F6780D3BB6}"/>
          </ac:spMkLst>
        </pc:spChg>
        <pc:spChg chg="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13" creationId="{2697A7C0-165D-4C76-9C2F-EAFEC5069914}"/>
          </ac:spMkLst>
        </pc:spChg>
        <pc:spChg chg="add 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20" creationId="{54752508-9C1F-4594-9C8B-BCA1972793AE}"/>
          </ac:spMkLst>
        </pc:spChg>
        <pc:spChg chg="add 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21" creationId="{0ED9EF32-B583-47D1-873C-706B3461E4E6}"/>
          </ac:spMkLst>
        </pc:spChg>
        <pc:spChg chg="add 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22" creationId="{16BF50E6-60AC-45AD-9EBD-D2A06A19F1FA}"/>
          </ac:spMkLst>
        </pc:spChg>
        <pc:spChg chg="add 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23" creationId="{EFFB25DA-DF99-4C37-AE12-C1EF32B66171}"/>
          </ac:spMkLst>
        </pc:spChg>
        <pc:spChg chg="add mod">
          <ac:chgData name="Huy Tran Quoc" userId="69f41a6f5b5a894d" providerId="LiveId" clId="{C41DF106-CEAE-42FB-AFE8-057EAE7B429A}" dt="2020-11-26T11:29:59.674" v="1932" actId="1076"/>
          <ac:spMkLst>
            <pc:docMk/>
            <pc:sldMk cId="2614521499" sldId="267"/>
            <ac:spMk id="24" creationId="{4808E897-3A52-4A1A-A9F9-8A5DBEF5EB08}"/>
          </ac:spMkLst>
        </pc:spChg>
        <pc:picChg chg="mod">
          <ac:chgData name="Huy Tran Quoc" userId="69f41a6f5b5a894d" providerId="LiveId" clId="{C41DF106-CEAE-42FB-AFE8-057EAE7B429A}" dt="2020-11-26T11:29:41.875" v="1882" actId="1035"/>
          <ac:picMkLst>
            <pc:docMk/>
            <pc:sldMk cId="2614521499" sldId="267"/>
            <ac:picMk id="5" creationId="{C67930B4-01DB-40BB-B054-E411602DE270}"/>
          </ac:picMkLst>
        </pc:picChg>
        <pc:picChg chg="mod">
          <ac:chgData name="Huy Tran Quoc" userId="69f41a6f5b5a894d" providerId="LiveId" clId="{C41DF106-CEAE-42FB-AFE8-057EAE7B429A}" dt="2020-11-26T11:29:41.875" v="1882" actId="1035"/>
          <ac:picMkLst>
            <pc:docMk/>
            <pc:sldMk cId="2614521499" sldId="267"/>
            <ac:picMk id="6" creationId="{013CDC07-E5D5-4BB3-908B-7D22A6E25E32}"/>
          </ac:picMkLst>
        </pc:picChg>
        <pc:picChg chg="add mod">
          <ac:chgData name="Huy Tran Quoc" userId="69f41a6f5b5a894d" providerId="LiveId" clId="{C41DF106-CEAE-42FB-AFE8-057EAE7B429A}" dt="2020-11-26T11:29:41.875" v="1882" actId="1035"/>
          <ac:picMkLst>
            <pc:docMk/>
            <pc:sldMk cId="2614521499" sldId="267"/>
            <ac:picMk id="7" creationId="{4EC7507E-0C1F-4728-9DC3-4C45CFA09CB4}"/>
          </ac:picMkLst>
        </pc:picChg>
        <pc:picChg chg="del">
          <ac:chgData name="Huy Tran Quoc" userId="69f41a6f5b5a894d" providerId="LiveId" clId="{C41DF106-CEAE-42FB-AFE8-057EAE7B429A}" dt="2020-11-26T11:26:20.045" v="1825" actId="478"/>
          <ac:picMkLst>
            <pc:docMk/>
            <pc:sldMk cId="2614521499" sldId="267"/>
            <ac:picMk id="8" creationId="{36712AF0-C152-419D-AA90-425892B135D6}"/>
          </ac:picMkLst>
        </pc:picChg>
        <pc:picChg chg="add mod">
          <ac:chgData name="Huy Tran Quoc" userId="69f41a6f5b5a894d" providerId="LiveId" clId="{C41DF106-CEAE-42FB-AFE8-057EAE7B429A}" dt="2020-11-26T11:29:41.875" v="1882" actId="1035"/>
          <ac:picMkLst>
            <pc:docMk/>
            <pc:sldMk cId="2614521499" sldId="267"/>
            <ac:picMk id="15" creationId="{BABC0369-107F-4CB8-9239-01D0046F5EAC}"/>
          </ac:picMkLst>
        </pc:picChg>
        <pc:cxnChg chg="mod">
          <ac:chgData name="Huy Tran Quoc" userId="69f41a6f5b5a894d" providerId="LiveId" clId="{C41DF106-CEAE-42FB-AFE8-057EAE7B429A}" dt="2020-11-26T11:29:41.875" v="1882" actId="1035"/>
          <ac:cxnSpMkLst>
            <pc:docMk/>
            <pc:sldMk cId="2614521499" sldId="267"/>
            <ac:cxnSpMk id="9" creationId="{F44775AD-8465-4617-A0A9-14EFFDE3BFBF}"/>
          </ac:cxnSpMkLst>
        </pc:cxnChg>
        <pc:cxnChg chg="mod">
          <ac:chgData name="Huy Tran Quoc" userId="69f41a6f5b5a894d" providerId="LiveId" clId="{C41DF106-CEAE-42FB-AFE8-057EAE7B429A}" dt="2020-11-26T11:29:41.875" v="1882" actId="1035"/>
          <ac:cxnSpMkLst>
            <pc:docMk/>
            <pc:sldMk cId="2614521499" sldId="267"/>
            <ac:cxnSpMk id="14" creationId="{4AC80940-F709-4FB0-8121-E903CC46ADAC}"/>
          </ac:cxnSpMkLst>
        </pc:cxnChg>
        <pc:cxnChg chg="add mod">
          <ac:chgData name="Huy Tran Quoc" userId="69f41a6f5b5a894d" providerId="LiveId" clId="{C41DF106-CEAE-42FB-AFE8-057EAE7B429A}" dt="2020-11-26T11:29:41.875" v="1882" actId="1035"/>
          <ac:cxnSpMkLst>
            <pc:docMk/>
            <pc:sldMk cId="2614521499" sldId="267"/>
            <ac:cxnSpMk id="16" creationId="{463C70D6-B1B6-4615-8D86-04C7A3898832}"/>
          </ac:cxnSpMkLst>
        </pc:cxnChg>
      </pc:sldChg>
      <pc:sldChg chg="addSp delSp add">
        <pc:chgData name="Huy Tran Quoc" userId="69f41a6f5b5a894d" providerId="LiveId" clId="{C41DF106-CEAE-42FB-AFE8-057EAE7B429A}" dt="2020-11-26T11:33:42.062" v="1963"/>
        <pc:sldMkLst>
          <pc:docMk/>
          <pc:sldMk cId="4143163991" sldId="268"/>
        </pc:sldMkLst>
        <pc:picChg chg="add del">
          <ac:chgData name="Huy Tran Quoc" userId="69f41a6f5b5a894d" providerId="LiveId" clId="{C41DF106-CEAE-42FB-AFE8-057EAE7B429A}" dt="2020-11-26T11:33:42.062" v="1963"/>
          <ac:picMkLst>
            <pc:docMk/>
            <pc:sldMk cId="4143163991" sldId="268"/>
            <ac:picMk id="2" creationId="{A3A182D9-6585-4A68-BAD1-CFF6C148170C}"/>
          </ac:picMkLst>
        </pc:picChg>
      </pc:sldChg>
      <pc:sldChg chg="addSp modSp new mod">
        <pc:chgData name="Huy Tran Quoc" userId="69f41a6f5b5a894d" providerId="LiveId" clId="{C41DF106-CEAE-42FB-AFE8-057EAE7B429A}" dt="2020-11-26T11:36:48.035" v="2171" actId="14100"/>
        <pc:sldMkLst>
          <pc:docMk/>
          <pc:sldMk cId="3492746546" sldId="269"/>
        </pc:sldMkLst>
        <pc:spChg chg="add mod">
          <ac:chgData name="Huy Tran Quoc" userId="69f41a6f5b5a894d" providerId="LiveId" clId="{C41DF106-CEAE-42FB-AFE8-057EAE7B429A}" dt="2020-11-26T11:35:52.837" v="2166" actId="1076"/>
          <ac:spMkLst>
            <pc:docMk/>
            <pc:sldMk cId="3492746546" sldId="269"/>
            <ac:spMk id="2" creationId="{9CB640CA-DA20-4B5F-83BB-6AE7C54673CD}"/>
          </ac:spMkLst>
        </pc:spChg>
        <pc:picChg chg="add mod">
          <ac:chgData name="Huy Tran Quoc" userId="69f41a6f5b5a894d" providerId="LiveId" clId="{C41DF106-CEAE-42FB-AFE8-057EAE7B429A}" dt="2020-11-26T11:36:48.035" v="2171" actId="14100"/>
          <ac:picMkLst>
            <pc:docMk/>
            <pc:sldMk cId="3492746546" sldId="269"/>
            <ac:picMk id="4" creationId="{5CC3F691-2A7C-4DA0-BAEF-6EF10B34D7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640CA-DA20-4B5F-83BB-6AE7C54673CD}"/>
              </a:ext>
            </a:extLst>
          </p:cNvPr>
          <p:cNvSpPr txBox="1"/>
          <p:nvPr/>
        </p:nvSpPr>
        <p:spPr>
          <a:xfrm>
            <a:off x="1366787" y="2329311"/>
            <a:ext cx="98562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/>
              <a:t>CHUẨN HÓA CƠ SỞ DỮ LIỆU </a:t>
            </a:r>
          </a:p>
          <a:p>
            <a:pPr algn="l"/>
            <a:r>
              <a:rPr lang="en-US" sz="3200"/>
              <a:t>TALENT5 – THỰC CHIẾN QUA DỰ ÁN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CC3F691-2A7C-4DA0-BAEF-6EF10B34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8" y="234128"/>
            <a:ext cx="1506744" cy="13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CE92FC-832B-4661-9F51-91B05A823731}"/>
              </a:ext>
            </a:extLst>
          </p:cNvPr>
          <p:cNvSpPr txBox="1"/>
          <p:nvPr/>
        </p:nvSpPr>
        <p:spPr>
          <a:xfrm>
            <a:off x="497228" y="1152714"/>
            <a:ext cx="953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</a:rPr>
              <a:t>DU_LIEU_BAN_HANG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FE9BF-C6E5-45AA-A209-19B97CD9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162"/>
            <a:ext cx="12192000" cy="25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CE92FC-832B-4661-9F51-91B05A823731}"/>
              </a:ext>
            </a:extLst>
          </p:cNvPr>
          <p:cNvSpPr txBox="1"/>
          <p:nvPr/>
        </p:nvSpPr>
        <p:spPr>
          <a:xfrm>
            <a:off x="497228" y="1152714"/>
            <a:ext cx="953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</a:rPr>
              <a:t>DU_LIEU_BAN_HANG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024387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1NF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723949" y="5024387"/>
            <a:ext cx="905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Mỗi cột chỉ chứa một giá trị đơn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Các giá trị trong cột có cùng kiểu dữ liệu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Mỗi bản ghi là duy nhất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C2B8DA-0DD7-4024-8AB6-5B4E00CA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555"/>
            <a:ext cx="12192000" cy="25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024387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2NF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723949" y="5024387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Là dạng chuẩn 1NF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Tất cả các thuộc tính (Không phải cột Key) đều phụ thuộc vào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476083" y="1535017"/>
            <a:ext cx="21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DF6D7-8CEA-407C-8A04-E6354311BFEE}"/>
              </a:ext>
            </a:extLst>
          </p:cNvPr>
          <p:cNvSpPr txBox="1"/>
          <p:nvPr/>
        </p:nvSpPr>
        <p:spPr>
          <a:xfrm>
            <a:off x="1828800" y="208161"/>
            <a:ext cx="891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/>
              <a:t>Làm sao để chuyển thành dạng chuẩn 2NF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8A1C5-857A-4D99-90AA-30A17103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257"/>
            <a:ext cx="12192000" cy="25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380522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2NF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673174" y="5380522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Là dạng chuẩn 1NF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Tất cả các thuộc tính (Không phải cột Key) đều phụ thuộc vào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288758" y="1787132"/>
            <a:ext cx="128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AD19A-C870-47C7-AF7E-DECC1BE43FF2}"/>
              </a:ext>
            </a:extLst>
          </p:cNvPr>
          <p:cNvSpPr txBox="1"/>
          <p:nvPr/>
        </p:nvSpPr>
        <p:spPr>
          <a:xfrm>
            <a:off x="2877954" y="134754"/>
            <a:ext cx="8508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Các thông số camera_truoc, ram, thẻ nhớ, dung lương pin, màn hình rộng, đơn giá có phụ thuộc vào ngày bán, sản phẩm và khu vực không?</a:t>
            </a:r>
          </a:p>
        </p:txBody>
      </p:sp>
      <p:pic>
        <p:nvPicPr>
          <p:cNvPr id="21" name="Graphic 20" descr="Question Mark">
            <a:extLst>
              <a:ext uri="{FF2B5EF4-FFF2-40B4-BE49-F238E27FC236}">
                <a16:creationId xmlns:a16="http://schemas.microsoft.com/office/drawing/2014/main" id="{5B1FBE37-727F-414F-8E6B-2B272D055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554" y="134753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B5763-0820-4D81-A016-3125682F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7758"/>
            <a:ext cx="12192000" cy="25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380522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2NF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673174" y="5380522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Là dạng chuẩn 1NF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Tất cả các thuộc tính (Không phải cột Key) đều phụ thuộc vào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503944" y="470492"/>
            <a:ext cx="210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C3044-548E-4CE0-AD8D-7A303E40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4" y="809046"/>
            <a:ext cx="5472964" cy="2173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FE39B2-BC1E-4A4C-BFF3-8132E8C0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608" y="3480752"/>
            <a:ext cx="5615411" cy="1604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D71A05-A0CB-4E13-B065-E8EDA1756997}"/>
              </a:ext>
            </a:extLst>
          </p:cNvPr>
          <p:cNvSpPr txBox="1"/>
          <p:nvPr/>
        </p:nvSpPr>
        <p:spPr>
          <a:xfrm>
            <a:off x="5695608" y="3090446"/>
            <a:ext cx="210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A4E72-EA47-49F6-855D-793A0DC0DA2B}"/>
              </a:ext>
            </a:extLst>
          </p:cNvPr>
          <p:cNvCxnSpPr>
            <a:cxnSpLocks/>
          </p:cNvCxnSpPr>
          <p:nvPr/>
        </p:nvCxnSpPr>
        <p:spPr>
          <a:xfrm>
            <a:off x="1771650" y="2982426"/>
            <a:ext cx="3923958" cy="631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503944" y="470492"/>
            <a:ext cx="210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C3044-548E-4CE0-AD8D-7A303E40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4" y="809046"/>
            <a:ext cx="5472964" cy="2173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FE39B2-BC1E-4A4C-BFF3-8132E8C0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608" y="3480752"/>
            <a:ext cx="5615411" cy="1604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D71A05-A0CB-4E13-B065-E8EDA1756997}"/>
              </a:ext>
            </a:extLst>
          </p:cNvPr>
          <p:cNvSpPr txBox="1"/>
          <p:nvPr/>
        </p:nvSpPr>
        <p:spPr>
          <a:xfrm>
            <a:off x="5695608" y="3090446"/>
            <a:ext cx="210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A4E72-EA47-49F6-855D-793A0DC0DA2B}"/>
              </a:ext>
            </a:extLst>
          </p:cNvPr>
          <p:cNvCxnSpPr>
            <a:cxnSpLocks/>
          </p:cNvCxnSpPr>
          <p:nvPr/>
        </p:nvCxnSpPr>
        <p:spPr>
          <a:xfrm>
            <a:off x="1771650" y="2982426"/>
            <a:ext cx="3923958" cy="631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220BE3-6B97-4D13-9734-414744AFC4D3}"/>
              </a:ext>
            </a:extLst>
          </p:cNvPr>
          <p:cNvSpPr txBox="1"/>
          <p:nvPr/>
        </p:nvSpPr>
        <p:spPr>
          <a:xfrm>
            <a:off x="586758" y="5618456"/>
            <a:ext cx="2021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Thiết kế chuẩn 3NF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8B806-7A4A-41D9-A06E-08941EB795A6}"/>
              </a:ext>
            </a:extLst>
          </p:cNvPr>
          <p:cNvSpPr txBox="1"/>
          <p:nvPr/>
        </p:nvSpPr>
        <p:spPr>
          <a:xfrm>
            <a:off x="2740983" y="5418401"/>
            <a:ext cx="3686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Phải là chuẩn 2NF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Tất cả các cột chỉ có thể được xác định từ cột key mà không phải từ cột khác</a:t>
            </a:r>
          </a:p>
        </p:txBody>
      </p:sp>
    </p:spTree>
    <p:extLst>
      <p:ext uri="{BB962C8B-B14F-4D97-AF65-F5344CB8AC3E}">
        <p14:creationId xmlns:p14="http://schemas.microsoft.com/office/powerpoint/2010/main" val="22923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6AA70B-E6B4-4E4F-BE40-6BFF014E99CB}"/>
              </a:ext>
            </a:extLst>
          </p:cNvPr>
          <p:cNvSpPr txBox="1"/>
          <p:nvPr/>
        </p:nvSpPr>
        <p:spPr>
          <a:xfrm>
            <a:off x="2281188" y="308008"/>
            <a:ext cx="63271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Trước khi chuẩn hóa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046A-4112-4F24-AB35-47FF5746B0BA}"/>
              </a:ext>
            </a:extLst>
          </p:cNvPr>
          <p:cNvSpPr txBox="1"/>
          <p:nvPr/>
        </p:nvSpPr>
        <p:spPr>
          <a:xfrm>
            <a:off x="2281187" y="2895600"/>
            <a:ext cx="63271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Sau khi chuẩn hóa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2BDE4-79EE-4B24-A1E9-5E0880E2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738895"/>
            <a:ext cx="9705975" cy="2021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66346A-9843-4D7E-BF66-D5E94EE83FC6}"/>
              </a:ext>
            </a:extLst>
          </p:cNvPr>
          <p:cNvSpPr txBox="1"/>
          <p:nvPr/>
        </p:nvSpPr>
        <p:spPr>
          <a:xfrm>
            <a:off x="646819" y="3115389"/>
            <a:ext cx="210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8D0C57-2298-4317-8361-7F611A58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4" y="3461373"/>
            <a:ext cx="5472964" cy="21733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77F55A-363E-4FA0-BF4A-DDDEAF3A1B3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24000" y="5642183"/>
            <a:ext cx="4963295" cy="3151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748C61-2803-4706-8D91-AE1261D8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95" y="5155139"/>
            <a:ext cx="5615411" cy="16044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E17C1C-5A17-4CEC-9F28-CA4DB40E2E02}"/>
              </a:ext>
            </a:extLst>
          </p:cNvPr>
          <p:cNvSpPr txBox="1"/>
          <p:nvPr/>
        </p:nvSpPr>
        <p:spPr>
          <a:xfrm>
            <a:off x="6487295" y="4764833"/>
            <a:ext cx="210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D922A-8AC8-40FF-B39E-DB5A1C53B96F}"/>
              </a:ext>
            </a:extLst>
          </p:cNvPr>
          <p:cNvSpPr txBox="1"/>
          <p:nvPr/>
        </p:nvSpPr>
        <p:spPr>
          <a:xfrm>
            <a:off x="5658194" y="353782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SALES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3F2E4-B97D-42BB-9237-D84335138E31}"/>
              </a:ext>
            </a:extLst>
          </p:cNvPr>
          <p:cNvSpPr txBox="1"/>
          <p:nvPr/>
        </p:nvSpPr>
        <p:spPr>
          <a:xfrm>
            <a:off x="8115300" y="4395501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+mj-lt"/>
              </a:rPr>
              <a:t>Products Table</a:t>
            </a:r>
            <a:endParaRPr 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olor of 2020">
      <a:dk1>
        <a:srgbClr val="3F3F3F"/>
      </a:dk1>
      <a:lt1>
        <a:sysClr val="window" lastClr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Custom 5">
      <a:majorFont>
        <a:latin typeface="A3.OpenSansBold-San"/>
        <a:ea typeface=""/>
        <a:cs typeface=""/>
      </a:majorFont>
      <a:minorFont>
        <a:latin typeface="A3.OpenSans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</TotalTime>
  <Words>229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A3.OpenSansBold-San</vt:lpstr>
      <vt:lpstr>A3.OpenSans-San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Tran Quoc</dc:creator>
  <cp:lastModifiedBy>Huy Tran Quoc</cp:lastModifiedBy>
  <cp:revision>1</cp:revision>
  <dcterms:created xsi:type="dcterms:W3CDTF">2020-11-26T10:22:21Z</dcterms:created>
  <dcterms:modified xsi:type="dcterms:W3CDTF">2021-01-30T10:08:11Z</dcterms:modified>
</cp:coreProperties>
</file>