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6"/>
  </p:notesMasterIdLst>
  <p:sldIdLst>
    <p:sldId id="269" r:id="rId3"/>
    <p:sldId id="256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1DF106-CEAE-42FB-AFE8-057EAE7B429A}" v="155" dt="2020-11-26T11:36:44.2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y Tran Quoc" userId="69f41a6f5b5a894d" providerId="LiveId" clId="{C41DF106-CEAE-42FB-AFE8-057EAE7B429A}"/>
    <pc:docChg chg="undo custSel addSld delSld modSld sldOrd">
      <pc:chgData name="Huy Tran Quoc" userId="69f41a6f5b5a894d" providerId="LiveId" clId="{C41DF106-CEAE-42FB-AFE8-057EAE7B429A}" dt="2020-11-26T11:36:48.035" v="2171" actId="14100"/>
      <pc:docMkLst>
        <pc:docMk/>
      </pc:docMkLst>
      <pc:sldChg chg="addSp delSp modSp mod ord">
        <pc:chgData name="Huy Tran Quoc" userId="69f41a6f5b5a894d" providerId="LiveId" clId="{C41DF106-CEAE-42FB-AFE8-057EAE7B429A}" dt="2020-11-26T11:34:55.595" v="2051"/>
        <pc:sldMkLst>
          <pc:docMk/>
          <pc:sldMk cId="2958314684" sldId="256"/>
        </pc:sldMkLst>
        <pc:picChg chg="del">
          <ac:chgData name="Huy Tran Quoc" userId="69f41a6f5b5a894d" providerId="LiveId" clId="{C41DF106-CEAE-42FB-AFE8-057EAE7B429A}" dt="2020-11-26T10:39:53.108" v="283" actId="478"/>
          <ac:picMkLst>
            <pc:docMk/>
            <pc:sldMk cId="2958314684" sldId="256"/>
            <ac:picMk id="9" creationId="{7E58B43B-EDF6-47B9-B38B-9B2C3E387BF8}"/>
          </ac:picMkLst>
        </pc:picChg>
        <pc:picChg chg="add mod">
          <ac:chgData name="Huy Tran Quoc" userId="69f41a6f5b5a894d" providerId="LiveId" clId="{C41DF106-CEAE-42FB-AFE8-057EAE7B429A}" dt="2020-11-26T10:40:15.581" v="288" actId="14100"/>
          <ac:picMkLst>
            <pc:docMk/>
            <pc:sldMk cId="2958314684" sldId="256"/>
            <ac:picMk id="12" creationId="{ABB27949-2C98-40C2-87A0-6A448BDBD9C2}"/>
          </ac:picMkLst>
        </pc:picChg>
      </pc:sldChg>
      <pc:sldChg chg="addSp delSp modSp add mod">
        <pc:chgData name="Huy Tran Quoc" userId="69f41a6f5b5a894d" providerId="LiveId" clId="{C41DF106-CEAE-42FB-AFE8-057EAE7B429A}" dt="2020-11-26T10:42:51.019" v="292" actId="14100"/>
        <pc:sldMkLst>
          <pc:docMk/>
          <pc:sldMk cId="888329911" sldId="257"/>
        </pc:sldMkLst>
        <pc:spChg chg="add mod">
          <ac:chgData name="Huy Tran Quoc" userId="69f41a6f5b5a894d" providerId="LiveId" clId="{C41DF106-CEAE-42FB-AFE8-057EAE7B429A}" dt="2020-11-26T10:28:44.930" v="76" actId="255"/>
          <ac:spMkLst>
            <pc:docMk/>
            <pc:sldMk cId="888329911" sldId="257"/>
            <ac:spMk id="2" creationId="{E237E341-0091-4648-B285-B75103973A05}"/>
          </ac:spMkLst>
        </pc:spChg>
        <pc:spChg chg="add mod">
          <ac:chgData name="Huy Tran Quoc" userId="69f41a6f5b5a894d" providerId="LiveId" clId="{C41DF106-CEAE-42FB-AFE8-057EAE7B429A}" dt="2020-11-26T10:34:04.192" v="274" actId="20577"/>
          <ac:spMkLst>
            <pc:docMk/>
            <pc:sldMk cId="888329911" sldId="257"/>
            <ac:spMk id="3" creationId="{7217E97C-D910-4B95-B9D8-CE3A5511159F}"/>
          </ac:spMkLst>
        </pc:spChg>
        <pc:picChg chg="add del mod">
          <ac:chgData name="Huy Tran Quoc" userId="69f41a6f5b5a894d" providerId="LiveId" clId="{C41DF106-CEAE-42FB-AFE8-057EAE7B429A}" dt="2020-11-26T10:41:42.111" v="289" actId="478"/>
          <ac:picMkLst>
            <pc:docMk/>
            <pc:sldMk cId="888329911" sldId="257"/>
            <ac:picMk id="5" creationId="{0510E143-FD76-489D-9D67-FAD59670ED18}"/>
          </ac:picMkLst>
        </pc:picChg>
        <pc:picChg chg="add mod">
          <ac:chgData name="Huy Tran Quoc" userId="69f41a6f5b5a894d" providerId="LiveId" clId="{C41DF106-CEAE-42FB-AFE8-057EAE7B429A}" dt="2020-11-26T10:42:51.019" v="292" actId="14100"/>
          <ac:picMkLst>
            <pc:docMk/>
            <pc:sldMk cId="888329911" sldId="257"/>
            <ac:picMk id="7" creationId="{235BBF7F-2049-4AC5-B8F0-D2B0E4DBF4A8}"/>
          </ac:picMkLst>
        </pc:picChg>
        <pc:picChg chg="del">
          <ac:chgData name="Huy Tran Quoc" userId="69f41a6f5b5a894d" providerId="LiveId" clId="{C41DF106-CEAE-42FB-AFE8-057EAE7B429A}" dt="2020-11-26T10:35:24.051" v="275" actId="478"/>
          <ac:picMkLst>
            <pc:docMk/>
            <pc:sldMk cId="888329911" sldId="257"/>
            <ac:picMk id="9" creationId="{7E58B43B-EDF6-47B9-B38B-9B2C3E387BF8}"/>
          </ac:picMkLst>
        </pc:picChg>
      </pc:sldChg>
      <pc:sldChg chg="addSp delSp modSp add mod">
        <pc:chgData name="Huy Tran Quoc" userId="69f41a6f5b5a894d" providerId="LiveId" clId="{C41DF106-CEAE-42FB-AFE8-057EAE7B429A}" dt="2020-11-26T10:48:36.148" v="309" actId="1076"/>
        <pc:sldMkLst>
          <pc:docMk/>
          <pc:sldMk cId="1582877308" sldId="258"/>
        </pc:sldMkLst>
        <pc:picChg chg="add del mod">
          <ac:chgData name="Huy Tran Quoc" userId="69f41a6f5b5a894d" providerId="LiveId" clId="{C41DF106-CEAE-42FB-AFE8-057EAE7B429A}" dt="2020-11-26T10:48:28.543" v="304" actId="478"/>
          <ac:picMkLst>
            <pc:docMk/>
            <pc:sldMk cId="1582877308" sldId="258"/>
            <ac:picMk id="5" creationId="{96B573A2-2B4A-4D0B-85FF-6D4910C4DA7A}"/>
          </ac:picMkLst>
        </pc:picChg>
        <pc:picChg chg="del">
          <ac:chgData name="Huy Tran Quoc" userId="69f41a6f5b5a894d" providerId="LiveId" clId="{C41DF106-CEAE-42FB-AFE8-057EAE7B429A}" dt="2020-11-26T10:47:36.068" v="295" actId="478"/>
          <ac:picMkLst>
            <pc:docMk/>
            <pc:sldMk cId="1582877308" sldId="258"/>
            <ac:picMk id="7" creationId="{235BBF7F-2049-4AC5-B8F0-D2B0E4DBF4A8}"/>
          </ac:picMkLst>
        </pc:picChg>
        <pc:picChg chg="add mod">
          <ac:chgData name="Huy Tran Quoc" userId="69f41a6f5b5a894d" providerId="LiveId" clId="{C41DF106-CEAE-42FB-AFE8-057EAE7B429A}" dt="2020-11-26T10:48:36.148" v="309" actId="1076"/>
          <ac:picMkLst>
            <pc:docMk/>
            <pc:sldMk cId="1582877308" sldId="258"/>
            <ac:picMk id="8" creationId="{E2DFA614-EB31-4E80-A447-730A18F8C908}"/>
          </ac:picMkLst>
        </pc:picChg>
      </pc:sldChg>
      <pc:sldChg chg="add del setBg">
        <pc:chgData name="Huy Tran Quoc" userId="69f41a6f5b5a894d" providerId="LiveId" clId="{C41DF106-CEAE-42FB-AFE8-057EAE7B429A}" dt="2020-11-26T10:42:59.726" v="293" actId="47"/>
        <pc:sldMkLst>
          <pc:docMk/>
          <pc:sldMk cId="3508000798" sldId="258"/>
        </pc:sldMkLst>
      </pc:sldChg>
      <pc:sldChg chg="addSp delSp modSp add mod setBg">
        <pc:chgData name="Huy Tran Quoc" userId="69f41a6f5b5a894d" providerId="LiveId" clId="{C41DF106-CEAE-42FB-AFE8-057EAE7B429A}" dt="2020-11-26T10:53:07.243" v="345" actId="1076"/>
        <pc:sldMkLst>
          <pc:docMk/>
          <pc:sldMk cId="1590797222" sldId="259"/>
        </pc:sldMkLst>
        <pc:spChg chg="del">
          <ac:chgData name="Huy Tran Quoc" userId="69f41a6f5b5a894d" providerId="LiveId" clId="{C41DF106-CEAE-42FB-AFE8-057EAE7B429A}" dt="2020-11-26T10:52:32.211" v="323" actId="478"/>
          <ac:spMkLst>
            <pc:docMk/>
            <pc:sldMk cId="1590797222" sldId="259"/>
            <ac:spMk id="10" creationId="{6BCE92FC-832B-4661-9F51-91B05A823731}"/>
          </ac:spMkLst>
        </pc:spChg>
        <pc:spChg chg="add mod">
          <ac:chgData name="Huy Tran Quoc" userId="69f41a6f5b5a894d" providerId="LiveId" clId="{C41DF106-CEAE-42FB-AFE8-057EAE7B429A}" dt="2020-11-26T10:53:07.243" v="345" actId="1076"/>
          <ac:spMkLst>
            <pc:docMk/>
            <pc:sldMk cId="1590797222" sldId="259"/>
            <ac:spMk id="12" creationId="{D6180271-3F59-425F-A9CB-C5F6780D3BB6}"/>
          </ac:spMkLst>
        </pc:spChg>
        <pc:picChg chg="add del mod">
          <ac:chgData name="Huy Tran Quoc" userId="69f41a6f5b5a894d" providerId="LiveId" clId="{C41DF106-CEAE-42FB-AFE8-057EAE7B429A}" dt="2020-11-26T10:51:09.367" v="316" actId="478"/>
          <ac:picMkLst>
            <pc:docMk/>
            <pc:sldMk cId="1590797222" sldId="259"/>
            <ac:picMk id="5" creationId="{51B5B20B-651D-4777-A374-2D8A3FFB643C}"/>
          </ac:picMkLst>
        </pc:picChg>
        <pc:picChg chg="add del mod">
          <ac:chgData name="Huy Tran Quoc" userId="69f41a6f5b5a894d" providerId="LiveId" clId="{C41DF106-CEAE-42FB-AFE8-057EAE7B429A}" dt="2020-11-26T10:52:12.545" v="320" actId="478"/>
          <ac:picMkLst>
            <pc:docMk/>
            <pc:sldMk cId="1590797222" sldId="259"/>
            <ac:picMk id="7" creationId="{387C6912-4C03-4231-9F74-E071546BC33B}"/>
          </ac:picMkLst>
        </pc:picChg>
        <pc:picChg chg="del">
          <ac:chgData name="Huy Tran Quoc" userId="69f41a6f5b5a894d" providerId="LiveId" clId="{C41DF106-CEAE-42FB-AFE8-057EAE7B429A}" dt="2020-11-26T10:50:24.411" v="311" actId="478"/>
          <ac:picMkLst>
            <pc:docMk/>
            <pc:sldMk cId="1590797222" sldId="259"/>
            <ac:picMk id="8" creationId="{E2DFA614-EB31-4E80-A447-730A18F8C908}"/>
          </ac:picMkLst>
        </pc:picChg>
        <pc:picChg chg="add mod">
          <ac:chgData name="Huy Tran Quoc" userId="69f41a6f5b5a894d" providerId="LiveId" clId="{C41DF106-CEAE-42FB-AFE8-057EAE7B429A}" dt="2020-11-26T10:52:37.794" v="327" actId="1076"/>
          <ac:picMkLst>
            <pc:docMk/>
            <pc:sldMk cId="1590797222" sldId="259"/>
            <ac:picMk id="11" creationId="{41E286EE-0514-4455-B1F2-DC869FCC6476}"/>
          </ac:picMkLst>
        </pc:picChg>
        <pc:picChg chg="add del">
          <ac:chgData name="Huy Tran Quoc" userId="69f41a6f5b5a894d" providerId="LiveId" clId="{C41DF106-CEAE-42FB-AFE8-057EAE7B429A}" dt="2020-11-26T10:53:01.344" v="343"/>
          <ac:picMkLst>
            <pc:docMk/>
            <pc:sldMk cId="1590797222" sldId="259"/>
            <ac:picMk id="13" creationId="{8FF7F85A-49E2-4781-BC77-3DD046B15A6D}"/>
          </ac:picMkLst>
        </pc:picChg>
      </pc:sldChg>
      <pc:sldChg chg="addSp modSp add mod">
        <pc:chgData name="Huy Tran Quoc" userId="69f41a6f5b5a894d" providerId="LiveId" clId="{C41DF106-CEAE-42FB-AFE8-057EAE7B429A}" dt="2020-11-26T10:56:19.993" v="608" actId="20577"/>
        <pc:sldMkLst>
          <pc:docMk/>
          <pc:sldMk cId="3479764188" sldId="260"/>
        </pc:sldMkLst>
        <pc:spChg chg="mod">
          <ac:chgData name="Huy Tran Quoc" userId="69f41a6f5b5a894d" providerId="LiveId" clId="{C41DF106-CEAE-42FB-AFE8-057EAE7B429A}" dt="2020-11-26T10:53:30.366" v="348" actId="20577"/>
          <ac:spMkLst>
            <pc:docMk/>
            <pc:sldMk cId="3479764188" sldId="260"/>
            <ac:spMk id="2" creationId="{E237E341-0091-4648-B285-B75103973A05}"/>
          </ac:spMkLst>
        </pc:spChg>
        <pc:spChg chg="mod">
          <ac:chgData name="Huy Tran Quoc" userId="69f41a6f5b5a894d" providerId="LiveId" clId="{C41DF106-CEAE-42FB-AFE8-057EAE7B429A}" dt="2020-11-26T10:56:19.993" v="608" actId="20577"/>
          <ac:spMkLst>
            <pc:docMk/>
            <pc:sldMk cId="3479764188" sldId="260"/>
            <ac:spMk id="3" creationId="{7217E97C-D910-4B95-B9D8-CE3A5511159F}"/>
          </ac:spMkLst>
        </pc:spChg>
        <pc:spChg chg="add mod">
          <ac:chgData name="Huy Tran Quoc" userId="69f41a6f5b5a894d" providerId="LiveId" clId="{C41DF106-CEAE-42FB-AFE8-057EAE7B429A}" dt="2020-11-26T10:56:11.497" v="576" actId="20577"/>
          <ac:spMkLst>
            <pc:docMk/>
            <pc:sldMk cId="3479764188" sldId="260"/>
            <ac:spMk id="4" creationId="{B6BDF6D7-8CEA-407C-8A04-E6354311BFEE}"/>
          </ac:spMkLst>
        </pc:spChg>
      </pc:sldChg>
      <pc:sldChg chg="addSp delSp modSp new mod modAnim">
        <pc:chgData name="Huy Tran Quoc" userId="69f41a6f5b5a894d" providerId="LiveId" clId="{C41DF106-CEAE-42FB-AFE8-057EAE7B429A}" dt="2020-11-26T11:34:40.358" v="2048"/>
        <pc:sldMkLst>
          <pc:docMk/>
          <pc:sldMk cId="1308630779" sldId="261"/>
        </pc:sldMkLst>
        <pc:spChg chg="add del mod">
          <ac:chgData name="Huy Tran Quoc" userId="69f41a6f5b5a894d" providerId="LiveId" clId="{C41DF106-CEAE-42FB-AFE8-057EAE7B429A}" dt="2020-11-26T11:33:22.080" v="1956" actId="478"/>
          <ac:spMkLst>
            <pc:docMk/>
            <pc:sldMk cId="1308630779" sldId="261"/>
            <ac:spMk id="2" creationId="{8D7DAC7B-7711-4F3E-914B-979AFB727309}"/>
          </ac:spMkLst>
        </pc:spChg>
        <pc:spChg chg="add mod">
          <ac:chgData name="Huy Tran Quoc" userId="69f41a6f5b5a894d" providerId="LiveId" clId="{C41DF106-CEAE-42FB-AFE8-057EAE7B429A}" dt="2020-11-26T11:34:10.883" v="2039" actId="255"/>
          <ac:spMkLst>
            <pc:docMk/>
            <pc:sldMk cId="1308630779" sldId="261"/>
            <ac:spMk id="5" creationId="{286AA70B-E6B4-4E4F-BE40-6BFF014E99CB}"/>
          </ac:spMkLst>
        </pc:spChg>
        <pc:spChg chg="add mod">
          <ac:chgData name="Huy Tran Quoc" userId="69f41a6f5b5a894d" providerId="LiveId" clId="{C41DF106-CEAE-42FB-AFE8-057EAE7B429A}" dt="2020-11-26T11:34:19.019" v="2044" actId="20577"/>
          <ac:spMkLst>
            <pc:docMk/>
            <pc:sldMk cId="1308630779" sldId="261"/>
            <ac:spMk id="6" creationId="{64FF046A-4112-4F24-AB35-47FF5746B0BA}"/>
          </ac:spMkLst>
        </pc:spChg>
        <pc:picChg chg="add mod">
          <ac:chgData name="Huy Tran Quoc" userId="69f41a6f5b5a894d" providerId="LiveId" clId="{C41DF106-CEAE-42FB-AFE8-057EAE7B429A}" dt="2020-11-26T11:34:28.499" v="2045" actId="14100"/>
          <ac:picMkLst>
            <pc:docMk/>
            <pc:sldMk cId="1308630779" sldId="261"/>
            <ac:picMk id="3" creationId="{3A2221A6-F1DB-4027-992C-C4110E711D79}"/>
          </ac:picMkLst>
        </pc:picChg>
        <pc:picChg chg="add mod">
          <ac:chgData name="Huy Tran Quoc" userId="69f41a6f5b5a894d" providerId="LiveId" clId="{C41DF106-CEAE-42FB-AFE8-057EAE7B429A}" dt="2020-11-26T11:33:51.697" v="1968" actId="14100"/>
          <ac:picMkLst>
            <pc:docMk/>
            <pc:sldMk cId="1308630779" sldId="261"/>
            <ac:picMk id="4" creationId="{A1A1AB48-8960-42EE-990D-46E5E7944E99}"/>
          </ac:picMkLst>
        </pc:picChg>
      </pc:sldChg>
      <pc:sldChg chg="addSp delSp modSp add mod modAnim">
        <pc:chgData name="Huy Tran Quoc" userId="69f41a6f5b5a894d" providerId="LiveId" clId="{C41DF106-CEAE-42FB-AFE8-057EAE7B429A}" dt="2020-11-26T11:04:21.054" v="1067"/>
        <pc:sldMkLst>
          <pc:docMk/>
          <pc:sldMk cId="517005356" sldId="262"/>
        </pc:sldMkLst>
        <pc:spChg chg="mod">
          <ac:chgData name="Huy Tran Quoc" userId="69f41a6f5b5a894d" providerId="LiveId" clId="{C41DF106-CEAE-42FB-AFE8-057EAE7B429A}" dt="2020-11-26T11:03:55.261" v="1063" actId="1036"/>
          <ac:spMkLst>
            <pc:docMk/>
            <pc:sldMk cId="517005356" sldId="262"/>
            <ac:spMk id="2" creationId="{E237E341-0091-4648-B285-B75103973A05}"/>
          </ac:spMkLst>
        </pc:spChg>
        <pc:spChg chg="mod">
          <ac:chgData name="Huy Tran Quoc" userId="69f41a6f5b5a894d" providerId="LiveId" clId="{C41DF106-CEAE-42FB-AFE8-057EAE7B429A}" dt="2020-11-26T11:03:58.392" v="1064" actId="1076"/>
          <ac:spMkLst>
            <pc:docMk/>
            <pc:sldMk cId="517005356" sldId="262"/>
            <ac:spMk id="3" creationId="{7217E97C-D910-4B95-B9D8-CE3A5511159F}"/>
          </ac:spMkLst>
        </pc:spChg>
        <pc:spChg chg="del mod">
          <ac:chgData name="Huy Tran Quoc" userId="69f41a6f5b5a894d" providerId="LiveId" clId="{C41DF106-CEAE-42FB-AFE8-057EAE7B429A}" dt="2020-11-26T10:58:10.299" v="613"/>
          <ac:spMkLst>
            <pc:docMk/>
            <pc:sldMk cId="517005356" sldId="262"/>
            <ac:spMk id="4" creationId="{B6BDF6D7-8CEA-407C-8A04-E6354311BFEE}"/>
          </ac:spMkLst>
        </pc:spChg>
        <pc:spChg chg="add del mod">
          <ac:chgData name="Huy Tran Quoc" userId="69f41a6f5b5a894d" providerId="LiveId" clId="{C41DF106-CEAE-42FB-AFE8-057EAE7B429A}" dt="2020-11-26T10:59:00.639" v="618" actId="478"/>
          <ac:spMkLst>
            <pc:docMk/>
            <pc:sldMk cId="517005356" sldId="262"/>
            <ac:spMk id="5" creationId="{5BB2B434-0470-45CF-BB6E-D9DD3A2ADEC3}"/>
          </ac:spMkLst>
        </pc:spChg>
        <pc:spChg chg="mod">
          <ac:chgData name="Huy Tran Quoc" userId="69f41a6f5b5a894d" providerId="LiveId" clId="{C41DF106-CEAE-42FB-AFE8-057EAE7B429A}" dt="2020-11-26T11:04:02.722" v="1066" actId="1076"/>
          <ac:spMkLst>
            <pc:docMk/>
            <pc:sldMk cId="517005356" sldId="262"/>
            <ac:spMk id="12" creationId="{D6180271-3F59-425F-A9CB-C5F6780D3BB6}"/>
          </ac:spMkLst>
        </pc:spChg>
        <pc:spChg chg="add mod">
          <ac:chgData name="Huy Tran Quoc" userId="69f41a6f5b5a894d" providerId="LiveId" clId="{C41DF106-CEAE-42FB-AFE8-057EAE7B429A}" dt="2020-11-26T11:03:15.179" v="1045" actId="20577"/>
          <ac:spMkLst>
            <pc:docMk/>
            <pc:sldMk cId="517005356" sldId="262"/>
            <ac:spMk id="19" creationId="{406AD19A-C870-47C7-AF7E-DECC1BE43FF2}"/>
          </ac:spMkLst>
        </pc:spChg>
        <pc:picChg chg="del">
          <ac:chgData name="Huy Tran Quoc" userId="69f41a6f5b5a894d" providerId="LiveId" clId="{C41DF106-CEAE-42FB-AFE8-057EAE7B429A}" dt="2020-11-26T11:01:50.095" v="655" actId="478"/>
          <ac:picMkLst>
            <pc:docMk/>
            <pc:sldMk cId="517005356" sldId="262"/>
            <ac:picMk id="11" creationId="{41E286EE-0514-4455-B1F2-DC869FCC6476}"/>
          </ac:picMkLst>
        </pc:picChg>
        <pc:picChg chg="add mod">
          <ac:chgData name="Huy Tran Quoc" userId="69f41a6f5b5a894d" providerId="LiveId" clId="{C41DF106-CEAE-42FB-AFE8-057EAE7B429A}" dt="2020-11-26T11:03:59.904" v="1065" actId="1076"/>
          <ac:picMkLst>
            <pc:docMk/>
            <pc:sldMk cId="517005356" sldId="262"/>
            <ac:picMk id="18" creationId="{7FAD4CE9-0258-4A4A-B981-09DCE1D67E4D}"/>
          </ac:picMkLst>
        </pc:picChg>
        <pc:picChg chg="add mod">
          <ac:chgData name="Huy Tran Quoc" userId="69f41a6f5b5a894d" providerId="LiveId" clId="{C41DF106-CEAE-42FB-AFE8-057EAE7B429A}" dt="2020-11-26T11:03:39.315" v="1047" actId="1076"/>
          <ac:picMkLst>
            <pc:docMk/>
            <pc:sldMk cId="517005356" sldId="262"/>
            <ac:picMk id="21" creationId="{5B1FBE37-727F-414F-8E6B-2B272D055215}"/>
          </ac:picMkLst>
        </pc:picChg>
        <pc:cxnChg chg="add del mod">
          <ac:chgData name="Huy Tran Quoc" userId="69f41a6f5b5a894d" providerId="LiveId" clId="{C41DF106-CEAE-42FB-AFE8-057EAE7B429A}" dt="2020-11-26T10:59:40.222" v="654" actId="478"/>
          <ac:cxnSpMkLst>
            <pc:docMk/>
            <pc:sldMk cId="517005356" sldId="262"/>
            <ac:cxnSpMk id="7" creationId="{977E5AA5-49A5-4388-BB3A-0DDC5A55244D}"/>
          </ac:cxnSpMkLst>
        </pc:cxnChg>
      </pc:sldChg>
      <pc:sldChg chg="addSp delSp modSp add mod">
        <pc:chgData name="Huy Tran Quoc" userId="69f41a6f5b5a894d" providerId="LiveId" clId="{C41DF106-CEAE-42FB-AFE8-057EAE7B429A}" dt="2020-11-26T11:08:31.458" v="1184" actId="255"/>
        <pc:sldMkLst>
          <pc:docMk/>
          <pc:sldMk cId="3263946361" sldId="263"/>
        </pc:sldMkLst>
        <pc:spChg chg="mod">
          <ac:chgData name="Huy Tran Quoc" userId="69f41a6f5b5a894d" providerId="LiveId" clId="{C41DF106-CEAE-42FB-AFE8-057EAE7B429A}" dt="2020-11-26T11:07:42.812" v="1079" actId="14100"/>
          <ac:spMkLst>
            <pc:docMk/>
            <pc:sldMk cId="3263946361" sldId="263"/>
            <ac:spMk id="12" creationId="{D6180271-3F59-425F-A9CB-C5F6780D3BB6}"/>
          </ac:spMkLst>
        </pc:spChg>
        <pc:spChg chg="add mod">
          <ac:chgData name="Huy Tran Quoc" userId="69f41a6f5b5a894d" providerId="LiveId" clId="{C41DF106-CEAE-42FB-AFE8-057EAE7B429A}" dt="2020-11-26T11:08:07.284" v="1089" actId="1076"/>
          <ac:spMkLst>
            <pc:docMk/>
            <pc:sldMk cId="3263946361" sldId="263"/>
            <ac:spMk id="13" creationId="{2697A7C0-165D-4C76-9C2F-EAFEC5069914}"/>
          </ac:spMkLst>
        </pc:spChg>
        <pc:spChg chg="mod">
          <ac:chgData name="Huy Tran Quoc" userId="69f41a6f5b5a894d" providerId="LiveId" clId="{C41DF106-CEAE-42FB-AFE8-057EAE7B429A}" dt="2020-11-26T11:08:31.458" v="1184" actId="255"/>
          <ac:spMkLst>
            <pc:docMk/>
            <pc:sldMk cId="3263946361" sldId="263"/>
            <ac:spMk id="19" creationId="{406AD19A-C870-47C7-AF7E-DECC1BE43FF2}"/>
          </ac:spMkLst>
        </pc:spChg>
        <pc:picChg chg="add mod">
          <ac:chgData name="Huy Tran Quoc" userId="69f41a6f5b5a894d" providerId="LiveId" clId="{C41DF106-CEAE-42FB-AFE8-057EAE7B429A}" dt="2020-11-26T11:07:35.181" v="1076" actId="1076"/>
          <ac:picMkLst>
            <pc:docMk/>
            <pc:sldMk cId="3263946361" sldId="263"/>
            <ac:picMk id="5" creationId="{C67930B4-01DB-40BB-B054-E411602DE270}"/>
          </ac:picMkLst>
        </pc:picChg>
        <pc:picChg chg="add mod">
          <ac:chgData name="Huy Tran Quoc" userId="69f41a6f5b5a894d" providerId="LiveId" clId="{C41DF106-CEAE-42FB-AFE8-057EAE7B429A}" dt="2020-11-26T11:07:54.423" v="1085" actId="14100"/>
          <ac:picMkLst>
            <pc:docMk/>
            <pc:sldMk cId="3263946361" sldId="263"/>
            <ac:picMk id="7" creationId="{5A9540E3-C34A-4694-B781-2E50C9493B56}"/>
          </ac:picMkLst>
        </pc:picChg>
        <pc:picChg chg="del">
          <ac:chgData name="Huy Tran Quoc" userId="69f41a6f5b5a894d" providerId="LiveId" clId="{C41DF106-CEAE-42FB-AFE8-057EAE7B429A}" dt="2020-11-26T11:07:23.821" v="1069" actId="478"/>
          <ac:picMkLst>
            <pc:docMk/>
            <pc:sldMk cId="3263946361" sldId="263"/>
            <ac:picMk id="18" creationId="{7FAD4CE9-0258-4A4A-B981-09DCE1D67E4D}"/>
          </ac:picMkLst>
        </pc:picChg>
      </pc:sldChg>
      <pc:sldChg chg="addSp delSp modSp add mod delAnim">
        <pc:chgData name="Huy Tran Quoc" userId="69f41a6f5b5a894d" providerId="LiveId" clId="{C41DF106-CEAE-42FB-AFE8-057EAE7B429A}" dt="2020-11-26T11:13:34.506" v="1293" actId="14100"/>
        <pc:sldMkLst>
          <pc:docMk/>
          <pc:sldMk cId="601263171" sldId="264"/>
        </pc:sldMkLst>
        <pc:spChg chg="del mod">
          <ac:chgData name="Huy Tran Quoc" userId="69f41a6f5b5a894d" providerId="LiveId" clId="{C41DF106-CEAE-42FB-AFE8-057EAE7B429A}" dt="2020-11-26T11:12:59.608" v="1285" actId="478"/>
          <ac:spMkLst>
            <pc:docMk/>
            <pc:sldMk cId="601263171" sldId="264"/>
            <ac:spMk id="2" creationId="{E237E341-0091-4648-B285-B75103973A05}"/>
          </ac:spMkLst>
        </pc:spChg>
        <pc:spChg chg="del mod">
          <ac:chgData name="Huy Tran Quoc" userId="69f41a6f5b5a894d" providerId="LiveId" clId="{C41DF106-CEAE-42FB-AFE8-057EAE7B429A}" dt="2020-11-26T11:13:01.928" v="1286" actId="478"/>
          <ac:spMkLst>
            <pc:docMk/>
            <pc:sldMk cId="601263171" sldId="264"/>
            <ac:spMk id="3" creationId="{7217E97C-D910-4B95-B9D8-CE3A5511159F}"/>
          </ac:spMkLst>
        </pc:spChg>
        <pc:spChg chg="mod">
          <ac:chgData name="Huy Tran Quoc" userId="69f41a6f5b5a894d" providerId="LiveId" clId="{C41DF106-CEAE-42FB-AFE8-057EAE7B429A}" dt="2020-11-26T11:11:53.062" v="1269" actId="14100"/>
          <ac:spMkLst>
            <pc:docMk/>
            <pc:sldMk cId="601263171" sldId="264"/>
            <ac:spMk id="12" creationId="{D6180271-3F59-425F-A9CB-C5F6780D3BB6}"/>
          </ac:spMkLst>
        </pc:spChg>
        <pc:spChg chg="mod">
          <ac:chgData name="Huy Tran Quoc" userId="69f41a6f5b5a894d" providerId="LiveId" clId="{C41DF106-CEAE-42FB-AFE8-057EAE7B429A}" dt="2020-11-26T11:12:54.939" v="1283" actId="1076"/>
          <ac:spMkLst>
            <pc:docMk/>
            <pc:sldMk cId="601263171" sldId="264"/>
            <ac:spMk id="13" creationId="{2697A7C0-165D-4C76-9C2F-EAFEC5069914}"/>
          </ac:spMkLst>
        </pc:spChg>
        <pc:spChg chg="del">
          <ac:chgData name="Huy Tran Quoc" userId="69f41a6f5b5a894d" providerId="LiveId" clId="{C41DF106-CEAE-42FB-AFE8-057EAE7B429A}" dt="2020-11-26T11:11:13.406" v="1191" actId="478"/>
          <ac:spMkLst>
            <pc:docMk/>
            <pc:sldMk cId="601263171" sldId="264"/>
            <ac:spMk id="19" creationId="{406AD19A-C870-47C7-AF7E-DECC1BE43FF2}"/>
          </ac:spMkLst>
        </pc:spChg>
        <pc:picChg chg="mod">
          <ac:chgData name="Huy Tran Quoc" userId="69f41a6f5b5a894d" providerId="LiveId" clId="{C41DF106-CEAE-42FB-AFE8-057EAE7B429A}" dt="2020-11-26T11:12:06.921" v="1275" actId="1076"/>
          <ac:picMkLst>
            <pc:docMk/>
            <pc:sldMk cId="601263171" sldId="264"/>
            <ac:picMk id="5" creationId="{C67930B4-01DB-40BB-B054-E411602DE270}"/>
          </ac:picMkLst>
        </pc:picChg>
        <pc:picChg chg="add mod">
          <ac:chgData name="Huy Tran Quoc" userId="69f41a6f5b5a894d" providerId="LiveId" clId="{C41DF106-CEAE-42FB-AFE8-057EAE7B429A}" dt="2020-11-26T11:13:03.948" v="1287" actId="1076"/>
          <ac:picMkLst>
            <pc:docMk/>
            <pc:sldMk cId="601263171" sldId="264"/>
            <ac:picMk id="6" creationId="{013CDC07-E5D5-4BB3-908B-7D22A6E25E32}"/>
          </ac:picMkLst>
        </pc:picChg>
        <pc:picChg chg="mod">
          <ac:chgData name="Huy Tran Quoc" userId="69f41a6f5b5a894d" providerId="LiveId" clId="{C41DF106-CEAE-42FB-AFE8-057EAE7B429A}" dt="2020-11-26T11:12:56.264" v="1284" actId="1076"/>
          <ac:picMkLst>
            <pc:docMk/>
            <pc:sldMk cId="601263171" sldId="264"/>
            <ac:picMk id="7" creationId="{5A9540E3-C34A-4694-B781-2E50C9493B56}"/>
          </ac:picMkLst>
        </pc:picChg>
        <pc:picChg chg="del">
          <ac:chgData name="Huy Tran Quoc" userId="69f41a6f5b5a894d" providerId="LiveId" clId="{C41DF106-CEAE-42FB-AFE8-057EAE7B429A}" dt="2020-11-26T11:11:11.419" v="1190" actId="478"/>
          <ac:picMkLst>
            <pc:docMk/>
            <pc:sldMk cId="601263171" sldId="264"/>
            <ac:picMk id="21" creationId="{5B1FBE37-727F-414F-8E6B-2B272D055215}"/>
          </ac:picMkLst>
        </pc:picChg>
        <pc:cxnChg chg="add mod">
          <ac:chgData name="Huy Tran Quoc" userId="69f41a6f5b5a894d" providerId="LiveId" clId="{C41DF106-CEAE-42FB-AFE8-057EAE7B429A}" dt="2020-11-26T11:13:22.076" v="1290" actId="1582"/>
          <ac:cxnSpMkLst>
            <pc:docMk/>
            <pc:sldMk cId="601263171" sldId="264"/>
            <ac:cxnSpMk id="9" creationId="{F44775AD-8465-4617-A0A9-14EFFDE3BFBF}"/>
          </ac:cxnSpMkLst>
        </pc:cxnChg>
        <pc:cxnChg chg="add mod">
          <ac:chgData name="Huy Tran Quoc" userId="69f41a6f5b5a894d" providerId="LiveId" clId="{C41DF106-CEAE-42FB-AFE8-057EAE7B429A}" dt="2020-11-26T11:13:34.506" v="1293" actId="14100"/>
          <ac:cxnSpMkLst>
            <pc:docMk/>
            <pc:sldMk cId="601263171" sldId="264"/>
            <ac:cxnSpMk id="14" creationId="{4AC80940-F709-4FB0-8121-E903CC46ADAC}"/>
          </ac:cxnSpMkLst>
        </pc:cxnChg>
      </pc:sldChg>
      <pc:sldChg chg="addSp delSp modSp add mod">
        <pc:chgData name="Huy Tran Quoc" userId="69f41a6f5b5a894d" providerId="LiveId" clId="{C41DF106-CEAE-42FB-AFE8-057EAE7B429A}" dt="2020-11-26T11:20:09.599" v="1574" actId="478"/>
        <pc:sldMkLst>
          <pc:docMk/>
          <pc:sldMk cId="581982347" sldId="265"/>
        </pc:sldMkLst>
        <pc:spChg chg="add mod">
          <ac:chgData name="Huy Tran Quoc" userId="69f41a6f5b5a894d" providerId="LiveId" clId="{C41DF106-CEAE-42FB-AFE8-057EAE7B429A}" dt="2020-11-26T11:15:39.418" v="1529" actId="113"/>
          <ac:spMkLst>
            <pc:docMk/>
            <pc:sldMk cId="581982347" sldId="265"/>
            <ac:spMk id="3" creationId="{374826D5-1751-4934-AF0D-13B4843E303D}"/>
          </ac:spMkLst>
        </pc:spChg>
        <pc:spChg chg="add mod">
          <ac:chgData name="Huy Tran Quoc" userId="69f41a6f5b5a894d" providerId="LiveId" clId="{C41DF106-CEAE-42FB-AFE8-057EAE7B429A}" dt="2020-11-26T11:15:34.564" v="1528" actId="1076"/>
          <ac:spMkLst>
            <pc:docMk/>
            <pc:sldMk cId="581982347" sldId="265"/>
            <ac:spMk id="4" creationId="{70774A7E-7D22-4C9A-8C39-04F0C2E10445}"/>
          </ac:spMkLst>
        </pc:spChg>
        <pc:picChg chg="mod">
          <ac:chgData name="Huy Tran Quoc" userId="69f41a6f5b5a894d" providerId="LiveId" clId="{C41DF106-CEAE-42FB-AFE8-057EAE7B429A}" dt="2020-11-26T11:14:12.577" v="1296" actId="14100"/>
          <ac:picMkLst>
            <pc:docMk/>
            <pc:sldMk cId="581982347" sldId="265"/>
            <ac:picMk id="5" creationId="{C67930B4-01DB-40BB-B054-E411602DE270}"/>
          </ac:picMkLst>
        </pc:picChg>
        <pc:picChg chg="mod">
          <ac:chgData name="Huy Tran Quoc" userId="69f41a6f5b5a894d" providerId="LiveId" clId="{C41DF106-CEAE-42FB-AFE8-057EAE7B429A}" dt="2020-11-26T11:14:17.349" v="1299" actId="1076"/>
          <ac:picMkLst>
            <pc:docMk/>
            <pc:sldMk cId="581982347" sldId="265"/>
            <ac:picMk id="6" creationId="{013CDC07-E5D5-4BB3-908B-7D22A6E25E32}"/>
          </ac:picMkLst>
        </pc:picChg>
        <pc:picChg chg="mod">
          <ac:chgData name="Huy Tran Quoc" userId="69f41a6f5b5a894d" providerId="LiveId" clId="{C41DF106-CEAE-42FB-AFE8-057EAE7B429A}" dt="2020-11-26T11:14:22.452" v="1301" actId="14100"/>
          <ac:picMkLst>
            <pc:docMk/>
            <pc:sldMk cId="581982347" sldId="265"/>
            <ac:picMk id="7" creationId="{5A9540E3-C34A-4694-B781-2E50C9493B56}"/>
          </ac:picMkLst>
        </pc:picChg>
        <pc:cxnChg chg="mod">
          <ac:chgData name="Huy Tran Quoc" userId="69f41a6f5b5a894d" providerId="LiveId" clId="{C41DF106-CEAE-42FB-AFE8-057EAE7B429A}" dt="2020-11-26T11:14:14.582" v="1297" actId="1076"/>
          <ac:cxnSpMkLst>
            <pc:docMk/>
            <pc:sldMk cId="581982347" sldId="265"/>
            <ac:cxnSpMk id="9" creationId="{F44775AD-8465-4617-A0A9-14EFFDE3BFBF}"/>
          </ac:cxnSpMkLst>
        </pc:cxnChg>
        <pc:cxnChg chg="add del">
          <ac:chgData name="Huy Tran Quoc" userId="69f41a6f5b5a894d" providerId="LiveId" clId="{C41DF106-CEAE-42FB-AFE8-057EAE7B429A}" dt="2020-11-26T11:17:33.644" v="1531" actId="478"/>
          <ac:cxnSpMkLst>
            <pc:docMk/>
            <pc:sldMk cId="581982347" sldId="265"/>
            <ac:cxnSpMk id="10" creationId="{4645C8FE-6ED7-4212-BFA0-816B1FDB111D}"/>
          </ac:cxnSpMkLst>
        </pc:cxnChg>
        <pc:cxnChg chg="mod">
          <ac:chgData name="Huy Tran Quoc" userId="69f41a6f5b5a894d" providerId="LiveId" clId="{C41DF106-CEAE-42FB-AFE8-057EAE7B429A}" dt="2020-11-26T11:14:20.111" v="1300" actId="14100"/>
          <ac:cxnSpMkLst>
            <pc:docMk/>
            <pc:sldMk cId="581982347" sldId="265"/>
            <ac:cxnSpMk id="14" creationId="{4AC80940-F709-4FB0-8121-E903CC46ADAC}"/>
          </ac:cxnSpMkLst>
        </pc:cxnChg>
        <pc:cxnChg chg="add del mod">
          <ac:chgData name="Huy Tran Quoc" userId="69f41a6f5b5a894d" providerId="LiveId" clId="{C41DF106-CEAE-42FB-AFE8-057EAE7B429A}" dt="2020-11-26T11:18:52.758" v="1550" actId="478"/>
          <ac:cxnSpMkLst>
            <pc:docMk/>
            <pc:sldMk cId="581982347" sldId="265"/>
            <ac:cxnSpMk id="15" creationId="{BD2E83AA-80AE-45F1-9E4B-48C8216502A2}"/>
          </ac:cxnSpMkLst>
        </pc:cxnChg>
        <pc:cxnChg chg="add del mod">
          <ac:chgData name="Huy Tran Quoc" userId="69f41a6f5b5a894d" providerId="LiveId" clId="{C41DF106-CEAE-42FB-AFE8-057EAE7B429A}" dt="2020-11-26T11:19:28.816" v="1564" actId="478"/>
          <ac:cxnSpMkLst>
            <pc:docMk/>
            <pc:sldMk cId="581982347" sldId="265"/>
            <ac:cxnSpMk id="33" creationId="{DF6187DE-5C09-4E13-AEC7-1066D420D307}"/>
          </ac:cxnSpMkLst>
        </pc:cxnChg>
        <pc:cxnChg chg="add del mod">
          <ac:chgData name="Huy Tran Quoc" userId="69f41a6f5b5a894d" providerId="LiveId" clId="{C41DF106-CEAE-42FB-AFE8-057EAE7B429A}" dt="2020-11-26T11:20:09.599" v="1574" actId="478"/>
          <ac:cxnSpMkLst>
            <pc:docMk/>
            <pc:sldMk cId="581982347" sldId="265"/>
            <ac:cxnSpMk id="42" creationId="{083A23A7-43CC-4BE6-9845-A917868A6A84}"/>
          </ac:cxnSpMkLst>
        </pc:cxnChg>
      </pc:sldChg>
      <pc:sldChg chg="addSp delSp modSp add mod modAnim">
        <pc:chgData name="Huy Tran Quoc" userId="69f41a6f5b5a894d" providerId="LiveId" clId="{C41DF106-CEAE-42FB-AFE8-057EAE7B429A}" dt="2020-11-26T11:24:03.792" v="1816"/>
        <pc:sldMkLst>
          <pc:docMk/>
          <pc:sldMk cId="2528300954" sldId="266"/>
        </pc:sldMkLst>
        <pc:spChg chg="mod">
          <ac:chgData name="Huy Tran Quoc" userId="69f41a6f5b5a894d" providerId="LiveId" clId="{C41DF106-CEAE-42FB-AFE8-057EAE7B429A}" dt="2020-11-26T11:23:14.583" v="1616" actId="1036"/>
          <ac:spMkLst>
            <pc:docMk/>
            <pc:sldMk cId="2528300954" sldId="266"/>
            <ac:spMk id="3" creationId="{374826D5-1751-4934-AF0D-13B4843E303D}"/>
          </ac:spMkLst>
        </pc:spChg>
        <pc:spChg chg="mod">
          <ac:chgData name="Huy Tran Quoc" userId="69f41a6f5b5a894d" providerId="LiveId" clId="{C41DF106-CEAE-42FB-AFE8-057EAE7B429A}" dt="2020-11-26T11:23:14.583" v="1616" actId="1036"/>
          <ac:spMkLst>
            <pc:docMk/>
            <pc:sldMk cId="2528300954" sldId="266"/>
            <ac:spMk id="4" creationId="{70774A7E-7D22-4C9A-8C39-04F0C2E10445}"/>
          </ac:spMkLst>
        </pc:spChg>
        <pc:spChg chg="add mod">
          <ac:chgData name="Huy Tran Quoc" userId="69f41a6f5b5a894d" providerId="LiveId" clId="{C41DF106-CEAE-42FB-AFE8-057EAE7B429A}" dt="2020-11-26T11:23:56.754" v="1815" actId="113"/>
          <ac:spMkLst>
            <pc:docMk/>
            <pc:sldMk cId="2528300954" sldId="266"/>
            <ac:spMk id="11" creationId="{60A84828-E76C-4715-A333-3595FFB8B638}"/>
          </ac:spMkLst>
        </pc:spChg>
        <pc:picChg chg="del">
          <ac:chgData name="Huy Tran Quoc" userId="69f41a6f5b5a894d" providerId="LiveId" clId="{C41DF106-CEAE-42FB-AFE8-057EAE7B429A}" dt="2020-11-26T11:22:54.979" v="1576" actId="478"/>
          <ac:picMkLst>
            <pc:docMk/>
            <pc:sldMk cId="2528300954" sldId="266"/>
            <ac:picMk id="7" creationId="{5A9540E3-C34A-4694-B781-2E50C9493B56}"/>
          </ac:picMkLst>
        </pc:picChg>
        <pc:picChg chg="add mod">
          <ac:chgData name="Huy Tran Quoc" userId="69f41a6f5b5a894d" providerId="LiveId" clId="{C41DF106-CEAE-42FB-AFE8-057EAE7B429A}" dt="2020-11-26T11:23:03.687" v="1579" actId="27614"/>
          <ac:picMkLst>
            <pc:docMk/>
            <pc:sldMk cId="2528300954" sldId="266"/>
            <ac:picMk id="8" creationId="{36712AF0-C152-419D-AA90-425892B135D6}"/>
          </ac:picMkLst>
        </pc:picChg>
        <pc:cxnChg chg="mod">
          <ac:chgData name="Huy Tran Quoc" userId="69f41a6f5b5a894d" providerId="LiveId" clId="{C41DF106-CEAE-42FB-AFE8-057EAE7B429A}" dt="2020-11-26T11:23:05.073" v="1581" actId="14100"/>
          <ac:cxnSpMkLst>
            <pc:docMk/>
            <pc:sldMk cId="2528300954" sldId="266"/>
            <ac:cxnSpMk id="14" creationId="{4AC80940-F709-4FB0-8121-E903CC46ADAC}"/>
          </ac:cxnSpMkLst>
        </pc:cxnChg>
      </pc:sldChg>
      <pc:sldChg chg="addSp delSp modSp add mod delAnim">
        <pc:chgData name="Huy Tran Quoc" userId="69f41a6f5b5a894d" providerId="LiveId" clId="{C41DF106-CEAE-42FB-AFE8-057EAE7B429A}" dt="2020-11-26T11:29:59.674" v="1932" actId="1076"/>
        <pc:sldMkLst>
          <pc:docMk/>
          <pc:sldMk cId="2614521499" sldId="267"/>
        </pc:sldMkLst>
        <pc:spChg chg="del">
          <ac:chgData name="Huy Tran Quoc" userId="69f41a6f5b5a894d" providerId="LiveId" clId="{C41DF106-CEAE-42FB-AFE8-057EAE7B429A}" dt="2020-11-26T11:25:47.642" v="1818" actId="478"/>
          <ac:spMkLst>
            <pc:docMk/>
            <pc:sldMk cId="2614521499" sldId="267"/>
            <ac:spMk id="3" creationId="{374826D5-1751-4934-AF0D-13B4843E303D}"/>
          </ac:spMkLst>
        </pc:spChg>
        <pc:spChg chg="del">
          <ac:chgData name="Huy Tran Quoc" userId="69f41a6f5b5a894d" providerId="LiveId" clId="{C41DF106-CEAE-42FB-AFE8-057EAE7B429A}" dt="2020-11-26T11:25:47.642" v="1818" actId="478"/>
          <ac:spMkLst>
            <pc:docMk/>
            <pc:sldMk cId="2614521499" sldId="267"/>
            <ac:spMk id="4" creationId="{70774A7E-7D22-4C9A-8C39-04F0C2E10445}"/>
          </ac:spMkLst>
        </pc:spChg>
        <pc:spChg chg="del">
          <ac:chgData name="Huy Tran Quoc" userId="69f41a6f5b5a894d" providerId="LiveId" clId="{C41DF106-CEAE-42FB-AFE8-057EAE7B429A}" dt="2020-11-26T11:25:58.629" v="1824" actId="478"/>
          <ac:spMkLst>
            <pc:docMk/>
            <pc:sldMk cId="2614521499" sldId="267"/>
            <ac:spMk id="11" creationId="{60A84828-E76C-4715-A333-3595FFB8B638}"/>
          </ac:spMkLst>
        </pc:spChg>
        <pc:spChg chg="mod">
          <ac:chgData name="Huy Tran Quoc" userId="69f41a6f5b5a894d" providerId="LiveId" clId="{C41DF106-CEAE-42FB-AFE8-057EAE7B429A}" dt="2020-11-26T11:29:41.875" v="1882" actId="1035"/>
          <ac:spMkLst>
            <pc:docMk/>
            <pc:sldMk cId="2614521499" sldId="267"/>
            <ac:spMk id="12" creationId="{D6180271-3F59-425F-A9CB-C5F6780D3BB6}"/>
          </ac:spMkLst>
        </pc:spChg>
        <pc:spChg chg="mod">
          <ac:chgData name="Huy Tran Quoc" userId="69f41a6f5b5a894d" providerId="LiveId" clId="{C41DF106-CEAE-42FB-AFE8-057EAE7B429A}" dt="2020-11-26T11:29:41.875" v="1882" actId="1035"/>
          <ac:spMkLst>
            <pc:docMk/>
            <pc:sldMk cId="2614521499" sldId="267"/>
            <ac:spMk id="13" creationId="{2697A7C0-165D-4C76-9C2F-EAFEC5069914}"/>
          </ac:spMkLst>
        </pc:spChg>
        <pc:spChg chg="add mod">
          <ac:chgData name="Huy Tran Quoc" userId="69f41a6f5b5a894d" providerId="LiveId" clId="{C41DF106-CEAE-42FB-AFE8-057EAE7B429A}" dt="2020-11-26T11:29:41.875" v="1882" actId="1035"/>
          <ac:spMkLst>
            <pc:docMk/>
            <pc:sldMk cId="2614521499" sldId="267"/>
            <ac:spMk id="20" creationId="{54752508-9C1F-4594-9C8B-BCA1972793AE}"/>
          </ac:spMkLst>
        </pc:spChg>
        <pc:spChg chg="add mod">
          <ac:chgData name="Huy Tran Quoc" userId="69f41a6f5b5a894d" providerId="LiveId" clId="{C41DF106-CEAE-42FB-AFE8-057EAE7B429A}" dt="2020-11-26T11:29:41.875" v="1882" actId="1035"/>
          <ac:spMkLst>
            <pc:docMk/>
            <pc:sldMk cId="2614521499" sldId="267"/>
            <ac:spMk id="21" creationId="{0ED9EF32-B583-47D1-873C-706B3461E4E6}"/>
          </ac:spMkLst>
        </pc:spChg>
        <pc:spChg chg="add mod">
          <ac:chgData name="Huy Tran Quoc" userId="69f41a6f5b5a894d" providerId="LiveId" clId="{C41DF106-CEAE-42FB-AFE8-057EAE7B429A}" dt="2020-11-26T11:29:41.875" v="1882" actId="1035"/>
          <ac:spMkLst>
            <pc:docMk/>
            <pc:sldMk cId="2614521499" sldId="267"/>
            <ac:spMk id="22" creationId="{16BF50E6-60AC-45AD-9EBD-D2A06A19F1FA}"/>
          </ac:spMkLst>
        </pc:spChg>
        <pc:spChg chg="add mod">
          <ac:chgData name="Huy Tran Quoc" userId="69f41a6f5b5a894d" providerId="LiveId" clId="{C41DF106-CEAE-42FB-AFE8-057EAE7B429A}" dt="2020-11-26T11:29:41.875" v="1882" actId="1035"/>
          <ac:spMkLst>
            <pc:docMk/>
            <pc:sldMk cId="2614521499" sldId="267"/>
            <ac:spMk id="23" creationId="{EFFB25DA-DF99-4C37-AE12-C1EF32B66171}"/>
          </ac:spMkLst>
        </pc:spChg>
        <pc:spChg chg="add mod">
          <ac:chgData name="Huy Tran Quoc" userId="69f41a6f5b5a894d" providerId="LiveId" clId="{C41DF106-CEAE-42FB-AFE8-057EAE7B429A}" dt="2020-11-26T11:29:59.674" v="1932" actId="1076"/>
          <ac:spMkLst>
            <pc:docMk/>
            <pc:sldMk cId="2614521499" sldId="267"/>
            <ac:spMk id="24" creationId="{4808E897-3A52-4A1A-A9F9-8A5DBEF5EB08}"/>
          </ac:spMkLst>
        </pc:spChg>
        <pc:picChg chg="mod">
          <ac:chgData name="Huy Tran Quoc" userId="69f41a6f5b5a894d" providerId="LiveId" clId="{C41DF106-CEAE-42FB-AFE8-057EAE7B429A}" dt="2020-11-26T11:29:41.875" v="1882" actId="1035"/>
          <ac:picMkLst>
            <pc:docMk/>
            <pc:sldMk cId="2614521499" sldId="267"/>
            <ac:picMk id="5" creationId="{C67930B4-01DB-40BB-B054-E411602DE270}"/>
          </ac:picMkLst>
        </pc:picChg>
        <pc:picChg chg="mod">
          <ac:chgData name="Huy Tran Quoc" userId="69f41a6f5b5a894d" providerId="LiveId" clId="{C41DF106-CEAE-42FB-AFE8-057EAE7B429A}" dt="2020-11-26T11:29:41.875" v="1882" actId="1035"/>
          <ac:picMkLst>
            <pc:docMk/>
            <pc:sldMk cId="2614521499" sldId="267"/>
            <ac:picMk id="6" creationId="{013CDC07-E5D5-4BB3-908B-7D22A6E25E32}"/>
          </ac:picMkLst>
        </pc:picChg>
        <pc:picChg chg="add mod">
          <ac:chgData name="Huy Tran Quoc" userId="69f41a6f5b5a894d" providerId="LiveId" clId="{C41DF106-CEAE-42FB-AFE8-057EAE7B429A}" dt="2020-11-26T11:29:41.875" v="1882" actId="1035"/>
          <ac:picMkLst>
            <pc:docMk/>
            <pc:sldMk cId="2614521499" sldId="267"/>
            <ac:picMk id="7" creationId="{4EC7507E-0C1F-4728-9DC3-4C45CFA09CB4}"/>
          </ac:picMkLst>
        </pc:picChg>
        <pc:picChg chg="del">
          <ac:chgData name="Huy Tran Quoc" userId="69f41a6f5b5a894d" providerId="LiveId" clId="{C41DF106-CEAE-42FB-AFE8-057EAE7B429A}" dt="2020-11-26T11:26:20.045" v="1825" actId="478"/>
          <ac:picMkLst>
            <pc:docMk/>
            <pc:sldMk cId="2614521499" sldId="267"/>
            <ac:picMk id="8" creationId="{36712AF0-C152-419D-AA90-425892B135D6}"/>
          </ac:picMkLst>
        </pc:picChg>
        <pc:picChg chg="add mod">
          <ac:chgData name="Huy Tran Quoc" userId="69f41a6f5b5a894d" providerId="LiveId" clId="{C41DF106-CEAE-42FB-AFE8-057EAE7B429A}" dt="2020-11-26T11:29:41.875" v="1882" actId="1035"/>
          <ac:picMkLst>
            <pc:docMk/>
            <pc:sldMk cId="2614521499" sldId="267"/>
            <ac:picMk id="15" creationId="{BABC0369-107F-4CB8-9239-01D0046F5EAC}"/>
          </ac:picMkLst>
        </pc:picChg>
        <pc:cxnChg chg="mod">
          <ac:chgData name="Huy Tran Quoc" userId="69f41a6f5b5a894d" providerId="LiveId" clId="{C41DF106-CEAE-42FB-AFE8-057EAE7B429A}" dt="2020-11-26T11:29:41.875" v="1882" actId="1035"/>
          <ac:cxnSpMkLst>
            <pc:docMk/>
            <pc:sldMk cId="2614521499" sldId="267"/>
            <ac:cxnSpMk id="9" creationId="{F44775AD-8465-4617-A0A9-14EFFDE3BFBF}"/>
          </ac:cxnSpMkLst>
        </pc:cxnChg>
        <pc:cxnChg chg="mod">
          <ac:chgData name="Huy Tran Quoc" userId="69f41a6f5b5a894d" providerId="LiveId" clId="{C41DF106-CEAE-42FB-AFE8-057EAE7B429A}" dt="2020-11-26T11:29:41.875" v="1882" actId="1035"/>
          <ac:cxnSpMkLst>
            <pc:docMk/>
            <pc:sldMk cId="2614521499" sldId="267"/>
            <ac:cxnSpMk id="14" creationId="{4AC80940-F709-4FB0-8121-E903CC46ADAC}"/>
          </ac:cxnSpMkLst>
        </pc:cxnChg>
        <pc:cxnChg chg="add mod">
          <ac:chgData name="Huy Tran Quoc" userId="69f41a6f5b5a894d" providerId="LiveId" clId="{C41DF106-CEAE-42FB-AFE8-057EAE7B429A}" dt="2020-11-26T11:29:41.875" v="1882" actId="1035"/>
          <ac:cxnSpMkLst>
            <pc:docMk/>
            <pc:sldMk cId="2614521499" sldId="267"/>
            <ac:cxnSpMk id="16" creationId="{463C70D6-B1B6-4615-8D86-04C7A3898832}"/>
          </ac:cxnSpMkLst>
        </pc:cxnChg>
      </pc:sldChg>
      <pc:sldChg chg="addSp delSp add">
        <pc:chgData name="Huy Tran Quoc" userId="69f41a6f5b5a894d" providerId="LiveId" clId="{C41DF106-CEAE-42FB-AFE8-057EAE7B429A}" dt="2020-11-26T11:33:42.062" v="1963"/>
        <pc:sldMkLst>
          <pc:docMk/>
          <pc:sldMk cId="4143163991" sldId="268"/>
        </pc:sldMkLst>
        <pc:picChg chg="add del">
          <ac:chgData name="Huy Tran Quoc" userId="69f41a6f5b5a894d" providerId="LiveId" clId="{C41DF106-CEAE-42FB-AFE8-057EAE7B429A}" dt="2020-11-26T11:33:42.062" v="1963"/>
          <ac:picMkLst>
            <pc:docMk/>
            <pc:sldMk cId="4143163991" sldId="268"/>
            <ac:picMk id="2" creationId="{A3A182D9-6585-4A68-BAD1-CFF6C148170C}"/>
          </ac:picMkLst>
        </pc:picChg>
      </pc:sldChg>
      <pc:sldChg chg="addSp modSp new mod">
        <pc:chgData name="Huy Tran Quoc" userId="69f41a6f5b5a894d" providerId="LiveId" clId="{C41DF106-CEAE-42FB-AFE8-057EAE7B429A}" dt="2020-11-26T11:36:48.035" v="2171" actId="14100"/>
        <pc:sldMkLst>
          <pc:docMk/>
          <pc:sldMk cId="3492746546" sldId="269"/>
        </pc:sldMkLst>
        <pc:spChg chg="add mod">
          <ac:chgData name="Huy Tran Quoc" userId="69f41a6f5b5a894d" providerId="LiveId" clId="{C41DF106-CEAE-42FB-AFE8-057EAE7B429A}" dt="2020-11-26T11:35:52.837" v="2166" actId="1076"/>
          <ac:spMkLst>
            <pc:docMk/>
            <pc:sldMk cId="3492746546" sldId="269"/>
            <ac:spMk id="2" creationId="{9CB640CA-DA20-4B5F-83BB-6AE7C54673CD}"/>
          </ac:spMkLst>
        </pc:spChg>
        <pc:picChg chg="add mod">
          <ac:chgData name="Huy Tran Quoc" userId="69f41a6f5b5a894d" providerId="LiveId" clId="{C41DF106-CEAE-42FB-AFE8-057EAE7B429A}" dt="2020-11-26T11:36:48.035" v="2171" actId="14100"/>
          <ac:picMkLst>
            <pc:docMk/>
            <pc:sldMk cId="3492746546" sldId="269"/>
            <ac:picMk id="4" creationId="{5CC3F691-2A7C-4DA0-BAEF-6EF10B34D78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C6FCD7-EFBD-4423-A572-392E990DAE12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37FF0D-3108-4406-A6C2-4DB64F824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6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CB7EC7-6610-4C5A-B94A-C0FE1DC1D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1F14-DA11-4E43-87F3-BE07CCE51531}" type="datetime1">
              <a:rPr lang="en-US" smtClean="0"/>
              <a:t>1/30/2021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86F19C-D440-4F57-9BDC-07395BAFA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EB811-DCFD-4CC2-A7DD-FDD13157F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0B1D-C678-4C69-9E65-5611E138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98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BF543-A3BD-421F-876C-1939A42B4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71A23-C041-417C-B519-802BAB593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CAB0E-1AB2-4697-981E-9CEED7625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5138EE-6D9B-40CE-B2B6-0DD6C0C13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79275C-1CF9-411C-96FC-5311F90B42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8D47A-3338-4966-B6BC-8183D68CF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56F3-24BB-45BE-BD1E-E26A863B0966}" type="datetime1">
              <a:rPr lang="en-US" smtClean="0"/>
              <a:t>1/30/2021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03E1FD-424A-46E2-9E37-ABFAC5799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0C57F2-5518-4AB7-93EC-ECC2866F5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9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EAA2E-4234-4746-A9C1-1FB5273A9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6E4BCC-92FE-44F8-B6CB-0B6F70878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38A9-B139-4FBA-BD61-A63595AC75F4}" type="datetime1">
              <a:rPr lang="en-US" smtClean="0"/>
              <a:t>1/30/2021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6070D3-D412-4D85-AA7D-3B8C3B558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117B22-0243-4B1B-AA4A-C69D3D124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44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9989D4-ED90-4AF6-8BE4-E14F8E560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9DCA-20B6-4A7F-9287-D29CBE4F4E3E}" type="datetime1">
              <a:rPr lang="en-US" smtClean="0"/>
              <a:t>1/30/2021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A95EC-3B27-4D55-A125-91BD6E2B8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DB516-8449-4C02-B990-64373DB5E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1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9EFE9-AE5E-4846-8F3F-561341D3E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5DA9F-72BE-453E-9BA1-B1B6EEF90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3E682-CEF3-4B89-941A-29ADEB8BF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5A87F-90AF-4464-A736-52D1CADA2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CC13-3719-4BC0-9941-BCD22F2E39BB}" type="datetime1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EBDCA-0095-4A53-94F3-518715A4F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E2551-6974-4065-A0C0-CB1CA6E2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03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5C63D-F4C2-42EB-AB85-4385DC8EB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9BF71D-974F-427F-88EF-05F2879D11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E09DA1-225C-43B3-B889-B760CD46C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0C8C3-A384-4E63-8E44-19B65F56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C473A-74A1-46F3-8D2E-10C923B7E154}" type="datetime1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CA027-00E7-494D-8C76-AD52846B3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15811-59EC-4D1D-959F-17DBEBBA4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82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DCB1E-B8B3-4099-9998-B1DEAD5CD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C9C89E-B954-4BBD-8FC6-63D971210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13943-8E2C-479E-A890-4082F72A6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B6EE-3F1C-40A8-BAA7-D8D1D25FA34D}" type="datetime1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604B0-3DBA-4D52-ADB2-DC5CEF441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61FA0-D26F-4FFC-8850-74922A338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17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F595F7-9D7D-4C85-9C99-BE194AFE63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9E8BE-C4BA-4237-B360-FC4943A31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0A49F-B64E-4D0D-BB32-EA3E8F264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9DCD-488C-48E6-B562-9E2144C6FF46}" type="datetime1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DC6AD-EC63-4D87-9E40-7B7D6340B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CB9E5-01A1-4ED1-B801-129D0CB75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2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203219-0ED5-4CAD-8F16-4E3B3502C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7D59-6977-44DD-8E4E-5EC5FBCC1A34}" type="datetime1">
              <a:rPr lang="en-US" smtClean="0"/>
              <a:t>1/30/2021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A89BAB-B41F-4760-996E-A658ABD61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5E896-6A31-4981-B626-05CE0AE3B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0B1D-C678-4C69-9E65-5611E138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76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454484-8038-40A1-A8F6-6E672B55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29C2E-4D1E-4F59-91D1-95B83ABEEBF7}" type="datetime1">
              <a:rPr lang="en-US" smtClean="0"/>
              <a:t>1/30/2021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FC74CE-79B6-4B2B-9C3C-FB9E11250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F9EEF-DFF9-4634-AC52-6B7FC573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0B1D-C678-4C69-9E65-5611E138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6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0CB401-6D82-4712-B9E2-C59E35209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46A1F-9E99-4E72-9D09-5F6A6C41B36D}" type="datetime1">
              <a:rPr lang="en-US" smtClean="0"/>
              <a:t>1/30/2021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04DB14-2C5A-43F3-8064-E7F713324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2E516-77F2-401D-B9B5-9210EF442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0B1D-C678-4C69-9E65-5611E138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96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139E17-5C6E-4A2B-BB0E-4DAE9E5CD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F7B2-BB06-4C2C-A0BF-C3C4D1F4133B}" type="datetime1">
              <a:rPr lang="en-US" smtClean="0"/>
              <a:t>1/30/2021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4A3704-8A44-465E-8FF3-26CB1F40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5BFB1-52BA-4AC8-85AB-F8756C77D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0B1D-C678-4C69-9E65-5611E138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56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8B41A-B8E0-4D65-9AD5-CAC9AA410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DCD7B-49F3-41C3-A3E5-03BD91789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90928-7051-4176-AF43-FB46B448A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70B8-96F8-42D0-9FB1-FD414F8B4E30}" type="datetime1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6C36D-9F2D-4132-AB2A-99D6F38ED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FC725-0F22-43D9-B218-40E06E243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8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5215-4EEE-4E5B-A968-79EEC7C78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3A29C-F7DB-4788-8BFD-3796BE902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1FF36-8A8A-49C7-B10C-E9298B9F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F3F0-BBE0-4656-ADE2-E0CA7BB6F2D1}" type="datetime1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E83C5-6936-478A-8D83-F825DE29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B84EC-5F9A-4E4C-8B42-FC4F667B9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8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4D7F6-D75A-44EA-A35D-0A6458C35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560A9-2DB3-411B-B47C-0D03D5797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83081-7714-467D-8131-EC28D3DB5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D7EF-0440-4F9E-A644-D13ECD56D55F}" type="datetime1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6F7C4-14FF-4DDF-8AAB-8F35F2219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BBDED-11BF-46B1-929F-41D6C52E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30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6A8D6-8773-47F2-B37A-8E0E3DEB9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D80F6-1881-4E46-91CF-00CA3FCDD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60777-F38E-4CA0-AE52-BCAD86D9E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2D241-6FC2-4676-9A13-420AA9F4C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E9FF7-F5C4-4B75-B312-7A2B0AADEC3E}" type="datetime1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356D7-FCE6-410D-A92A-7A8BA8D35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912A7-36BF-4DAA-9399-2C862647D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9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D17E59-F326-4EAB-9A75-5C024FF76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682C1-B5B6-47C4-AB88-E170BB98F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B4C99-2FF9-45BC-82B2-7B0E0F9BFE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E9974-F0DC-4DB8-9A38-2F8F55216D11}" type="datetime1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E8F89-1436-48C4-AAF8-D8D125555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E6940-2BBF-4D0B-8591-39778A5380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20B1D-C678-4C69-9E65-5611E138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  <p:sldLayoutId id="2147483658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F7A23B-7F37-4255-B1AA-6F4081D05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39551-9BB0-410A-86D9-5F41F65ED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7D216-8D82-4854-8FCC-50474F3940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0DC4E-CFE1-4DE4-BA6A-B2F2775B3CE8}" type="datetime1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CE85E-C533-43BA-A8ED-7511E82A3D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4C941-975F-4FB1-8A2A-DB7E54D44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04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B640CA-DA20-4B5F-83BB-6AE7C54673CD}"/>
              </a:ext>
            </a:extLst>
          </p:cNvPr>
          <p:cNvSpPr txBox="1"/>
          <p:nvPr/>
        </p:nvSpPr>
        <p:spPr>
          <a:xfrm>
            <a:off x="1366787" y="2329311"/>
            <a:ext cx="985627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b="1"/>
              <a:t>CHUẨN HÓA CƠ SỞ DỮ LIỆU </a:t>
            </a:r>
          </a:p>
          <a:p>
            <a:pPr algn="l"/>
            <a:r>
              <a:rPr lang="en-US" sz="3200"/>
              <a:t>TALENT5 – THỰC CHIẾN QUA DỰ ÁN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5CC3F691-2A7C-4DA0-BAEF-6EF10B34D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08" y="234128"/>
            <a:ext cx="1506744" cy="133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746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6180271-3F59-425F-A9CB-C5F6780D3BB6}"/>
              </a:ext>
            </a:extLst>
          </p:cNvPr>
          <p:cNvSpPr txBox="1"/>
          <p:nvPr/>
        </p:nvSpPr>
        <p:spPr>
          <a:xfrm>
            <a:off x="142737" y="186253"/>
            <a:ext cx="1339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/>
              <a:t>Primary key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97A7C0-165D-4C76-9C2F-EAFEC5069914}"/>
              </a:ext>
            </a:extLst>
          </p:cNvPr>
          <p:cNvSpPr txBox="1"/>
          <p:nvPr/>
        </p:nvSpPr>
        <p:spPr>
          <a:xfrm>
            <a:off x="5251317" y="186253"/>
            <a:ext cx="1689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/>
              <a:t>Primary key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013CDC07-E5D5-4BB3-908B-7D22A6E25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327" y="3627950"/>
            <a:ext cx="2399072" cy="212270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44775AD-8465-4617-A0A9-14EFFDE3BFBF}"/>
              </a:ext>
            </a:extLst>
          </p:cNvPr>
          <p:cNvCxnSpPr/>
          <p:nvPr/>
        </p:nvCxnSpPr>
        <p:spPr>
          <a:xfrm>
            <a:off x="391407" y="2896679"/>
            <a:ext cx="2310063" cy="74572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C80940-F709-4FB0-8121-E903CC46ADAC}"/>
              </a:ext>
            </a:extLst>
          </p:cNvPr>
          <p:cNvCxnSpPr>
            <a:cxnSpLocks/>
          </p:cNvCxnSpPr>
          <p:nvPr/>
        </p:nvCxnSpPr>
        <p:spPr>
          <a:xfrm flipH="1">
            <a:off x="4889634" y="2185165"/>
            <a:ext cx="608408" cy="144278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74826D5-1751-4934-AF0D-13B4843E303D}"/>
              </a:ext>
            </a:extLst>
          </p:cNvPr>
          <p:cNvSpPr txBox="1"/>
          <p:nvPr/>
        </p:nvSpPr>
        <p:spPr>
          <a:xfrm>
            <a:off x="5958038" y="3642407"/>
            <a:ext cx="2021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/>
              <a:t>Thiết kế chuẩn 3NF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774A7E-7D22-4C9A-8C39-04F0C2E10445}"/>
              </a:ext>
            </a:extLst>
          </p:cNvPr>
          <p:cNvSpPr txBox="1"/>
          <p:nvPr/>
        </p:nvSpPr>
        <p:spPr>
          <a:xfrm>
            <a:off x="8112263" y="3442352"/>
            <a:ext cx="36864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/>
              <a:t>Phải là chuẩn 2NF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/>
              <a:t>Tất cả các cột chỉ có thể được xác định từ cột key mà không phải từ cột khác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21FA427-598E-4CC5-872A-D40591A4D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82" y="555454"/>
            <a:ext cx="3546770" cy="23105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58A38F-999E-45CC-810E-C7DC58510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7300" y="684387"/>
            <a:ext cx="6524625" cy="139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98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6180271-3F59-425F-A9CB-C5F6780D3BB6}"/>
              </a:ext>
            </a:extLst>
          </p:cNvPr>
          <p:cNvSpPr txBox="1"/>
          <p:nvPr/>
        </p:nvSpPr>
        <p:spPr>
          <a:xfrm>
            <a:off x="142737" y="186253"/>
            <a:ext cx="1339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/>
              <a:t>Primary key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97A7C0-165D-4C76-9C2F-EAFEC5069914}"/>
              </a:ext>
            </a:extLst>
          </p:cNvPr>
          <p:cNvSpPr txBox="1"/>
          <p:nvPr/>
        </p:nvSpPr>
        <p:spPr>
          <a:xfrm>
            <a:off x="5251317" y="186253"/>
            <a:ext cx="1689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/>
              <a:t>Primary key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013CDC07-E5D5-4BB3-908B-7D22A6E25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327" y="3627950"/>
            <a:ext cx="2399072" cy="212270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44775AD-8465-4617-A0A9-14EFFDE3BFBF}"/>
              </a:ext>
            </a:extLst>
          </p:cNvPr>
          <p:cNvCxnSpPr/>
          <p:nvPr/>
        </p:nvCxnSpPr>
        <p:spPr>
          <a:xfrm>
            <a:off x="391407" y="2896679"/>
            <a:ext cx="2310063" cy="74572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C80940-F709-4FB0-8121-E903CC46ADAC}"/>
              </a:ext>
            </a:extLst>
          </p:cNvPr>
          <p:cNvCxnSpPr>
            <a:cxnSpLocks/>
          </p:cNvCxnSpPr>
          <p:nvPr/>
        </p:nvCxnSpPr>
        <p:spPr>
          <a:xfrm flipH="1">
            <a:off x="4889634" y="2223436"/>
            <a:ext cx="754402" cy="140451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74826D5-1751-4934-AF0D-13B4843E303D}"/>
              </a:ext>
            </a:extLst>
          </p:cNvPr>
          <p:cNvSpPr txBox="1"/>
          <p:nvPr/>
        </p:nvSpPr>
        <p:spPr>
          <a:xfrm>
            <a:off x="5958038" y="5278702"/>
            <a:ext cx="2021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/>
              <a:t>Thiết kế chuẩn 3NF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774A7E-7D22-4C9A-8C39-04F0C2E10445}"/>
              </a:ext>
            </a:extLst>
          </p:cNvPr>
          <p:cNvSpPr txBox="1"/>
          <p:nvPr/>
        </p:nvSpPr>
        <p:spPr>
          <a:xfrm>
            <a:off x="8112263" y="5078647"/>
            <a:ext cx="36864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/>
              <a:t>Phải là chuẩn 2NF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/>
              <a:t>Tất cả các cột chỉ có thể được xác định từ cột key mà không phải từ cột khác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A84828-E76C-4715-A333-3595FFB8B638}"/>
              </a:ext>
            </a:extLst>
          </p:cNvPr>
          <p:cNvSpPr txBox="1"/>
          <p:nvPr/>
        </p:nvSpPr>
        <p:spPr>
          <a:xfrm>
            <a:off x="5717406" y="3089709"/>
            <a:ext cx="55974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/>
              <a:t>Địa chỉ nhà cung cấp có xác định từ cột sản phẩm không 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8FFA9B2-CC58-47DC-B8D3-6645DC19C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82" y="545462"/>
            <a:ext cx="3546770" cy="23105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D3B15B-6B24-4A39-803C-311C850CF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7980" y="573052"/>
            <a:ext cx="6925238" cy="1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30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6180271-3F59-425F-A9CB-C5F6780D3BB6}"/>
              </a:ext>
            </a:extLst>
          </p:cNvPr>
          <p:cNvSpPr txBox="1"/>
          <p:nvPr/>
        </p:nvSpPr>
        <p:spPr>
          <a:xfrm>
            <a:off x="142737" y="1129531"/>
            <a:ext cx="1339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/>
              <a:t>Primary key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97A7C0-165D-4C76-9C2F-EAFEC5069914}"/>
              </a:ext>
            </a:extLst>
          </p:cNvPr>
          <p:cNvSpPr txBox="1"/>
          <p:nvPr/>
        </p:nvSpPr>
        <p:spPr>
          <a:xfrm>
            <a:off x="7761516" y="1222232"/>
            <a:ext cx="1689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/>
              <a:t>Foreign key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013CDC07-E5D5-4BB3-908B-7D22A6E25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327" y="4571228"/>
            <a:ext cx="2399072" cy="212270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44775AD-8465-4617-A0A9-14EFFDE3BFBF}"/>
              </a:ext>
            </a:extLst>
          </p:cNvPr>
          <p:cNvCxnSpPr/>
          <p:nvPr/>
        </p:nvCxnSpPr>
        <p:spPr>
          <a:xfrm>
            <a:off x="391407" y="3839957"/>
            <a:ext cx="2310063" cy="74572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C80940-F709-4FB0-8121-E903CC46ADAC}"/>
              </a:ext>
            </a:extLst>
          </p:cNvPr>
          <p:cNvCxnSpPr>
            <a:cxnSpLocks/>
          </p:cNvCxnSpPr>
          <p:nvPr/>
        </p:nvCxnSpPr>
        <p:spPr>
          <a:xfrm flipH="1">
            <a:off x="4889634" y="3166714"/>
            <a:ext cx="754402" cy="140451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4EC7507E-0C1F-4728-9DC3-4C45CFA09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068" y="4602182"/>
            <a:ext cx="3420813" cy="209175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C70D6-B1B6-4615-8D86-04C7A3898832}"/>
              </a:ext>
            </a:extLst>
          </p:cNvPr>
          <p:cNvCxnSpPr>
            <a:cxnSpLocks/>
          </p:cNvCxnSpPr>
          <p:nvPr/>
        </p:nvCxnSpPr>
        <p:spPr>
          <a:xfrm flipH="1">
            <a:off x="7367564" y="3130295"/>
            <a:ext cx="719161" cy="124198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4752508-9C1F-4594-9C8B-BCA1972793AE}"/>
              </a:ext>
            </a:extLst>
          </p:cNvPr>
          <p:cNvSpPr txBox="1"/>
          <p:nvPr/>
        </p:nvSpPr>
        <p:spPr>
          <a:xfrm>
            <a:off x="6095999" y="4247131"/>
            <a:ext cx="1689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/>
              <a:t>Primary key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D9EF32-B583-47D1-873C-706B3461E4E6}"/>
              </a:ext>
            </a:extLst>
          </p:cNvPr>
          <p:cNvSpPr txBox="1"/>
          <p:nvPr/>
        </p:nvSpPr>
        <p:spPr>
          <a:xfrm>
            <a:off x="5772247" y="1173418"/>
            <a:ext cx="1689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/>
              <a:t>Primary key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BF50E6-60AC-45AD-9EBD-D2A06A19F1FA}"/>
              </a:ext>
            </a:extLst>
          </p:cNvPr>
          <p:cNvSpPr txBox="1"/>
          <p:nvPr/>
        </p:nvSpPr>
        <p:spPr>
          <a:xfrm>
            <a:off x="2569138" y="3984862"/>
            <a:ext cx="1048931" cy="600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/>
              <a:t>Primary key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FB25DA-DF99-4C37-AE12-C1EF32B66171}"/>
              </a:ext>
            </a:extLst>
          </p:cNvPr>
          <p:cNvSpPr txBox="1"/>
          <p:nvPr/>
        </p:nvSpPr>
        <p:spPr>
          <a:xfrm>
            <a:off x="3560127" y="4021759"/>
            <a:ext cx="1048931" cy="600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/>
              <a:t>Primary key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08E897-3A52-4A1A-A9F9-8A5DBEF5EB08}"/>
              </a:ext>
            </a:extLst>
          </p:cNvPr>
          <p:cNvSpPr txBox="1"/>
          <p:nvPr/>
        </p:nvSpPr>
        <p:spPr>
          <a:xfrm>
            <a:off x="3093603" y="248669"/>
            <a:ext cx="6785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/>
              <a:t>Thiết kế chuẩn 3NF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EA1BD03-9E49-46E6-8A75-A04A3FACB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782" y="1436447"/>
            <a:ext cx="3546770" cy="23105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4DB5D4-AA71-4A81-9176-1A9B83D606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4036" y="1560786"/>
            <a:ext cx="6015038" cy="156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52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2221A6-F1DB-4027-992C-C4110E711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188" y="870827"/>
            <a:ext cx="6917317" cy="18049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6AA70B-E6B4-4E4F-BE40-6BFF014E99CB}"/>
              </a:ext>
            </a:extLst>
          </p:cNvPr>
          <p:cNvSpPr txBox="1"/>
          <p:nvPr/>
        </p:nvSpPr>
        <p:spPr>
          <a:xfrm>
            <a:off x="2281188" y="308008"/>
            <a:ext cx="63271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/>
              <a:t>Trước khi chuẩn hóa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FF046A-4112-4F24-AB35-47FF5746B0BA}"/>
              </a:ext>
            </a:extLst>
          </p:cNvPr>
          <p:cNvSpPr txBox="1"/>
          <p:nvPr/>
        </p:nvSpPr>
        <p:spPr>
          <a:xfrm>
            <a:off x="2281187" y="2895600"/>
            <a:ext cx="63271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/>
              <a:t>Sau khi chuẩn hóa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6991FF-7786-4236-A8E9-53F1EB6D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423" y="3326487"/>
            <a:ext cx="6433153" cy="328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63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BCE92FC-832B-4661-9F51-91B05A823731}"/>
              </a:ext>
            </a:extLst>
          </p:cNvPr>
          <p:cNvSpPr txBox="1"/>
          <p:nvPr/>
        </p:nvSpPr>
        <p:spPr>
          <a:xfrm>
            <a:off x="497228" y="1152714"/>
            <a:ext cx="9532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>
                <a:solidFill>
                  <a:srgbClr val="FF0000"/>
                </a:solidFill>
              </a:rPr>
              <a:t>SALES TABLE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BB27949-2C98-40C2-87A0-6A448BDBD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42" y="1900731"/>
            <a:ext cx="10789920" cy="281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31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BCE92FC-832B-4661-9F51-91B05A823731}"/>
              </a:ext>
            </a:extLst>
          </p:cNvPr>
          <p:cNvSpPr txBox="1"/>
          <p:nvPr/>
        </p:nvSpPr>
        <p:spPr>
          <a:xfrm>
            <a:off x="497228" y="1152714"/>
            <a:ext cx="9532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>
                <a:solidFill>
                  <a:srgbClr val="FF0000"/>
                </a:solidFill>
              </a:rPr>
              <a:t>SALES TABLE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37E341-0091-4648-B285-B75103973A05}"/>
              </a:ext>
            </a:extLst>
          </p:cNvPr>
          <p:cNvSpPr txBox="1"/>
          <p:nvPr/>
        </p:nvSpPr>
        <p:spPr>
          <a:xfrm>
            <a:off x="497228" y="5024387"/>
            <a:ext cx="1870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/>
              <a:t>Thiết kế chuẩn 1NF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7E97C-D910-4B95-B9D8-CE3A5511159F}"/>
              </a:ext>
            </a:extLst>
          </p:cNvPr>
          <p:cNvSpPr txBox="1"/>
          <p:nvPr/>
        </p:nvSpPr>
        <p:spPr>
          <a:xfrm>
            <a:off x="2723949" y="5024387"/>
            <a:ext cx="9057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/>
              <a:t>Mỗi cột chỉ chứa một giá trị đơn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/>
              <a:t>Các giá trị trong cột có cùng kiểu dữ liệu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/>
              <a:t>Mỗi bản ghi là duy nhất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5BBF7F-2049-4AC5-B8F0-D2B0E4DBF4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94" y="1993970"/>
            <a:ext cx="10568539" cy="280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32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BCE92FC-832B-4661-9F51-91B05A823731}"/>
              </a:ext>
            </a:extLst>
          </p:cNvPr>
          <p:cNvSpPr txBox="1"/>
          <p:nvPr/>
        </p:nvSpPr>
        <p:spPr>
          <a:xfrm>
            <a:off x="497228" y="1152714"/>
            <a:ext cx="9532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>
                <a:solidFill>
                  <a:srgbClr val="FF0000"/>
                </a:solidFill>
              </a:rPr>
              <a:t>SALES TABLE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37E341-0091-4648-B285-B75103973A05}"/>
              </a:ext>
            </a:extLst>
          </p:cNvPr>
          <p:cNvSpPr txBox="1"/>
          <p:nvPr/>
        </p:nvSpPr>
        <p:spPr>
          <a:xfrm>
            <a:off x="497228" y="5024387"/>
            <a:ext cx="1870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/>
              <a:t>Thiết kế chuẩn 1NF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7E97C-D910-4B95-B9D8-CE3A5511159F}"/>
              </a:ext>
            </a:extLst>
          </p:cNvPr>
          <p:cNvSpPr txBox="1"/>
          <p:nvPr/>
        </p:nvSpPr>
        <p:spPr>
          <a:xfrm>
            <a:off x="2723949" y="5024387"/>
            <a:ext cx="9057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/>
              <a:t>Mỗi cột chỉ chứa một giá trị đơn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/>
              <a:t>Các giá trị trong cột có cùng kiểu dữ liệu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/>
              <a:t>Mỗi bản ghi là duy nhất 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E2DFA614-EB31-4E80-A447-730A18F8C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180" y="1737489"/>
            <a:ext cx="9077498" cy="280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7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37E341-0091-4648-B285-B75103973A05}"/>
              </a:ext>
            </a:extLst>
          </p:cNvPr>
          <p:cNvSpPr txBox="1"/>
          <p:nvPr/>
        </p:nvSpPr>
        <p:spPr>
          <a:xfrm>
            <a:off x="497228" y="5024387"/>
            <a:ext cx="1870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/>
              <a:t>Thiết kế chuẩn 1NF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7E97C-D910-4B95-B9D8-CE3A5511159F}"/>
              </a:ext>
            </a:extLst>
          </p:cNvPr>
          <p:cNvSpPr txBox="1"/>
          <p:nvPr/>
        </p:nvSpPr>
        <p:spPr>
          <a:xfrm>
            <a:off x="2723949" y="5024387"/>
            <a:ext cx="9057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/>
              <a:t>Mỗi cột chỉ chứa một giá trị đơn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/>
              <a:t>Các giá trị trong cột có cùng kiểu dữ liệu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/>
              <a:t>Mỗi bản ghi là duy nhất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E286EE-0514-4455-B1F2-DC869FCC6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28" y="1328287"/>
            <a:ext cx="11546673" cy="33453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6180271-3F59-425F-A9CB-C5F6780D3BB6}"/>
              </a:ext>
            </a:extLst>
          </p:cNvPr>
          <p:cNvSpPr txBox="1"/>
          <p:nvPr/>
        </p:nvSpPr>
        <p:spPr>
          <a:xfrm>
            <a:off x="288758" y="956450"/>
            <a:ext cx="1289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/>
              <a:t>Primary key</a:t>
            </a:r>
          </a:p>
        </p:txBody>
      </p:sp>
    </p:spTree>
    <p:extLst>
      <p:ext uri="{BB962C8B-B14F-4D97-AF65-F5344CB8AC3E}">
        <p14:creationId xmlns:p14="http://schemas.microsoft.com/office/powerpoint/2010/main" val="159079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37E341-0091-4648-B285-B75103973A05}"/>
              </a:ext>
            </a:extLst>
          </p:cNvPr>
          <p:cNvSpPr txBox="1"/>
          <p:nvPr/>
        </p:nvSpPr>
        <p:spPr>
          <a:xfrm>
            <a:off x="497228" y="5024387"/>
            <a:ext cx="1870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/>
              <a:t>Thiết kế chuẩn 2NF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7E97C-D910-4B95-B9D8-CE3A5511159F}"/>
              </a:ext>
            </a:extLst>
          </p:cNvPr>
          <p:cNvSpPr txBox="1"/>
          <p:nvPr/>
        </p:nvSpPr>
        <p:spPr>
          <a:xfrm>
            <a:off x="2723949" y="5024387"/>
            <a:ext cx="9057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/>
              <a:t>Là dạng chuẩn 1NF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/>
              <a:t>Tất cả các thuộc tính (Không phải cột Key) đều phụ thuộc vào Key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E286EE-0514-4455-B1F2-DC869FCC6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28" y="1328287"/>
            <a:ext cx="11546673" cy="33453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6180271-3F59-425F-A9CB-C5F6780D3BB6}"/>
              </a:ext>
            </a:extLst>
          </p:cNvPr>
          <p:cNvSpPr txBox="1"/>
          <p:nvPr/>
        </p:nvSpPr>
        <p:spPr>
          <a:xfrm>
            <a:off x="288758" y="956450"/>
            <a:ext cx="1289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/>
              <a:t>Primary key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BDF6D7-8CEA-407C-8A04-E6354311BFEE}"/>
              </a:ext>
            </a:extLst>
          </p:cNvPr>
          <p:cNvSpPr txBox="1"/>
          <p:nvPr/>
        </p:nvSpPr>
        <p:spPr>
          <a:xfrm>
            <a:off x="1828800" y="208161"/>
            <a:ext cx="8912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/>
              <a:t>Làm sao để chuyển thành dạng chuẩn 2NF ?</a:t>
            </a:r>
          </a:p>
        </p:txBody>
      </p:sp>
    </p:spTree>
    <p:extLst>
      <p:ext uri="{BB962C8B-B14F-4D97-AF65-F5344CB8AC3E}">
        <p14:creationId xmlns:p14="http://schemas.microsoft.com/office/powerpoint/2010/main" val="347976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37E341-0091-4648-B285-B75103973A05}"/>
              </a:ext>
            </a:extLst>
          </p:cNvPr>
          <p:cNvSpPr txBox="1"/>
          <p:nvPr/>
        </p:nvSpPr>
        <p:spPr>
          <a:xfrm>
            <a:off x="497228" y="5380522"/>
            <a:ext cx="1870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/>
              <a:t>Thiết kế chuẩn 2NF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7E97C-D910-4B95-B9D8-CE3A5511159F}"/>
              </a:ext>
            </a:extLst>
          </p:cNvPr>
          <p:cNvSpPr txBox="1"/>
          <p:nvPr/>
        </p:nvSpPr>
        <p:spPr>
          <a:xfrm>
            <a:off x="2673174" y="5380522"/>
            <a:ext cx="9057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/>
              <a:t>Là dạng chuẩn 1NF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/>
              <a:t>Tất cả các thuộc tính (Không phải cột Key) đều phụ thuộc vào Key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180271-3F59-425F-A9CB-C5F6780D3BB6}"/>
              </a:ext>
            </a:extLst>
          </p:cNvPr>
          <p:cNvSpPr txBox="1"/>
          <p:nvPr/>
        </p:nvSpPr>
        <p:spPr>
          <a:xfrm>
            <a:off x="288758" y="1288748"/>
            <a:ext cx="1289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/>
              <a:t>Primary key</a:t>
            </a:r>
          </a:p>
        </p:txBody>
      </p:sp>
      <p:pic>
        <p:nvPicPr>
          <p:cNvPr id="18" name="Picture 1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FAD4CE9-0258-4A4A-B981-09DCE1D67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58" y="1704077"/>
            <a:ext cx="11269095" cy="326737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06AD19A-C870-47C7-AF7E-DECC1BE43FF2}"/>
              </a:ext>
            </a:extLst>
          </p:cNvPr>
          <p:cNvSpPr txBox="1"/>
          <p:nvPr/>
        </p:nvSpPr>
        <p:spPr>
          <a:xfrm>
            <a:off x="2877954" y="134754"/>
            <a:ext cx="85087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/>
              <a:t>Giá của sản phẩm phụ thuộc vào mã khách hàng 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/>
              <a:t>Nhà cung cấp phụ thuộc vào mã khách hàng 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/>
              <a:t>Địa chỉ nhà cung cấp phụ thuộc vào mã khách hàng?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/>
              <a:t>Sản phẩm phụ thuộc vào mã khách hàng ?</a:t>
            </a:r>
          </a:p>
        </p:txBody>
      </p:sp>
      <p:pic>
        <p:nvPicPr>
          <p:cNvPr id="21" name="Graphic 20" descr="Question Mark">
            <a:extLst>
              <a:ext uri="{FF2B5EF4-FFF2-40B4-BE49-F238E27FC236}">
                <a16:creationId xmlns:a16="http://schemas.microsoft.com/office/drawing/2014/main" id="{5B1FBE37-727F-414F-8E6B-2B272D0552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3554" y="13475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00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37E341-0091-4648-B285-B75103973A05}"/>
              </a:ext>
            </a:extLst>
          </p:cNvPr>
          <p:cNvSpPr txBox="1"/>
          <p:nvPr/>
        </p:nvSpPr>
        <p:spPr>
          <a:xfrm>
            <a:off x="497228" y="5380522"/>
            <a:ext cx="1870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/>
              <a:t>Thiết kế chuẩn 2NF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7E97C-D910-4B95-B9D8-CE3A5511159F}"/>
              </a:ext>
            </a:extLst>
          </p:cNvPr>
          <p:cNvSpPr txBox="1"/>
          <p:nvPr/>
        </p:nvSpPr>
        <p:spPr>
          <a:xfrm>
            <a:off x="2673174" y="5380522"/>
            <a:ext cx="9057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/>
              <a:t>Là dạng chuẩn 1NF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/>
              <a:t>Tất cả các thuộc tính (Không phải cột Key) đều phụ thuộc vào Key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180271-3F59-425F-A9CB-C5F6780D3BB6}"/>
              </a:ext>
            </a:extLst>
          </p:cNvPr>
          <p:cNvSpPr txBox="1"/>
          <p:nvPr/>
        </p:nvSpPr>
        <p:spPr>
          <a:xfrm>
            <a:off x="142737" y="1254660"/>
            <a:ext cx="954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/>
              <a:t>Primary key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6AD19A-C870-47C7-AF7E-DECC1BE43FF2}"/>
              </a:ext>
            </a:extLst>
          </p:cNvPr>
          <p:cNvSpPr txBox="1"/>
          <p:nvPr/>
        </p:nvSpPr>
        <p:spPr>
          <a:xfrm>
            <a:off x="2877954" y="134754"/>
            <a:ext cx="8508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1"/>
              <a:t>Làm sao biết khách hàng nào mua sản phẩm nào </a:t>
            </a:r>
          </a:p>
        </p:txBody>
      </p:sp>
      <p:pic>
        <p:nvPicPr>
          <p:cNvPr id="21" name="Graphic 20" descr="Question Mark">
            <a:extLst>
              <a:ext uri="{FF2B5EF4-FFF2-40B4-BE49-F238E27FC236}">
                <a16:creationId xmlns:a16="http://schemas.microsoft.com/office/drawing/2014/main" id="{5B1FBE37-727F-414F-8E6B-2B272D055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3554" y="134753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697A7C0-165D-4C76-9C2F-EAFEC5069914}"/>
              </a:ext>
            </a:extLst>
          </p:cNvPr>
          <p:cNvSpPr txBox="1"/>
          <p:nvPr/>
        </p:nvSpPr>
        <p:spPr>
          <a:xfrm>
            <a:off x="4875064" y="1363768"/>
            <a:ext cx="1689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/>
              <a:t>Primary key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4CCAC0-87B4-49A3-BB9B-BFA2422B41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169" y="1902486"/>
            <a:ext cx="3546770" cy="23105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CBDA40-D2B8-4DCF-91D6-4E2F0D4840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8861" y="1946731"/>
            <a:ext cx="7221686" cy="154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94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6180271-3F59-425F-A9CB-C5F6780D3BB6}"/>
              </a:ext>
            </a:extLst>
          </p:cNvPr>
          <p:cNvSpPr txBox="1"/>
          <p:nvPr/>
        </p:nvSpPr>
        <p:spPr>
          <a:xfrm>
            <a:off x="142737" y="186253"/>
            <a:ext cx="1339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/>
              <a:t>Primary key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97A7C0-165D-4C76-9C2F-EAFEC5069914}"/>
              </a:ext>
            </a:extLst>
          </p:cNvPr>
          <p:cNvSpPr txBox="1"/>
          <p:nvPr/>
        </p:nvSpPr>
        <p:spPr>
          <a:xfrm>
            <a:off x="5251317" y="186253"/>
            <a:ext cx="1689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/>
              <a:t>Primary key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013CDC07-E5D5-4BB3-908B-7D22A6E25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245" y="3961321"/>
            <a:ext cx="3063306" cy="271042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44775AD-8465-4617-A0A9-14EFFDE3BFBF}"/>
              </a:ext>
            </a:extLst>
          </p:cNvPr>
          <p:cNvCxnSpPr>
            <a:cxnSpLocks/>
          </p:cNvCxnSpPr>
          <p:nvPr/>
        </p:nvCxnSpPr>
        <p:spPr>
          <a:xfrm>
            <a:off x="692957" y="2957973"/>
            <a:ext cx="2156121" cy="113276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C80940-F709-4FB0-8121-E903CC46ADAC}"/>
              </a:ext>
            </a:extLst>
          </p:cNvPr>
          <p:cNvCxnSpPr>
            <a:cxnSpLocks/>
          </p:cNvCxnSpPr>
          <p:nvPr/>
        </p:nvCxnSpPr>
        <p:spPr>
          <a:xfrm flipH="1">
            <a:off x="4860758" y="2185165"/>
            <a:ext cx="637283" cy="177615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A55DAA4-97B3-45C9-B86F-FB1730014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48" y="586101"/>
            <a:ext cx="3546770" cy="23105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973D07-0D4E-45E8-8FC2-8E6439ABC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6350" y="680754"/>
            <a:ext cx="6287942" cy="134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26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olor of 2020">
      <a:dk1>
        <a:srgbClr val="3F3F3F"/>
      </a:dk1>
      <a:lt1>
        <a:sysClr val="window" lastClr="FFFFFF"/>
      </a:lt1>
      <a:dk2>
        <a:srgbClr val="1D4E89"/>
      </a:dk2>
      <a:lt2>
        <a:srgbClr val="E7E6E6"/>
      </a:lt2>
      <a:accent1>
        <a:srgbClr val="4FC1E9"/>
      </a:accent1>
      <a:accent2>
        <a:srgbClr val="48CFAD"/>
      </a:accent2>
      <a:accent3>
        <a:srgbClr val="A0D468"/>
      </a:accent3>
      <a:accent4>
        <a:srgbClr val="FFCE54"/>
      </a:accent4>
      <a:accent5>
        <a:srgbClr val="FC6E51"/>
      </a:accent5>
      <a:accent6>
        <a:srgbClr val="ED5565"/>
      </a:accent6>
      <a:hlink>
        <a:srgbClr val="5D9CEC"/>
      </a:hlink>
      <a:folHlink>
        <a:srgbClr val="AC92EC"/>
      </a:folHlink>
    </a:clrScheme>
    <a:fontScheme name="Custom 5">
      <a:majorFont>
        <a:latin typeface="A3.OpenSansBold-San"/>
        <a:ea typeface=""/>
        <a:cs typeface=""/>
      </a:majorFont>
      <a:minorFont>
        <a:latin typeface="A3.OpenSans-S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16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10A84C02-4F09-40FE-82F3-79312BC08B2E}" vid="{69A41932-5ED9-47B3-8A6B-37B62AB78E10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0A84C02-4F09-40FE-82F3-79312BC08B2E}" vid="{8CF0B9B1-669A-4898-A12F-E87E9FA76E1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128</TotalTime>
  <Words>350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A3.OpenSansBold-San</vt:lpstr>
      <vt:lpstr>A3.OpenSans-San</vt:lpstr>
      <vt:lpstr>Arial</vt:lpstr>
      <vt:lpstr>Calibri</vt:lpstr>
      <vt:lpstr>Calibri Light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 Tran Quoc</dc:creator>
  <cp:lastModifiedBy>Huy Tran Quoc</cp:lastModifiedBy>
  <cp:revision>4</cp:revision>
  <dcterms:created xsi:type="dcterms:W3CDTF">2020-11-26T10:22:21Z</dcterms:created>
  <dcterms:modified xsi:type="dcterms:W3CDTF">2021-01-30T11:06:09Z</dcterms:modified>
</cp:coreProperties>
</file>