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371" r:id="rId4"/>
    <p:sldId id="257" r:id="rId5"/>
    <p:sldId id="373" r:id="rId6"/>
    <p:sldId id="375" r:id="rId7"/>
    <p:sldId id="376" r:id="rId8"/>
    <p:sldId id="358" r:id="rId9"/>
    <p:sldId id="3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8E9"/>
    <a:srgbClr val="0451F7"/>
    <a:srgbClr val="035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8DB26-ED3A-4364-BE92-5BD440607B70}" v="18" dt="2021-03-01T13:39:15.910"/>
    <p1510:client id="{EBC65723-8DF1-4341-8725-E01DFDBD7A00}" v="1" dt="2021-03-01T13:48:27.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Tran Quoc" userId="69f41a6f5b5a894d" providerId="LiveId" clId="{EBC65723-8DF1-4341-8725-E01DFDBD7A00}"/>
    <pc:docChg chg="custSel modSld">
      <pc:chgData name="Huy Tran Quoc" userId="69f41a6f5b5a894d" providerId="LiveId" clId="{EBC65723-8DF1-4341-8725-E01DFDBD7A00}" dt="2021-03-01T13:48:43.208" v="15" actId="1076"/>
      <pc:docMkLst>
        <pc:docMk/>
      </pc:docMkLst>
      <pc:sldChg chg="modSp mod">
        <pc:chgData name="Huy Tran Quoc" userId="69f41a6f5b5a894d" providerId="LiveId" clId="{EBC65723-8DF1-4341-8725-E01DFDBD7A00}" dt="2021-03-01T13:47:40.521" v="6" actId="20577"/>
        <pc:sldMkLst>
          <pc:docMk/>
          <pc:sldMk cId="2958314684" sldId="256"/>
        </pc:sldMkLst>
        <pc:spChg chg="mod">
          <ac:chgData name="Huy Tran Quoc" userId="69f41a6f5b5a894d" providerId="LiveId" clId="{EBC65723-8DF1-4341-8725-E01DFDBD7A00}" dt="2021-03-01T13:47:40.521" v="6" actId="20577"/>
          <ac:spMkLst>
            <pc:docMk/>
            <pc:sldMk cId="2958314684" sldId="256"/>
            <ac:spMk id="2" creationId="{6D536075-2FF9-46D7-8339-1BBA785CECF0}"/>
          </ac:spMkLst>
        </pc:spChg>
      </pc:sldChg>
      <pc:sldChg chg="modSp mod">
        <pc:chgData name="Huy Tran Quoc" userId="69f41a6f5b5a894d" providerId="LiveId" clId="{EBC65723-8DF1-4341-8725-E01DFDBD7A00}" dt="2021-03-01T13:48:01.703" v="9" actId="20577"/>
        <pc:sldMkLst>
          <pc:docMk/>
          <pc:sldMk cId="255732047" sldId="373"/>
        </pc:sldMkLst>
        <pc:spChg chg="mod">
          <ac:chgData name="Huy Tran Quoc" userId="69f41a6f5b5a894d" providerId="LiveId" clId="{EBC65723-8DF1-4341-8725-E01DFDBD7A00}" dt="2021-03-01T13:48:01.703" v="9" actId="20577"/>
          <ac:spMkLst>
            <pc:docMk/>
            <pc:sldMk cId="255732047" sldId="373"/>
            <ac:spMk id="11" creationId="{F7FEF002-7682-43FC-9249-3DC41A49A2C9}"/>
          </ac:spMkLst>
        </pc:spChg>
      </pc:sldChg>
      <pc:sldChg chg="addSp modSp mod">
        <pc:chgData name="Huy Tran Quoc" userId="69f41a6f5b5a894d" providerId="LiveId" clId="{EBC65723-8DF1-4341-8725-E01DFDBD7A00}" dt="2021-03-01T13:48:43.208" v="15" actId="1076"/>
        <pc:sldMkLst>
          <pc:docMk/>
          <pc:sldMk cId="2456730669" sldId="375"/>
        </pc:sldMkLst>
        <pc:picChg chg="add mod">
          <ac:chgData name="Huy Tran Quoc" userId="69f41a6f5b5a894d" providerId="LiveId" clId="{EBC65723-8DF1-4341-8725-E01DFDBD7A00}" dt="2021-03-01T13:48:43.208" v="15" actId="1076"/>
          <ac:picMkLst>
            <pc:docMk/>
            <pc:sldMk cId="2456730669" sldId="375"/>
            <ac:picMk id="11" creationId="{CB62B165-D7F7-4ADF-99C0-91FBE4CB27E7}"/>
          </ac:picMkLst>
        </pc:picChg>
      </pc:sldChg>
    </pc:docChg>
  </pc:docChgLst>
  <pc:docChgLst>
    <pc:chgData name="Huy Tran Quoc" userId="69f41a6f5b5a894d" providerId="LiveId" clId="{05BE8F5D-6FAD-4813-8439-AABB919383BC}"/>
    <pc:docChg chg="modSld">
      <pc:chgData name="Huy Tran Quoc" userId="69f41a6f5b5a894d" providerId="LiveId" clId="{05BE8F5D-6FAD-4813-8439-AABB919383BC}" dt="2021-01-22T13:33:33.230" v="176" actId="20577"/>
      <pc:docMkLst>
        <pc:docMk/>
      </pc:docMkLst>
      <pc:sldChg chg="modSp mod">
        <pc:chgData name="Huy Tran Quoc" userId="69f41a6f5b5a894d" providerId="LiveId" clId="{05BE8F5D-6FAD-4813-8439-AABB919383BC}" dt="2021-01-22T10:07:32.343" v="72" actId="20577"/>
        <pc:sldMkLst>
          <pc:docMk/>
          <pc:sldMk cId="2958314684" sldId="256"/>
        </pc:sldMkLst>
        <pc:spChg chg="mod">
          <ac:chgData name="Huy Tran Quoc" userId="69f41a6f5b5a894d" providerId="LiveId" clId="{05BE8F5D-6FAD-4813-8439-AABB919383BC}" dt="2021-01-22T10:07:32.343" v="72" actId="20577"/>
          <ac:spMkLst>
            <pc:docMk/>
            <pc:sldMk cId="2958314684" sldId="256"/>
            <ac:spMk id="2" creationId="{6D536075-2FF9-46D7-8339-1BBA785CECF0}"/>
          </ac:spMkLst>
        </pc:spChg>
      </pc:sldChg>
      <pc:sldChg chg="modSp mod">
        <pc:chgData name="Huy Tran Quoc" userId="69f41a6f5b5a894d" providerId="LiveId" clId="{05BE8F5D-6FAD-4813-8439-AABB919383BC}" dt="2021-01-22T13:33:33.230" v="176" actId="20577"/>
        <pc:sldMkLst>
          <pc:docMk/>
          <pc:sldMk cId="3350456454" sldId="257"/>
        </pc:sldMkLst>
        <pc:spChg chg="mod">
          <ac:chgData name="Huy Tran Quoc" userId="69f41a6f5b5a894d" providerId="LiveId" clId="{05BE8F5D-6FAD-4813-8439-AABB919383BC}" dt="2021-01-22T10:08:09.127" v="174" actId="20577"/>
          <ac:spMkLst>
            <pc:docMk/>
            <pc:sldMk cId="3350456454" sldId="257"/>
            <ac:spMk id="6" creationId="{ABD20478-CE93-4E2C-A0FF-8944B65F5260}"/>
          </ac:spMkLst>
        </pc:spChg>
        <pc:spChg chg="mod">
          <ac:chgData name="Huy Tran Quoc" userId="69f41a6f5b5a894d" providerId="LiveId" clId="{05BE8F5D-6FAD-4813-8439-AABB919383BC}" dt="2021-01-22T13:33:33.230" v="176" actId="20577"/>
          <ac:spMkLst>
            <pc:docMk/>
            <pc:sldMk cId="3350456454" sldId="257"/>
            <ac:spMk id="16" creationId="{0124CD3D-C6AA-4836-910F-25FD8D28FE17}"/>
          </ac:spMkLst>
        </pc:spChg>
      </pc:sldChg>
      <pc:sldChg chg="modSp mod">
        <pc:chgData name="Huy Tran Quoc" userId="69f41a6f5b5a894d" providerId="LiveId" clId="{05BE8F5D-6FAD-4813-8439-AABB919383BC}" dt="2021-01-22T10:08:23.457" v="175" actId="20577"/>
        <pc:sldMkLst>
          <pc:docMk/>
          <pc:sldMk cId="2262086813" sldId="358"/>
        </pc:sldMkLst>
        <pc:spChg chg="mod">
          <ac:chgData name="Huy Tran Quoc" userId="69f41a6f5b5a894d" providerId="LiveId" clId="{05BE8F5D-6FAD-4813-8439-AABB919383BC}" dt="2021-01-22T10:08:23.457" v="175" actId="20577"/>
          <ac:spMkLst>
            <pc:docMk/>
            <pc:sldMk cId="2262086813" sldId="358"/>
            <ac:spMk id="21" creationId="{00000000-0000-0000-0000-000000000000}"/>
          </ac:spMkLst>
        </pc:spChg>
      </pc:sldChg>
    </pc:docChg>
  </pc:docChgLst>
  <pc:docChgLst>
    <pc:chgData name="Huy Tran Quoc" userId="69f41a6f5b5a894d" providerId="LiveId" clId="{19D890D9-D523-496B-A6DE-AE7C2A06A093}"/>
    <pc:docChg chg="undo custSel addSld delSld modSld sldOrd modMainMaster">
      <pc:chgData name="Huy Tran Quoc" userId="69f41a6f5b5a894d" providerId="LiveId" clId="{19D890D9-D523-496B-A6DE-AE7C2A06A093}" dt="2020-12-13T12:22:42.774" v="3685" actId="207"/>
      <pc:docMkLst>
        <pc:docMk/>
      </pc:docMkLst>
      <pc:sldChg chg="addSp modSp mod">
        <pc:chgData name="Huy Tran Quoc" userId="69f41a6f5b5a894d" providerId="LiveId" clId="{19D890D9-D523-496B-A6DE-AE7C2A06A093}" dt="2020-12-13T11:07:17.146" v="98" actId="20577"/>
        <pc:sldMkLst>
          <pc:docMk/>
          <pc:sldMk cId="2958314684" sldId="256"/>
        </pc:sldMkLst>
        <pc:spChg chg="add mod">
          <ac:chgData name="Huy Tran Quoc" userId="69f41a6f5b5a894d" providerId="LiveId" clId="{19D890D9-D523-496B-A6DE-AE7C2A06A093}" dt="2020-12-13T11:06:44.763" v="89" actId="113"/>
          <ac:spMkLst>
            <pc:docMk/>
            <pc:sldMk cId="2958314684" sldId="256"/>
            <ac:spMk id="2" creationId="{6D536075-2FF9-46D7-8339-1BBA785CECF0}"/>
          </ac:spMkLst>
        </pc:spChg>
        <pc:spChg chg="add mod">
          <ac:chgData name="Huy Tran Quoc" userId="69f41a6f5b5a894d" providerId="LiveId" clId="{19D890D9-D523-496B-A6DE-AE7C2A06A093}" dt="2020-12-13T11:07:17.146" v="98" actId="20577"/>
          <ac:spMkLst>
            <pc:docMk/>
            <pc:sldMk cId="2958314684" sldId="256"/>
            <ac:spMk id="3" creationId="{9B98CED7-0A20-4B65-965E-9150334D5FFD}"/>
          </ac:spMkLst>
        </pc:spChg>
      </pc:sldChg>
      <pc:sldChg chg="addSp delSp modSp new mod modAnim">
        <pc:chgData name="Huy Tran Quoc" userId="69f41a6f5b5a894d" providerId="LiveId" clId="{19D890D9-D523-496B-A6DE-AE7C2A06A093}" dt="2020-12-13T12:19:14.925" v="3678"/>
        <pc:sldMkLst>
          <pc:docMk/>
          <pc:sldMk cId="3350456454" sldId="257"/>
        </pc:sldMkLst>
        <pc:spChg chg="add mod">
          <ac:chgData name="Huy Tran Quoc" userId="69f41a6f5b5a894d" providerId="LiveId" clId="{19D890D9-D523-496B-A6DE-AE7C2A06A093}" dt="2020-12-13T11:08:15.576" v="144" actId="122"/>
          <ac:spMkLst>
            <pc:docMk/>
            <pc:sldMk cId="3350456454" sldId="257"/>
            <ac:spMk id="2" creationId="{A307F067-D9DC-4027-AA04-37AD1DA415AC}"/>
          </ac:spMkLst>
        </pc:spChg>
        <pc:spChg chg="add mod">
          <ac:chgData name="Huy Tran Quoc" userId="69f41a6f5b5a894d" providerId="LiveId" clId="{19D890D9-D523-496B-A6DE-AE7C2A06A093}" dt="2020-12-13T11:10:01.233" v="197" actId="14100"/>
          <ac:spMkLst>
            <pc:docMk/>
            <pc:sldMk cId="3350456454" sldId="257"/>
            <ac:spMk id="5" creationId="{748591CA-ECBD-4885-BF43-D5388E983503}"/>
          </ac:spMkLst>
        </pc:spChg>
        <pc:spChg chg="add mod">
          <ac:chgData name="Huy Tran Quoc" userId="69f41a6f5b5a894d" providerId="LiveId" clId="{19D890D9-D523-496B-A6DE-AE7C2A06A093}" dt="2020-12-13T12:16:05.621" v="3508" actId="21"/>
          <ac:spMkLst>
            <pc:docMk/>
            <pc:sldMk cId="3350456454" sldId="257"/>
            <ac:spMk id="6" creationId="{ABD20478-CE93-4E2C-A0FF-8944B65F5260}"/>
          </ac:spMkLst>
        </pc:spChg>
        <pc:spChg chg="add del mod">
          <ac:chgData name="Huy Tran Quoc" userId="69f41a6f5b5a894d" providerId="LiveId" clId="{19D890D9-D523-496B-A6DE-AE7C2A06A093}" dt="2020-12-13T12:16:16.612" v="3512"/>
          <ac:spMkLst>
            <pc:docMk/>
            <pc:sldMk cId="3350456454" sldId="257"/>
            <ac:spMk id="9" creationId="{F09965BD-7F99-4FFE-AD7A-45F6B751DDFB}"/>
          </ac:spMkLst>
        </pc:spChg>
        <pc:spChg chg="add mod">
          <ac:chgData name="Huy Tran Quoc" userId="69f41a6f5b5a894d" providerId="LiveId" clId="{19D890D9-D523-496B-A6DE-AE7C2A06A093}" dt="2020-12-13T12:18:48.392" v="3674" actId="1076"/>
          <ac:spMkLst>
            <pc:docMk/>
            <pc:sldMk cId="3350456454" sldId="257"/>
            <ac:spMk id="10" creationId="{AD0199F3-B078-4B02-9A48-0E6D0B29B2B8}"/>
          </ac:spMkLst>
        </pc:spChg>
        <pc:spChg chg="add mod">
          <ac:chgData name="Huy Tran Quoc" userId="69f41a6f5b5a894d" providerId="LiveId" clId="{19D890D9-D523-496B-A6DE-AE7C2A06A093}" dt="2020-12-13T12:18:45.260" v="3673" actId="1076"/>
          <ac:spMkLst>
            <pc:docMk/>
            <pc:sldMk cId="3350456454" sldId="257"/>
            <ac:spMk id="13" creationId="{3619D0EB-3C5F-4ED8-912B-EEBA1C51D5F0}"/>
          </ac:spMkLst>
        </pc:spChg>
        <pc:spChg chg="add mod">
          <ac:chgData name="Huy Tran Quoc" userId="69f41a6f5b5a894d" providerId="LiveId" clId="{19D890D9-D523-496B-A6DE-AE7C2A06A093}" dt="2020-12-13T12:17:51.998" v="3532" actId="1076"/>
          <ac:spMkLst>
            <pc:docMk/>
            <pc:sldMk cId="3350456454" sldId="257"/>
            <ac:spMk id="16" creationId="{0124CD3D-C6AA-4836-910F-25FD8D28FE17}"/>
          </ac:spMkLst>
        </pc:spChg>
        <pc:spChg chg="add del mod">
          <ac:chgData name="Huy Tran Quoc" userId="69f41a6f5b5a894d" providerId="LiveId" clId="{19D890D9-D523-496B-A6DE-AE7C2A06A093}" dt="2020-12-13T12:18:14.827" v="3541"/>
          <ac:spMkLst>
            <pc:docMk/>
            <pc:sldMk cId="3350456454" sldId="257"/>
            <ac:spMk id="19" creationId="{F92DAE69-F861-43E0-8431-1A2BD9BDD7BE}"/>
          </ac:spMkLst>
        </pc:spChg>
        <pc:spChg chg="add mod">
          <ac:chgData name="Huy Tran Quoc" userId="69f41a6f5b5a894d" providerId="LiveId" clId="{19D890D9-D523-496B-A6DE-AE7C2A06A093}" dt="2020-12-13T12:18:42.560" v="3672" actId="1076"/>
          <ac:spMkLst>
            <pc:docMk/>
            <pc:sldMk cId="3350456454" sldId="257"/>
            <ac:spMk id="20" creationId="{AD0009B2-760D-4FD0-8B4E-6303C4F69F9A}"/>
          </ac:spMkLst>
        </pc:spChg>
        <pc:picChg chg="add mod">
          <ac:chgData name="Huy Tran Quoc" userId="69f41a6f5b5a894d" providerId="LiveId" clId="{19D890D9-D523-496B-A6DE-AE7C2A06A093}" dt="2020-12-13T11:09:46.106" v="157" actId="14100"/>
          <ac:picMkLst>
            <pc:docMk/>
            <pc:sldMk cId="3350456454" sldId="257"/>
            <ac:picMk id="4" creationId="{C41481F8-72FE-44A9-B576-9BF6360B05A0}"/>
          </ac:picMkLst>
        </pc:picChg>
        <pc:picChg chg="add mod">
          <ac:chgData name="Huy Tran Quoc" userId="69f41a6f5b5a894d" providerId="LiveId" clId="{19D890D9-D523-496B-A6DE-AE7C2A06A093}" dt="2020-12-13T12:16:13.066" v="3509" actId="1076"/>
          <ac:picMkLst>
            <pc:docMk/>
            <pc:sldMk cId="3350456454" sldId="257"/>
            <ac:picMk id="8" creationId="{002B68E9-9337-4107-BE2E-BB4ED3098E6A}"/>
          </ac:picMkLst>
        </pc:picChg>
        <pc:picChg chg="add mod">
          <ac:chgData name="Huy Tran Quoc" userId="69f41a6f5b5a894d" providerId="LiveId" clId="{19D890D9-D523-496B-A6DE-AE7C2A06A093}" dt="2020-12-13T12:16:51.696" v="3520" actId="1076"/>
          <ac:picMkLst>
            <pc:docMk/>
            <pc:sldMk cId="3350456454" sldId="257"/>
            <ac:picMk id="12" creationId="{FA25E5C6-CE1D-4325-A28F-9CA1E5AAFE15}"/>
          </ac:picMkLst>
        </pc:picChg>
        <pc:picChg chg="add mod">
          <ac:chgData name="Huy Tran Quoc" userId="69f41a6f5b5a894d" providerId="LiveId" clId="{19D890D9-D523-496B-A6DE-AE7C2A06A093}" dt="2020-12-13T12:17:42.696" v="3529" actId="14100"/>
          <ac:picMkLst>
            <pc:docMk/>
            <pc:sldMk cId="3350456454" sldId="257"/>
            <ac:picMk id="15" creationId="{1747A10F-2011-432B-B5CB-183D08017994}"/>
          </ac:picMkLst>
        </pc:picChg>
        <pc:picChg chg="add mod">
          <ac:chgData name="Huy Tran Quoc" userId="69f41a6f5b5a894d" providerId="LiveId" clId="{19D890D9-D523-496B-A6DE-AE7C2A06A093}" dt="2020-12-13T12:18:40.107" v="3671" actId="1076"/>
          <ac:picMkLst>
            <pc:docMk/>
            <pc:sldMk cId="3350456454" sldId="257"/>
            <ac:picMk id="18" creationId="{32FBA544-9477-48FE-AC75-054143A57137}"/>
          </ac:picMkLst>
        </pc:picChg>
      </pc:sldChg>
      <pc:sldChg chg="addSp modSp new del mod">
        <pc:chgData name="Huy Tran Quoc" userId="69f41a6f5b5a894d" providerId="LiveId" clId="{19D890D9-D523-496B-A6DE-AE7C2A06A093}" dt="2020-12-13T11:19:13.902" v="1127" actId="47"/>
        <pc:sldMkLst>
          <pc:docMk/>
          <pc:sldMk cId="1843735413" sldId="258"/>
        </pc:sldMkLst>
        <pc:spChg chg="add mod">
          <ac:chgData name="Huy Tran Quoc" userId="69f41a6f5b5a894d" providerId="LiveId" clId="{19D890D9-D523-496B-A6DE-AE7C2A06A093}" dt="2020-12-13T11:16:23.307" v="1125" actId="20577"/>
          <ac:spMkLst>
            <pc:docMk/>
            <pc:sldMk cId="1843735413" sldId="258"/>
            <ac:spMk id="2" creationId="{0937C66B-780F-4D12-AC14-F032566A13D8}"/>
          </ac:spMkLst>
        </pc:spChg>
      </pc:sldChg>
      <pc:sldChg chg="addSp delSp modSp add mod">
        <pc:chgData name="Huy Tran Quoc" userId="69f41a6f5b5a894d" providerId="LiveId" clId="{19D890D9-D523-496B-A6DE-AE7C2A06A093}" dt="2020-12-13T11:33:40.178" v="2246" actId="6549"/>
        <pc:sldMkLst>
          <pc:docMk/>
          <pc:sldMk cId="2262086813" sldId="358"/>
        </pc:sldMkLst>
        <pc:spChg chg="del mod">
          <ac:chgData name="Huy Tran Quoc" userId="69f41a6f5b5a894d" providerId="LiveId" clId="{19D890D9-D523-496B-A6DE-AE7C2A06A093}" dt="2020-12-13T11:19:20.234" v="1139"/>
          <ac:spMkLst>
            <pc:docMk/>
            <pc:sldMk cId="2262086813" sldId="358"/>
            <ac:spMk id="2" creationId="{00000000-0000-0000-0000-000000000000}"/>
          </ac:spMkLst>
        </pc:spChg>
        <pc:spChg chg="mod">
          <ac:chgData name="Huy Tran Quoc" userId="69f41a6f5b5a894d" providerId="LiveId" clId="{19D890D9-D523-496B-A6DE-AE7C2A06A093}" dt="2020-12-13T11:22:43.886" v="1298" actId="20577"/>
          <ac:spMkLst>
            <pc:docMk/>
            <pc:sldMk cId="2262086813" sldId="358"/>
            <ac:spMk id="16" creationId="{00000000-0000-0000-0000-000000000000}"/>
          </ac:spMkLst>
        </pc:spChg>
        <pc:spChg chg="mod">
          <ac:chgData name="Huy Tran Quoc" userId="69f41a6f5b5a894d" providerId="LiveId" clId="{19D890D9-D523-496B-A6DE-AE7C2A06A093}" dt="2020-12-13T11:22:41.285" v="1296" actId="20577"/>
          <ac:spMkLst>
            <pc:docMk/>
            <pc:sldMk cId="2262086813" sldId="358"/>
            <ac:spMk id="17" creationId="{00000000-0000-0000-0000-000000000000}"/>
          </ac:spMkLst>
        </pc:spChg>
        <pc:spChg chg="mod">
          <ac:chgData name="Huy Tran Quoc" userId="69f41a6f5b5a894d" providerId="LiveId" clId="{19D890D9-D523-496B-A6DE-AE7C2A06A093}" dt="2020-12-13T11:22:51.117" v="1305" actId="20577"/>
          <ac:spMkLst>
            <pc:docMk/>
            <pc:sldMk cId="2262086813" sldId="358"/>
            <ac:spMk id="19" creationId="{00000000-0000-0000-0000-000000000000}"/>
          </ac:spMkLst>
        </pc:spChg>
        <pc:spChg chg="mod">
          <ac:chgData name="Huy Tran Quoc" userId="69f41a6f5b5a894d" providerId="LiveId" clId="{19D890D9-D523-496B-A6DE-AE7C2A06A093}" dt="2020-12-13T11:32:59.114" v="2241" actId="1076"/>
          <ac:spMkLst>
            <pc:docMk/>
            <pc:sldMk cId="2262086813" sldId="358"/>
            <ac:spMk id="20" creationId="{00000000-0000-0000-0000-000000000000}"/>
          </ac:spMkLst>
        </pc:spChg>
        <pc:spChg chg="mod">
          <ac:chgData name="Huy Tran Quoc" userId="69f41a6f5b5a894d" providerId="LiveId" clId="{19D890D9-D523-496B-A6DE-AE7C2A06A093}" dt="2020-12-13T11:33:37.436" v="2245" actId="1076"/>
          <ac:spMkLst>
            <pc:docMk/>
            <pc:sldMk cId="2262086813" sldId="358"/>
            <ac:spMk id="21" creationId="{00000000-0000-0000-0000-000000000000}"/>
          </ac:spMkLst>
        </pc:spChg>
        <pc:spChg chg="mod">
          <ac:chgData name="Huy Tran Quoc" userId="69f41a6f5b5a894d" providerId="LiveId" clId="{19D890D9-D523-496B-A6DE-AE7C2A06A093}" dt="2020-12-13T11:33:12.909" v="2242" actId="1076"/>
          <ac:spMkLst>
            <pc:docMk/>
            <pc:sldMk cId="2262086813" sldId="358"/>
            <ac:spMk id="22" creationId="{00000000-0000-0000-0000-000000000000}"/>
          </ac:spMkLst>
        </pc:spChg>
        <pc:spChg chg="mod">
          <ac:chgData name="Huy Tran Quoc" userId="69f41a6f5b5a894d" providerId="LiveId" clId="{19D890D9-D523-496B-A6DE-AE7C2A06A093}" dt="2020-12-13T11:33:12.909" v="2242" actId="1076"/>
          <ac:spMkLst>
            <pc:docMk/>
            <pc:sldMk cId="2262086813" sldId="358"/>
            <ac:spMk id="23" creationId="{00000000-0000-0000-0000-000000000000}"/>
          </ac:spMkLst>
        </pc:spChg>
        <pc:spChg chg="mod">
          <ac:chgData name="Huy Tran Quoc" userId="69f41a6f5b5a894d" providerId="LiveId" clId="{19D890D9-D523-496B-A6DE-AE7C2A06A093}" dt="2020-12-13T11:33:24.930" v="2243" actId="1076"/>
          <ac:spMkLst>
            <pc:docMk/>
            <pc:sldMk cId="2262086813" sldId="358"/>
            <ac:spMk id="24" creationId="{00000000-0000-0000-0000-000000000000}"/>
          </ac:spMkLst>
        </pc:spChg>
        <pc:spChg chg="mod">
          <ac:chgData name="Huy Tran Quoc" userId="69f41a6f5b5a894d" providerId="LiveId" clId="{19D890D9-D523-496B-A6DE-AE7C2A06A093}" dt="2020-12-13T11:33:24.930" v="2243" actId="1076"/>
          <ac:spMkLst>
            <pc:docMk/>
            <pc:sldMk cId="2262086813" sldId="358"/>
            <ac:spMk id="25" creationId="{00000000-0000-0000-0000-000000000000}"/>
          </ac:spMkLst>
        </pc:spChg>
        <pc:spChg chg="mod">
          <ac:chgData name="Huy Tran Quoc" userId="69f41a6f5b5a894d" providerId="LiveId" clId="{19D890D9-D523-496B-A6DE-AE7C2A06A093}" dt="2020-12-13T11:33:31.255" v="2244" actId="1076"/>
          <ac:spMkLst>
            <pc:docMk/>
            <pc:sldMk cId="2262086813" sldId="358"/>
            <ac:spMk id="26" creationId="{00000000-0000-0000-0000-000000000000}"/>
          </ac:spMkLst>
        </pc:spChg>
        <pc:spChg chg="mod">
          <ac:chgData name="Huy Tran Quoc" userId="69f41a6f5b5a894d" providerId="LiveId" clId="{19D890D9-D523-496B-A6DE-AE7C2A06A093}" dt="2020-12-13T11:33:31.255" v="2244" actId="1076"/>
          <ac:spMkLst>
            <pc:docMk/>
            <pc:sldMk cId="2262086813" sldId="358"/>
            <ac:spMk id="27" creationId="{00000000-0000-0000-0000-000000000000}"/>
          </ac:spMkLst>
        </pc:spChg>
        <pc:spChg chg="del mod">
          <ac:chgData name="Huy Tran Quoc" userId="69f41a6f5b5a894d" providerId="LiveId" clId="{19D890D9-D523-496B-A6DE-AE7C2A06A093}" dt="2020-12-13T11:32:39.655" v="2240"/>
          <ac:spMkLst>
            <pc:docMk/>
            <pc:sldMk cId="2262086813" sldId="358"/>
            <ac:spMk id="28" creationId="{00000000-0000-0000-0000-000000000000}"/>
          </ac:spMkLst>
        </pc:spChg>
        <pc:spChg chg="mod">
          <ac:chgData name="Huy Tran Quoc" userId="69f41a6f5b5a894d" providerId="LiveId" clId="{19D890D9-D523-496B-A6DE-AE7C2A06A093}" dt="2020-12-13T11:33:40.178" v="2246" actId="6549"/>
          <ac:spMkLst>
            <pc:docMk/>
            <pc:sldMk cId="2262086813" sldId="358"/>
            <ac:spMk id="29" creationId="{00000000-0000-0000-0000-000000000000}"/>
          </ac:spMkLst>
        </pc:spChg>
        <pc:spChg chg="add mod">
          <ac:chgData name="Huy Tran Quoc" userId="69f41a6f5b5a894d" providerId="LiveId" clId="{19D890D9-D523-496B-A6DE-AE7C2A06A093}" dt="2020-12-13T11:19:42.387" v="1212" actId="122"/>
          <ac:spMkLst>
            <pc:docMk/>
            <pc:sldMk cId="2262086813" sldId="358"/>
            <ac:spMk id="30" creationId="{DC4DCA76-509D-40DA-8571-F11A8D8F75C9}"/>
          </ac:spMkLst>
        </pc:spChg>
      </pc:sldChg>
      <pc:sldChg chg="addSp delSp modSp new mod modAnim">
        <pc:chgData name="Huy Tran Quoc" userId="69f41a6f5b5a894d" providerId="LiveId" clId="{19D890D9-D523-496B-A6DE-AE7C2A06A093}" dt="2020-12-13T12:12:33.323" v="3495"/>
        <pc:sldMkLst>
          <pc:docMk/>
          <pc:sldMk cId="4232777889" sldId="359"/>
        </pc:sldMkLst>
        <pc:spChg chg="add mod">
          <ac:chgData name="Huy Tran Quoc" userId="69f41a6f5b5a894d" providerId="LiveId" clId="{19D890D9-D523-496B-A6DE-AE7C2A06A093}" dt="2020-12-13T12:11:29.716" v="3489" actId="20577"/>
          <ac:spMkLst>
            <pc:docMk/>
            <pc:sldMk cId="4232777889" sldId="359"/>
            <ac:spMk id="2" creationId="{5E2C3DD5-997B-4271-86D2-F0A13C8630DC}"/>
          </ac:spMkLst>
        </pc:spChg>
        <pc:spChg chg="add del mod">
          <ac:chgData name="Huy Tran Quoc" userId="69f41a6f5b5a894d" providerId="LiveId" clId="{19D890D9-D523-496B-A6DE-AE7C2A06A093}" dt="2020-12-13T11:43:22.870" v="2580"/>
          <ac:spMkLst>
            <pc:docMk/>
            <pc:sldMk cId="4232777889" sldId="359"/>
            <ac:spMk id="3" creationId="{FA0EC115-E642-4996-91FD-3E7922F646CB}"/>
          </ac:spMkLst>
        </pc:spChg>
        <pc:spChg chg="add mod">
          <ac:chgData name="Huy Tran Quoc" userId="69f41a6f5b5a894d" providerId="LiveId" clId="{19D890D9-D523-496B-A6DE-AE7C2A06A093}" dt="2020-12-13T11:48:23.243" v="2841" actId="1076"/>
          <ac:spMkLst>
            <pc:docMk/>
            <pc:sldMk cId="4232777889" sldId="359"/>
            <ac:spMk id="8" creationId="{59F35269-1FE3-4057-A50A-DF2FE47BAE45}"/>
          </ac:spMkLst>
        </pc:spChg>
        <pc:spChg chg="add mod">
          <ac:chgData name="Huy Tran Quoc" userId="69f41a6f5b5a894d" providerId="LiveId" clId="{19D890D9-D523-496B-A6DE-AE7C2A06A093}" dt="2020-12-13T11:48:23.243" v="2841" actId="1076"/>
          <ac:spMkLst>
            <pc:docMk/>
            <pc:sldMk cId="4232777889" sldId="359"/>
            <ac:spMk id="9" creationId="{D7BA0AF7-7180-4D44-A19E-1E0DCDB25DDF}"/>
          </ac:spMkLst>
        </pc:spChg>
        <pc:spChg chg="add mod">
          <ac:chgData name="Huy Tran Quoc" userId="69f41a6f5b5a894d" providerId="LiveId" clId="{19D890D9-D523-496B-A6DE-AE7C2A06A093}" dt="2020-12-13T11:48:23.243" v="2841" actId="1076"/>
          <ac:spMkLst>
            <pc:docMk/>
            <pc:sldMk cId="4232777889" sldId="359"/>
            <ac:spMk id="12" creationId="{1CB71CE5-88AC-4C8F-A52C-A51253553531}"/>
          </ac:spMkLst>
        </pc:spChg>
        <pc:spChg chg="add mod">
          <ac:chgData name="Huy Tran Quoc" userId="69f41a6f5b5a894d" providerId="LiveId" clId="{19D890D9-D523-496B-A6DE-AE7C2A06A093}" dt="2020-12-13T11:48:23.243" v="2841" actId="1076"/>
          <ac:spMkLst>
            <pc:docMk/>
            <pc:sldMk cId="4232777889" sldId="359"/>
            <ac:spMk id="13" creationId="{E70823E8-1AD4-4A29-ABB5-45CC4F6F39B5}"/>
          </ac:spMkLst>
        </pc:spChg>
        <pc:spChg chg="add mod">
          <ac:chgData name="Huy Tran Quoc" userId="69f41a6f5b5a894d" providerId="LiveId" clId="{19D890D9-D523-496B-A6DE-AE7C2A06A093}" dt="2020-12-13T11:48:23.243" v="2841" actId="1076"/>
          <ac:spMkLst>
            <pc:docMk/>
            <pc:sldMk cId="4232777889" sldId="359"/>
            <ac:spMk id="14" creationId="{B8BA7AB8-7BEB-4DED-B1A5-8847FFBCBFF0}"/>
          </ac:spMkLst>
        </pc:spChg>
        <pc:spChg chg="add mod">
          <ac:chgData name="Huy Tran Quoc" userId="69f41a6f5b5a894d" providerId="LiveId" clId="{19D890D9-D523-496B-A6DE-AE7C2A06A093}" dt="2020-12-13T11:48:34.614" v="2897" actId="113"/>
          <ac:spMkLst>
            <pc:docMk/>
            <pc:sldMk cId="4232777889" sldId="359"/>
            <ac:spMk id="15" creationId="{9CB82A6F-81BB-42DE-9884-4A1B3AE6AC3B}"/>
          </ac:spMkLst>
        </pc:spChg>
        <pc:spChg chg="add mod">
          <ac:chgData name="Huy Tran Quoc" userId="69f41a6f5b5a894d" providerId="LiveId" clId="{19D890D9-D523-496B-A6DE-AE7C2A06A093}" dt="2020-12-13T11:49:10.178" v="3028" actId="1076"/>
          <ac:spMkLst>
            <pc:docMk/>
            <pc:sldMk cId="4232777889" sldId="359"/>
            <ac:spMk id="16" creationId="{A6566AB6-F940-4B57-9AD2-293B9A1C5078}"/>
          </ac:spMkLst>
        </pc:spChg>
        <pc:spChg chg="add mod">
          <ac:chgData name="Huy Tran Quoc" userId="69f41a6f5b5a894d" providerId="LiveId" clId="{19D890D9-D523-496B-A6DE-AE7C2A06A093}" dt="2020-12-13T11:50:07.511" v="3034" actId="20577"/>
          <ac:spMkLst>
            <pc:docMk/>
            <pc:sldMk cId="4232777889" sldId="359"/>
            <ac:spMk id="17" creationId="{9FBC0767-BFD8-4755-B0EC-4444DF2AB4B4}"/>
          </ac:spMkLst>
        </pc:spChg>
        <pc:picChg chg="add mod">
          <ac:chgData name="Huy Tran Quoc" userId="69f41a6f5b5a894d" providerId="LiveId" clId="{19D890D9-D523-496B-A6DE-AE7C2A06A093}" dt="2020-12-13T11:48:23.243" v="2841" actId="1076"/>
          <ac:picMkLst>
            <pc:docMk/>
            <pc:sldMk cId="4232777889" sldId="359"/>
            <ac:picMk id="5" creationId="{97882D47-1D2F-4E14-B85C-66FC9C0852BC}"/>
          </ac:picMkLst>
        </pc:picChg>
        <pc:picChg chg="add mod">
          <ac:chgData name="Huy Tran Quoc" userId="69f41a6f5b5a894d" providerId="LiveId" clId="{19D890D9-D523-496B-A6DE-AE7C2A06A093}" dt="2020-12-13T11:48:23.243" v="2841" actId="1076"/>
          <ac:picMkLst>
            <pc:docMk/>
            <pc:sldMk cId="4232777889" sldId="359"/>
            <ac:picMk id="7" creationId="{1B9A9007-2E80-418E-AAC3-94DC5E018E7D}"/>
          </ac:picMkLst>
        </pc:picChg>
        <pc:picChg chg="add mod">
          <ac:chgData name="Huy Tran Quoc" userId="69f41a6f5b5a894d" providerId="LiveId" clId="{19D890D9-D523-496B-A6DE-AE7C2A06A093}" dt="2020-12-13T11:48:23.243" v="2841" actId="1076"/>
          <ac:picMkLst>
            <pc:docMk/>
            <pc:sldMk cId="4232777889" sldId="359"/>
            <ac:picMk id="11" creationId="{94419169-9354-40C1-8BD5-8B2A50E17EEF}"/>
          </ac:picMkLst>
        </pc:picChg>
      </pc:sldChg>
      <pc:sldChg chg="addSp modSp new mod">
        <pc:chgData name="Huy Tran Quoc" userId="69f41a6f5b5a894d" providerId="LiveId" clId="{19D890D9-D523-496B-A6DE-AE7C2A06A093}" dt="2020-12-13T11:58:44.983" v="3118" actId="207"/>
        <pc:sldMkLst>
          <pc:docMk/>
          <pc:sldMk cId="3970736878" sldId="360"/>
        </pc:sldMkLst>
        <pc:spChg chg="add mod">
          <ac:chgData name="Huy Tran Quoc" userId="69f41a6f5b5a894d" providerId="LiveId" clId="{19D890D9-D523-496B-A6DE-AE7C2A06A093}" dt="2020-12-13T11:55:25.755" v="3085" actId="20577"/>
          <ac:spMkLst>
            <pc:docMk/>
            <pc:sldMk cId="3970736878" sldId="360"/>
            <ac:spMk id="2" creationId="{1720A0C0-079D-4A1B-BCB6-74C998346C56}"/>
          </ac:spMkLst>
        </pc:spChg>
        <pc:spChg chg="add mod">
          <ac:chgData name="Huy Tran Quoc" userId="69f41a6f5b5a894d" providerId="LiveId" clId="{19D890D9-D523-496B-A6DE-AE7C2A06A093}" dt="2020-12-13T11:58:44.983" v="3118" actId="207"/>
          <ac:spMkLst>
            <pc:docMk/>
            <pc:sldMk cId="3970736878" sldId="360"/>
            <ac:spMk id="3" creationId="{76B6E07C-FB41-4BED-BC79-94DD8E528C78}"/>
          </ac:spMkLst>
        </pc:spChg>
      </pc:sldChg>
      <pc:sldChg chg="addSp modSp new mod">
        <pc:chgData name="Huy Tran Quoc" userId="69f41a6f5b5a894d" providerId="LiveId" clId="{19D890D9-D523-496B-A6DE-AE7C2A06A093}" dt="2020-12-13T12:07:24.747" v="3325"/>
        <pc:sldMkLst>
          <pc:docMk/>
          <pc:sldMk cId="4284639171" sldId="361"/>
        </pc:sldMkLst>
        <pc:spChg chg="add mod">
          <ac:chgData name="Huy Tran Quoc" userId="69f41a6f5b5a894d" providerId="LiveId" clId="{19D890D9-D523-496B-A6DE-AE7C2A06A093}" dt="2020-12-13T12:03:15.958" v="3315" actId="20577"/>
          <ac:spMkLst>
            <pc:docMk/>
            <pc:sldMk cId="4284639171" sldId="361"/>
            <ac:spMk id="2" creationId="{39411FA7-D2CB-48C0-B361-8C5AF16A6FA3}"/>
          </ac:spMkLst>
        </pc:spChg>
        <pc:spChg chg="add mod">
          <ac:chgData name="Huy Tran Quoc" userId="69f41a6f5b5a894d" providerId="LiveId" clId="{19D890D9-D523-496B-A6DE-AE7C2A06A093}" dt="2020-12-13T12:05:08.299" v="3324" actId="207"/>
          <ac:spMkLst>
            <pc:docMk/>
            <pc:sldMk cId="4284639171" sldId="361"/>
            <ac:spMk id="3" creationId="{5B5E25F5-023A-48AA-BDE7-9ADF96142913}"/>
          </ac:spMkLst>
        </pc:spChg>
        <pc:picChg chg="add mod">
          <ac:chgData name="Huy Tran Quoc" userId="69f41a6f5b5a894d" providerId="LiveId" clId="{19D890D9-D523-496B-A6DE-AE7C2A06A093}" dt="2020-12-13T12:07:24.747" v="3325"/>
          <ac:picMkLst>
            <pc:docMk/>
            <pc:sldMk cId="4284639171" sldId="361"/>
            <ac:picMk id="4" creationId="{AE5A42F5-3F07-4018-98B4-9DA3CC2AAD0A}"/>
          </ac:picMkLst>
        </pc:picChg>
      </pc:sldChg>
      <pc:sldChg chg="modSp add mod ord">
        <pc:chgData name="Huy Tran Quoc" userId="69f41a6f5b5a894d" providerId="LiveId" clId="{19D890D9-D523-496B-A6DE-AE7C2A06A093}" dt="2020-12-13T11:57:33.324" v="3112" actId="207"/>
        <pc:sldMkLst>
          <pc:docMk/>
          <pc:sldMk cId="3101453847" sldId="362"/>
        </pc:sldMkLst>
        <pc:spChg chg="mod">
          <ac:chgData name="Huy Tran Quoc" userId="69f41a6f5b5a894d" providerId="LiveId" clId="{19D890D9-D523-496B-A6DE-AE7C2A06A093}" dt="2020-12-13T11:57:33.324" v="3112" actId="207"/>
          <ac:spMkLst>
            <pc:docMk/>
            <pc:sldMk cId="3101453847" sldId="362"/>
            <ac:spMk id="3" creationId="{76B6E07C-FB41-4BED-BC79-94DD8E528C78}"/>
          </ac:spMkLst>
        </pc:spChg>
      </pc:sldChg>
      <pc:sldChg chg="modSp add mod">
        <pc:chgData name="Huy Tran Quoc" userId="69f41a6f5b5a894d" providerId="LiveId" clId="{19D890D9-D523-496B-A6DE-AE7C2A06A093}" dt="2020-12-13T12:00:48.874" v="3147" actId="14100"/>
        <pc:sldMkLst>
          <pc:docMk/>
          <pc:sldMk cId="1949705126" sldId="363"/>
        </pc:sldMkLst>
        <pc:spChg chg="mod">
          <ac:chgData name="Huy Tran Quoc" userId="69f41a6f5b5a894d" providerId="LiveId" clId="{19D890D9-D523-496B-A6DE-AE7C2A06A093}" dt="2020-12-13T12:00:05.034" v="3141" actId="20577"/>
          <ac:spMkLst>
            <pc:docMk/>
            <pc:sldMk cId="1949705126" sldId="363"/>
            <ac:spMk id="2" creationId="{1720A0C0-079D-4A1B-BCB6-74C998346C56}"/>
          </ac:spMkLst>
        </pc:spChg>
        <pc:spChg chg="mod">
          <ac:chgData name="Huy Tran Quoc" userId="69f41a6f5b5a894d" providerId="LiveId" clId="{19D890D9-D523-496B-A6DE-AE7C2A06A093}" dt="2020-12-13T12:00:48.874" v="3147" actId="14100"/>
          <ac:spMkLst>
            <pc:docMk/>
            <pc:sldMk cId="1949705126" sldId="363"/>
            <ac:spMk id="3" creationId="{76B6E07C-FB41-4BED-BC79-94DD8E528C78}"/>
          </ac:spMkLst>
        </pc:spChg>
      </pc:sldChg>
      <pc:sldChg chg="addSp modSp new mod">
        <pc:chgData name="Huy Tran Quoc" userId="69f41a6f5b5a894d" providerId="LiveId" clId="{19D890D9-D523-496B-A6DE-AE7C2A06A093}" dt="2020-12-13T12:02:50.344" v="3251" actId="1076"/>
        <pc:sldMkLst>
          <pc:docMk/>
          <pc:sldMk cId="277177366" sldId="364"/>
        </pc:sldMkLst>
        <pc:spChg chg="add mod">
          <ac:chgData name="Huy Tran Quoc" userId="69f41a6f5b5a894d" providerId="LiveId" clId="{19D890D9-D523-496B-A6DE-AE7C2A06A093}" dt="2020-12-13T12:02:17.536" v="3245" actId="14100"/>
          <ac:spMkLst>
            <pc:docMk/>
            <pc:sldMk cId="277177366" sldId="364"/>
            <ac:spMk id="2" creationId="{F196F585-9F06-45CE-8B4F-6155A75FC522}"/>
          </ac:spMkLst>
        </pc:spChg>
        <pc:spChg chg="add mod">
          <ac:chgData name="Huy Tran Quoc" userId="69f41a6f5b5a894d" providerId="LiveId" clId="{19D890D9-D523-496B-A6DE-AE7C2A06A093}" dt="2020-12-13T12:02:50.344" v="3251" actId="1076"/>
          <ac:spMkLst>
            <pc:docMk/>
            <pc:sldMk cId="277177366" sldId="364"/>
            <ac:spMk id="5" creationId="{33B2AC3C-BD86-4ECA-97D6-9DE92E262904}"/>
          </ac:spMkLst>
        </pc:spChg>
        <pc:picChg chg="add mod">
          <ac:chgData name="Huy Tran Quoc" userId="69f41a6f5b5a894d" providerId="LiveId" clId="{19D890D9-D523-496B-A6DE-AE7C2A06A093}" dt="2020-12-13T12:02:36.933" v="3248" actId="14100"/>
          <ac:picMkLst>
            <pc:docMk/>
            <pc:sldMk cId="277177366" sldId="364"/>
            <ac:picMk id="3" creationId="{06A371CC-721C-4AFB-8E93-23BDE8AB6C42}"/>
          </ac:picMkLst>
        </pc:picChg>
      </pc:sldChg>
      <pc:sldChg chg="addSp delSp modSp new mod">
        <pc:chgData name="Huy Tran Quoc" userId="69f41a6f5b5a894d" providerId="LiveId" clId="{19D890D9-D523-496B-A6DE-AE7C2A06A093}" dt="2020-12-13T12:22:42.774" v="3685" actId="207"/>
        <pc:sldMkLst>
          <pc:docMk/>
          <pc:sldMk cId="250496538" sldId="365"/>
        </pc:sldMkLst>
        <pc:spChg chg="add del mod">
          <ac:chgData name="Huy Tran Quoc" userId="69f41a6f5b5a894d" providerId="LiveId" clId="{19D890D9-D523-496B-A6DE-AE7C2A06A093}" dt="2020-12-13T12:11:01.789" v="3445" actId="478"/>
          <ac:spMkLst>
            <pc:docMk/>
            <pc:sldMk cId="250496538" sldId="365"/>
            <ac:spMk id="2" creationId="{6CEE3CA2-0A02-4E12-9661-D99737E7FD02}"/>
          </ac:spMkLst>
        </pc:spChg>
        <pc:picChg chg="add mod">
          <ac:chgData name="Huy Tran Quoc" userId="69f41a6f5b5a894d" providerId="LiveId" clId="{19D890D9-D523-496B-A6DE-AE7C2A06A093}" dt="2020-12-13T12:22:42.774" v="3685" actId="207"/>
          <ac:picMkLst>
            <pc:docMk/>
            <pc:sldMk cId="250496538" sldId="365"/>
            <ac:picMk id="4" creationId="{42C75C57-6F8E-4CCB-BE5C-440D10B5609C}"/>
          </ac:picMkLst>
        </pc:picChg>
      </pc:sldChg>
      <pc:sldChg chg="addSp delSp modSp add mod">
        <pc:chgData name="Huy Tran Quoc" userId="69f41a6f5b5a894d" providerId="LiveId" clId="{19D890D9-D523-496B-A6DE-AE7C2A06A093}" dt="2020-12-13T12:10:36.145" v="3444" actId="1076"/>
        <pc:sldMkLst>
          <pc:docMk/>
          <pc:sldMk cId="1527625731" sldId="366"/>
        </pc:sldMkLst>
        <pc:spChg chg="mod">
          <ac:chgData name="Huy Tran Quoc" userId="69f41a6f5b5a894d" providerId="LiveId" clId="{19D890D9-D523-496B-A6DE-AE7C2A06A093}" dt="2020-12-13T12:09:24.698" v="3429" actId="14100"/>
          <ac:spMkLst>
            <pc:docMk/>
            <pc:sldMk cId="1527625731" sldId="366"/>
            <ac:spMk id="2" creationId="{39411FA7-D2CB-48C0-B361-8C5AF16A6FA3}"/>
          </ac:spMkLst>
        </pc:spChg>
        <pc:spChg chg="mod">
          <ac:chgData name="Huy Tran Quoc" userId="69f41a6f5b5a894d" providerId="LiveId" clId="{19D890D9-D523-496B-A6DE-AE7C2A06A093}" dt="2020-12-13T12:10:36.145" v="3444" actId="1076"/>
          <ac:spMkLst>
            <pc:docMk/>
            <pc:sldMk cId="1527625731" sldId="366"/>
            <ac:spMk id="3" creationId="{5B5E25F5-023A-48AA-BDE7-9ADF96142913}"/>
          </ac:spMkLst>
        </pc:spChg>
        <pc:picChg chg="del">
          <ac:chgData name="Huy Tran Quoc" userId="69f41a6f5b5a894d" providerId="LiveId" clId="{19D890D9-D523-496B-A6DE-AE7C2A06A093}" dt="2020-12-13T12:10:26.302" v="3442" actId="478"/>
          <ac:picMkLst>
            <pc:docMk/>
            <pc:sldMk cId="1527625731" sldId="366"/>
            <ac:picMk id="4" creationId="{AE5A42F5-3F07-4018-98B4-9DA3CC2AAD0A}"/>
          </ac:picMkLst>
        </pc:picChg>
        <pc:picChg chg="add mod">
          <ac:chgData name="Huy Tran Quoc" userId="69f41a6f5b5a894d" providerId="LiveId" clId="{19D890D9-D523-496B-A6DE-AE7C2A06A093}" dt="2020-12-13T12:10:32.698" v="3443"/>
          <ac:picMkLst>
            <pc:docMk/>
            <pc:sldMk cId="1527625731" sldId="366"/>
            <ac:picMk id="5" creationId="{D3FB9F4A-140C-433E-807D-8C62D7BA66B1}"/>
          </ac:picMkLst>
        </pc:picChg>
      </pc:sldChg>
      <pc:sldMasterChg chg="modSldLayout">
        <pc:chgData name="Huy Tran Quoc" userId="69f41a6f5b5a894d" providerId="LiveId" clId="{19D890D9-D523-496B-A6DE-AE7C2A06A093}" dt="2020-12-13T11:08:33.556" v="150"/>
        <pc:sldMasterMkLst>
          <pc:docMk/>
          <pc:sldMasterMk cId="304628816" sldId="2147483648"/>
        </pc:sldMasterMkLst>
        <pc:sldLayoutChg chg="addSp modSp">
          <pc:chgData name="Huy Tran Quoc" userId="69f41a6f5b5a894d" providerId="LiveId" clId="{19D890D9-D523-496B-A6DE-AE7C2A06A093}" dt="2020-12-13T11:08:28.563" v="145"/>
          <pc:sldLayoutMkLst>
            <pc:docMk/>
            <pc:sldMasterMk cId="304628816" sldId="2147483648"/>
            <pc:sldLayoutMk cId="1618376309" sldId="2147483650"/>
          </pc:sldLayoutMkLst>
          <pc:picChg chg="add mod">
            <ac:chgData name="Huy Tran Quoc" userId="69f41a6f5b5a894d" providerId="LiveId" clId="{19D890D9-D523-496B-A6DE-AE7C2A06A093}" dt="2020-12-13T11:08:28.563" v="145"/>
            <ac:picMkLst>
              <pc:docMk/>
              <pc:sldMasterMk cId="304628816" sldId="2147483648"/>
              <pc:sldLayoutMk cId="1618376309" sldId="2147483650"/>
              <ac:picMk id="5" creationId="{475DEF9F-E2AE-4D03-91C2-2A71C209F77C}"/>
            </ac:picMkLst>
          </pc:picChg>
        </pc:sldLayoutChg>
        <pc:sldLayoutChg chg="addSp delSp modSp">
          <pc:chgData name="Huy Tran Quoc" userId="69f41a6f5b5a894d" providerId="LiveId" clId="{19D890D9-D523-496B-A6DE-AE7C2A06A093}" dt="2020-12-13T11:08:31.469" v="148"/>
          <pc:sldLayoutMkLst>
            <pc:docMk/>
            <pc:sldMasterMk cId="304628816" sldId="2147483648"/>
            <pc:sldLayoutMk cId="1859765372" sldId="2147483656"/>
          </pc:sldLayoutMkLst>
          <pc:picChg chg="add mod">
            <ac:chgData name="Huy Tran Quoc" userId="69f41a6f5b5a894d" providerId="LiveId" clId="{19D890D9-D523-496B-A6DE-AE7C2A06A093}" dt="2020-12-13T11:08:29.590" v="146"/>
            <ac:picMkLst>
              <pc:docMk/>
              <pc:sldMasterMk cId="304628816" sldId="2147483648"/>
              <pc:sldLayoutMk cId="1859765372" sldId="2147483656"/>
              <ac:picMk id="5" creationId="{75E742BE-F02E-446A-A985-7619926568D9}"/>
            </ac:picMkLst>
          </pc:picChg>
          <pc:picChg chg="add del mod">
            <ac:chgData name="Huy Tran Quoc" userId="69f41a6f5b5a894d" providerId="LiveId" clId="{19D890D9-D523-496B-A6DE-AE7C2A06A093}" dt="2020-12-13T11:08:31.469" v="148"/>
            <ac:picMkLst>
              <pc:docMk/>
              <pc:sldMasterMk cId="304628816" sldId="2147483648"/>
              <pc:sldLayoutMk cId="1859765372" sldId="2147483656"/>
              <ac:picMk id="6" creationId="{FD6AB49B-1319-469F-B074-D1F340C77E7B}"/>
            </ac:picMkLst>
          </pc:picChg>
        </pc:sldLayoutChg>
        <pc:sldLayoutChg chg="addSp modSp">
          <pc:chgData name="Huy Tran Quoc" userId="69f41a6f5b5a894d" providerId="LiveId" clId="{19D890D9-D523-496B-A6DE-AE7C2A06A093}" dt="2020-12-13T11:08:32.500" v="149"/>
          <pc:sldLayoutMkLst>
            <pc:docMk/>
            <pc:sldMasterMk cId="304628816" sldId="2147483648"/>
            <pc:sldLayoutMk cId="2071896981" sldId="2147483657"/>
          </pc:sldLayoutMkLst>
          <pc:picChg chg="add mod">
            <ac:chgData name="Huy Tran Quoc" userId="69f41a6f5b5a894d" providerId="LiveId" clId="{19D890D9-D523-496B-A6DE-AE7C2A06A093}" dt="2020-12-13T11:08:32.500" v="149"/>
            <ac:picMkLst>
              <pc:docMk/>
              <pc:sldMasterMk cId="304628816" sldId="2147483648"/>
              <pc:sldLayoutMk cId="2071896981" sldId="2147483657"/>
              <ac:picMk id="5" creationId="{728F250D-B46F-4323-B300-15DDBC0CC3BB}"/>
            </ac:picMkLst>
          </pc:picChg>
        </pc:sldLayoutChg>
        <pc:sldLayoutChg chg="addSp modSp">
          <pc:chgData name="Huy Tran Quoc" userId="69f41a6f5b5a894d" providerId="LiveId" clId="{19D890D9-D523-496B-A6DE-AE7C2A06A093}" dt="2020-12-13T11:08:33.556" v="150"/>
          <pc:sldLayoutMkLst>
            <pc:docMk/>
            <pc:sldMasterMk cId="304628816" sldId="2147483648"/>
            <pc:sldLayoutMk cId="4294056152" sldId="2147483658"/>
          </pc:sldLayoutMkLst>
          <pc:picChg chg="add mod">
            <ac:chgData name="Huy Tran Quoc" userId="69f41a6f5b5a894d" providerId="LiveId" clId="{19D890D9-D523-496B-A6DE-AE7C2A06A093}" dt="2020-12-13T11:08:33.556" v="150"/>
            <ac:picMkLst>
              <pc:docMk/>
              <pc:sldMasterMk cId="304628816" sldId="2147483648"/>
              <pc:sldLayoutMk cId="4294056152" sldId="2147483658"/>
              <ac:picMk id="5" creationId="{BB5A170B-6EE3-4A40-BF9E-F58A6E0AE4C6}"/>
            </ac:picMkLst>
          </pc:picChg>
        </pc:sldLayoutChg>
      </pc:sldMasterChg>
      <pc:sldMasterChg chg="modSldLayout">
        <pc:chgData name="Huy Tran Quoc" userId="69f41a6f5b5a894d" providerId="LiveId" clId="{19D890D9-D523-496B-A6DE-AE7C2A06A093}" dt="2020-12-13T11:08:37.467" v="151"/>
        <pc:sldMasterMkLst>
          <pc:docMk/>
          <pc:sldMasterMk cId="3301904758" sldId="2147483661"/>
        </pc:sldMasterMkLst>
        <pc:sldLayoutChg chg="addSp modSp">
          <pc:chgData name="Huy Tran Quoc" userId="69f41a6f5b5a894d" providerId="LiveId" clId="{19D890D9-D523-496B-A6DE-AE7C2A06A093}" dt="2020-12-13T11:08:37.467" v="151"/>
          <pc:sldLayoutMkLst>
            <pc:docMk/>
            <pc:sldMasterMk cId="3301904758" sldId="2147483661"/>
            <pc:sldLayoutMk cId="256541211" sldId="2147483668"/>
          </pc:sldLayoutMkLst>
          <pc:picChg chg="add mod">
            <ac:chgData name="Huy Tran Quoc" userId="69f41a6f5b5a894d" providerId="LiveId" clId="{19D890D9-D523-496B-A6DE-AE7C2A06A093}" dt="2020-12-13T11:08:37.467" v="151"/>
            <ac:picMkLst>
              <pc:docMk/>
              <pc:sldMasterMk cId="3301904758" sldId="2147483661"/>
              <pc:sldLayoutMk cId="256541211" sldId="2147483668"/>
              <ac:picMk id="5" creationId="{A8E40C97-42B2-42D9-9520-B28760BA6867}"/>
            </ac:picMkLst>
          </pc:picChg>
        </pc:sldLayoutChg>
      </pc:sldMasterChg>
    </pc:docChg>
  </pc:docChgLst>
  <pc:docChgLst>
    <pc:chgData name="Huy Tran Quoc" userId="69f41a6f5b5a894d" providerId="LiveId" clId="{4F4195AC-7788-43F5-979C-4BD65ABB6132}"/>
    <pc:docChg chg="custSel delSld modSld">
      <pc:chgData name="Huy Tran Quoc" userId="69f41a6f5b5a894d" providerId="LiveId" clId="{4F4195AC-7788-43F5-979C-4BD65ABB6132}" dt="2021-01-11T12:56:28.932" v="3162" actId="20577"/>
      <pc:docMkLst>
        <pc:docMk/>
      </pc:docMkLst>
      <pc:sldChg chg="delSp modSp mod">
        <pc:chgData name="Huy Tran Quoc" userId="69f41a6f5b5a894d" providerId="LiveId" clId="{4F4195AC-7788-43F5-979C-4BD65ABB6132}" dt="2021-01-11T12:30:54.912" v="122"/>
        <pc:sldMkLst>
          <pc:docMk/>
          <pc:sldMk cId="2958314684" sldId="256"/>
        </pc:sldMkLst>
        <pc:spChg chg="mod">
          <ac:chgData name="Huy Tran Quoc" userId="69f41a6f5b5a894d" providerId="LiveId" clId="{4F4195AC-7788-43F5-979C-4BD65ABB6132}" dt="2021-01-11T12:30:52.494" v="120" actId="1076"/>
          <ac:spMkLst>
            <pc:docMk/>
            <pc:sldMk cId="2958314684" sldId="256"/>
            <ac:spMk id="2" creationId="{6D536075-2FF9-46D7-8339-1BBA785CECF0}"/>
          </ac:spMkLst>
        </pc:spChg>
        <pc:spChg chg="del mod">
          <ac:chgData name="Huy Tran Quoc" userId="69f41a6f5b5a894d" providerId="LiveId" clId="{4F4195AC-7788-43F5-979C-4BD65ABB6132}" dt="2021-01-11T12:30:54.912" v="122"/>
          <ac:spMkLst>
            <pc:docMk/>
            <pc:sldMk cId="2958314684" sldId="256"/>
            <ac:spMk id="3" creationId="{9B98CED7-0A20-4B65-965E-9150334D5FFD}"/>
          </ac:spMkLst>
        </pc:spChg>
      </pc:sldChg>
      <pc:sldChg chg="modSp mod">
        <pc:chgData name="Huy Tran Quoc" userId="69f41a6f5b5a894d" providerId="LiveId" clId="{4F4195AC-7788-43F5-979C-4BD65ABB6132}" dt="2021-01-11T12:35:50.692" v="1226" actId="20577"/>
        <pc:sldMkLst>
          <pc:docMk/>
          <pc:sldMk cId="3350456454" sldId="257"/>
        </pc:sldMkLst>
        <pc:spChg chg="mod">
          <ac:chgData name="Huy Tran Quoc" userId="69f41a6f5b5a894d" providerId="LiveId" clId="{4F4195AC-7788-43F5-979C-4BD65ABB6132}" dt="2021-01-11T12:31:47.716" v="201" actId="20577"/>
          <ac:spMkLst>
            <pc:docMk/>
            <pc:sldMk cId="3350456454" sldId="257"/>
            <ac:spMk id="5" creationId="{748591CA-ECBD-4885-BF43-D5388E983503}"/>
          </ac:spMkLst>
        </pc:spChg>
        <pc:spChg chg="mod">
          <ac:chgData name="Huy Tran Quoc" userId="69f41a6f5b5a894d" providerId="LiveId" clId="{4F4195AC-7788-43F5-979C-4BD65ABB6132}" dt="2021-01-11T12:35:50.692" v="1226" actId="20577"/>
          <ac:spMkLst>
            <pc:docMk/>
            <pc:sldMk cId="3350456454" sldId="257"/>
            <ac:spMk id="6" creationId="{ABD20478-CE93-4E2C-A0FF-8944B65F5260}"/>
          </ac:spMkLst>
        </pc:spChg>
        <pc:spChg chg="mod">
          <ac:chgData name="Huy Tran Quoc" userId="69f41a6f5b5a894d" providerId="LiveId" clId="{4F4195AC-7788-43F5-979C-4BD65ABB6132}" dt="2021-01-11T12:31:37.225" v="134" actId="20577"/>
          <ac:spMkLst>
            <pc:docMk/>
            <pc:sldMk cId="3350456454" sldId="257"/>
            <ac:spMk id="10" creationId="{AD0199F3-B078-4B02-9A48-0E6D0B29B2B8}"/>
          </ac:spMkLst>
        </pc:spChg>
        <pc:spChg chg="mod">
          <ac:chgData name="Huy Tran Quoc" userId="69f41a6f5b5a894d" providerId="LiveId" clId="{4F4195AC-7788-43F5-979C-4BD65ABB6132}" dt="2021-01-11T12:34:11.603" v="618" actId="20577"/>
          <ac:spMkLst>
            <pc:docMk/>
            <pc:sldMk cId="3350456454" sldId="257"/>
            <ac:spMk id="13" creationId="{3619D0EB-3C5F-4ED8-912B-EEBA1C51D5F0}"/>
          </ac:spMkLst>
        </pc:spChg>
        <pc:spChg chg="mod">
          <ac:chgData name="Huy Tran Quoc" userId="69f41a6f5b5a894d" providerId="LiveId" clId="{4F4195AC-7788-43F5-979C-4BD65ABB6132}" dt="2021-01-11T12:33:08.396" v="505" actId="20577"/>
          <ac:spMkLst>
            <pc:docMk/>
            <pc:sldMk cId="3350456454" sldId="257"/>
            <ac:spMk id="16" creationId="{0124CD3D-C6AA-4836-910F-25FD8D28FE17}"/>
          </ac:spMkLst>
        </pc:spChg>
        <pc:spChg chg="mod">
          <ac:chgData name="Huy Tran Quoc" userId="69f41a6f5b5a894d" providerId="LiveId" clId="{4F4195AC-7788-43F5-979C-4BD65ABB6132}" dt="2021-01-11T12:34:25.897" v="630" actId="1076"/>
          <ac:spMkLst>
            <pc:docMk/>
            <pc:sldMk cId="3350456454" sldId="257"/>
            <ac:spMk id="20" creationId="{AD0009B2-760D-4FD0-8B4E-6303C4F69F9A}"/>
          </ac:spMkLst>
        </pc:spChg>
        <pc:picChg chg="mod">
          <ac:chgData name="Huy Tran Quoc" userId="69f41a6f5b5a894d" providerId="LiveId" clId="{4F4195AC-7788-43F5-979C-4BD65ABB6132}" dt="2021-01-11T12:34:25.897" v="630" actId="1076"/>
          <ac:picMkLst>
            <pc:docMk/>
            <pc:sldMk cId="3350456454" sldId="257"/>
            <ac:picMk id="18" creationId="{32FBA544-9477-48FE-AC75-054143A57137}"/>
          </ac:picMkLst>
        </pc:picChg>
      </pc:sldChg>
      <pc:sldChg chg="modSp mod">
        <pc:chgData name="Huy Tran Quoc" userId="69f41a6f5b5a894d" providerId="LiveId" clId="{4F4195AC-7788-43F5-979C-4BD65ABB6132}" dt="2021-01-11T12:42:16.745" v="2088" actId="20577"/>
        <pc:sldMkLst>
          <pc:docMk/>
          <pc:sldMk cId="2262086813" sldId="358"/>
        </pc:sldMkLst>
        <pc:spChg chg="mod">
          <ac:chgData name="Huy Tran Quoc" userId="69f41a6f5b5a894d" providerId="LiveId" clId="{4F4195AC-7788-43F5-979C-4BD65ABB6132}" dt="2021-01-11T12:42:16.745" v="2088" actId="20577"/>
          <ac:spMkLst>
            <pc:docMk/>
            <pc:sldMk cId="2262086813" sldId="358"/>
            <ac:spMk id="21" creationId="{00000000-0000-0000-0000-000000000000}"/>
          </ac:spMkLst>
        </pc:spChg>
        <pc:spChg chg="mod">
          <ac:chgData name="Huy Tran Quoc" userId="69f41a6f5b5a894d" providerId="LiveId" clId="{4F4195AC-7788-43F5-979C-4BD65ABB6132}" dt="2021-01-11T12:41:50.463" v="1946" actId="20577"/>
          <ac:spMkLst>
            <pc:docMk/>
            <pc:sldMk cId="2262086813" sldId="358"/>
            <ac:spMk id="23" creationId="{00000000-0000-0000-0000-000000000000}"/>
          </ac:spMkLst>
        </pc:spChg>
        <pc:spChg chg="mod">
          <ac:chgData name="Huy Tran Quoc" userId="69f41a6f5b5a894d" providerId="LiveId" clId="{4F4195AC-7788-43F5-979C-4BD65ABB6132}" dt="2021-01-11T12:41:21.483" v="1768" actId="20577"/>
          <ac:spMkLst>
            <pc:docMk/>
            <pc:sldMk cId="2262086813" sldId="358"/>
            <ac:spMk id="25" creationId="{00000000-0000-0000-0000-000000000000}"/>
          </ac:spMkLst>
        </pc:spChg>
        <pc:spChg chg="mod">
          <ac:chgData name="Huy Tran Quoc" userId="69f41a6f5b5a894d" providerId="LiveId" clId="{4F4195AC-7788-43F5-979C-4BD65ABB6132}" dt="2021-01-11T12:40:44.439" v="1496" actId="20577"/>
          <ac:spMkLst>
            <pc:docMk/>
            <pc:sldMk cId="2262086813" sldId="358"/>
            <ac:spMk id="27" creationId="{00000000-0000-0000-0000-000000000000}"/>
          </ac:spMkLst>
        </pc:spChg>
      </pc:sldChg>
      <pc:sldChg chg="addSp delSp modSp mod delAnim">
        <pc:chgData name="Huy Tran Quoc" userId="69f41a6f5b5a894d" providerId="LiveId" clId="{4F4195AC-7788-43F5-979C-4BD65ABB6132}" dt="2021-01-11T12:49:40.272" v="2620" actId="20577"/>
        <pc:sldMkLst>
          <pc:docMk/>
          <pc:sldMk cId="4232777889" sldId="359"/>
        </pc:sldMkLst>
        <pc:spChg chg="del">
          <ac:chgData name="Huy Tran Quoc" userId="69f41a6f5b5a894d" providerId="LiveId" clId="{4F4195AC-7788-43F5-979C-4BD65ABB6132}" dt="2021-01-11T12:42:53.666" v="2089" actId="478"/>
          <ac:spMkLst>
            <pc:docMk/>
            <pc:sldMk cId="4232777889" sldId="359"/>
            <ac:spMk id="8" creationId="{59F35269-1FE3-4057-A50A-DF2FE47BAE45}"/>
          </ac:spMkLst>
        </pc:spChg>
        <pc:spChg chg="del">
          <ac:chgData name="Huy Tran Quoc" userId="69f41a6f5b5a894d" providerId="LiveId" clId="{4F4195AC-7788-43F5-979C-4BD65ABB6132}" dt="2021-01-11T12:42:53.666" v="2089" actId="478"/>
          <ac:spMkLst>
            <pc:docMk/>
            <pc:sldMk cId="4232777889" sldId="359"/>
            <ac:spMk id="9" creationId="{D7BA0AF7-7180-4D44-A19E-1E0DCDB25DDF}"/>
          </ac:spMkLst>
        </pc:spChg>
        <pc:spChg chg="del">
          <ac:chgData name="Huy Tran Quoc" userId="69f41a6f5b5a894d" providerId="LiveId" clId="{4F4195AC-7788-43F5-979C-4BD65ABB6132}" dt="2021-01-11T12:42:53.666" v="2089" actId="478"/>
          <ac:spMkLst>
            <pc:docMk/>
            <pc:sldMk cId="4232777889" sldId="359"/>
            <ac:spMk id="12" creationId="{1CB71CE5-88AC-4C8F-A52C-A51253553531}"/>
          </ac:spMkLst>
        </pc:spChg>
        <pc:spChg chg="del">
          <ac:chgData name="Huy Tran Quoc" userId="69f41a6f5b5a894d" providerId="LiveId" clId="{4F4195AC-7788-43F5-979C-4BD65ABB6132}" dt="2021-01-11T12:42:53.666" v="2089" actId="478"/>
          <ac:spMkLst>
            <pc:docMk/>
            <pc:sldMk cId="4232777889" sldId="359"/>
            <ac:spMk id="13" creationId="{E70823E8-1AD4-4A29-ABB5-45CC4F6F39B5}"/>
          </ac:spMkLst>
        </pc:spChg>
        <pc:spChg chg="del">
          <ac:chgData name="Huy Tran Quoc" userId="69f41a6f5b5a894d" providerId="LiveId" clId="{4F4195AC-7788-43F5-979C-4BD65ABB6132}" dt="2021-01-11T12:42:53.666" v="2089" actId="478"/>
          <ac:spMkLst>
            <pc:docMk/>
            <pc:sldMk cId="4232777889" sldId="359"/>
            <ac:spMk id="14" creationId="{B8BA7AB8-7BEB-4DED-B1A5-8847FFBCBFF0}"/>
          </ac:spMkLst>
        </pc:spChg>
        <pc:spChg chg="mod">
          <ac:chgData name="Huy Tran Quoc" userId="69f41a6f5b5a894d" providerId="LiveId" clId="{4F4195AC-7788-43F5-979C-4BD65ABB6132}" dt="2021-01-11T12:49:40.272" v="2620" actId="20577"/>
          <ac:spMkLst>
            <pc:docMk/>
            <pc:sldMk cId="4232777889" sldId="359"/>
            <ac:spMk id="17" creationId="{9FBC0767-BFD8-4755-B0EC-4444DF2AB4B4}"/>
          </ac:spMkLst>
        </pc:spChg>
        <pc:spChg chg="add">
          <ac:chgData name="Huy Tran Quoc" userId="69f41a6f5b5a894d" providerId="LiveId" clId="{4F4195AC-7788-43F5-979C-4BD65ABB6132}" dt="2021-01-11T12:45:42.869" v="2109" actId="11529"/>
          <ac:spMkLst>
            <pc:docMk/>
            <pc:sldMk cId="4232777889" sldId="359"/>
            <ac:spMk id="20" creationId="{FA845E1E-BE1B-4D1B-BACE-26769A74E228}"/>
          </ac:spMkLst>
        </pc:spChg>
        <pc:spChg chg="add mod">
          <ac:chgData name="Huy Tran Quoc" userId="69f41a6f5b5a894d" providerId="LiveId" clId="{4F4195AC-7788-43F5-979C-4BD65ABB6132}" dt="2021-01-11T12:48:58.440" v="2541" actId="1076"/>
          <ac:spMkLst>
            <pc:docMk/>
            <pc:sldMk cId="4232777889" sldId="359"/>
            <ac:spMk id="21" creationId="{CD7B27AA-250F-4C25-9F22-FA58399A77D0}"/>
          </ac:spMkLst>
        </pc:spChg>
        <pc:picChg chg="add mod">
          <ac:chgData name="Huy Tran Quoc" userId="69f41a6f5b5a894d" providerId="LiveId" clId="{4F4195AC-7788-43F5-979C-4BD65ABB6132}" dt="2021-01-11T12:46:17.187" v="2113" actId="1076"/>
          <ac:picMkLst>
            <pc:docMk/>
            <pc:sldMk cId="4232777889" sldId="359"/>
            <ac:picMk id="4" creationId="{2DF57303-C71E-46D5-9C3A-1FE39E0187EC}"/>
          </ac:picMkLst>
        </pc:picChg>
        <pc:picChg chg="del">
          <ac:chgData name="Huy Tran Quoc" userId="69f41a6f5b5a894d" providerId="LiveId" clId="{4F4195AC-7788-43F5-979C-4BD65ABB6132}" dt="2021-01-11T12:42:53.666" v="2089" actId="478"/>
          <ac:picMkLst>
            <pc:docMk/>
            <pc:sldMk cId="4232777889" sldId="359"/>
            <ac:picMk id="5" creationId="{97882D47-1D2F-4E14-B85C-66FC9C0852BC}"/>
          </ac:picMkLst>
        </pc:picChg>
        <pc:picChg chg="del">
          <ac:chgData name="Huy Tran Quoc" userId="69f41a6f5b5a894d" providerId="LiveId" clId="{4F4195AC-7788-43F5-979C-4BD65ABB6132}" dt="2021-01-11T12:42:53.666" v="2089" actId="478"/>
          <ac:picMkLst>
            <pc:docMk/>
            <pc:sldMk cId="4232777889" sldId="359"/>
            <ac:picMk id="7" creationId="{1B9A9007-2E80-418E-AAC3-94DC5E018E7D}"/>
          </ac:picMkLst>
        </pc:picChg>
        <pc:picChg chg="add mod">
          <ac:chgData name="Huy Tran Quoc" userId="69f41a6f5b5a894d" providerId="LiveId" clId="{4F4195AC-7788-43F5-979C-4BD65ABB6132}" dt="2021-01-11T12:45:47.217" v="2112" actId="1076"/>
          <ac:picMkLst>
            <pc:docMk/>
            <pc:sldMk cId="4232777889" sldId="359"/>
            <ac:picMk id="10" creationId="{46BB4997-2988-49BD-9931-FF06323F4DD8}"/>
          </ac:picMkLst>
        </pc:picChg>
        <pc:picChg chg="del">
          <ac:chgData name="Huy Tran Quoc" userId="69f41a6f5b5a894d" providerId="LiveId" clId="{4F4195AC-7788-43F5-979C-4BD65ABB6132}" dt="2021-01-11T12:42:53.666" v="2089" actId="478"/>
          <ac:picMkLst>
            <pc:docMk/>
            <pc:sldMk cId="4232777889" sldId="359"/>
            <ac:picMk id="11" creationId="{94419169-9354-40C1-8BD5-8B2A50E17EEF}"/>
          </ac:picMkLst>
        </pc:picChg>
        <pc:picChg chg="add mod">
          <ac:chgData name="Huy Tran Quoc" userId="69f41a6f5b5a894d" providerId="LiveId" clId="{4F4195AC-7788-43F5-979C-4BD65ABB6132}" dt="2021-01-11T12:45:33.354" v="2108" actId="1076"/>
          <ac:picMkLst>
            <pc:docMk/>
            <pc:sldMk cId="4232777889" sldId="359"/>
            <ac:picMk id="19" creationId="{F9F62C58-9289-400F-BAB2-991D9751CA24}"/>
          </ac:picMkLst>
        </pc:picChg>
      </pc:sldChg>
      <pc:sldChg chg="del">
        <pc:chgData name="Huy Tran Quoc" userId="69f41a6f5b5a894d" providerId="LiveId" clId="{4F4195AC-7788-43F5-979C-4BD65ABB6132}" dt="2021-01-11T12:54:17.490" v="3075" actId="47"/>
        <pc:sldMkLst>
          <pc:docMk/>
          <pc:sldMk cId="3970736878" sldId="360"/>
        </pc:sldMkLst>
      </pc:sldChg>
      <pc:sldChg chg="del">
        <pc:chgData name="Huy Tran Quoc" userId="69f41a6f5b5a894d" providerId="LiveId" clId="{4F4195AC-7788-43F5-979C-4BD65ABB6132}" dt="2021-01-11T12:54:17.490" v="3075" actId="47"/>
        <pc:sldMkLst>
          <pc:docMk/>
          <pc:sldMk cId="4284639171" sldId="361"/>
        </pc:sldMkLst>
      </pc:sldChg>
      <pc:sldChg chg="addSp delSp modSp mod">
        <pc:chgData name="Huy Tran Quoc" userId="69f41a6f5b5a894d" providerId="LiveId" clId="{4F4195AC-7788-43F5-979C-4BD65ABB6132}" dt="2021-01-11T12:56:28.932" v="3162" actId="20577"/>
        <pc:sldMkLst>
          <pc:docMk/>
          <pc:sldMk cId="3101453847" sldId="362"/>
        </pc:sldMkLst>
        <pc:spChg chg="mod">
          <ac:chgData name="Huy Tran Quoc" userId="69f41a6f5b5a894d" providerId="LiveId" clId="{4F4195AC-7788-43F5-979C-4BD65ABB6132}" dt="2021-01-11T12:52:45.418" v="2650" actId="1076"/>
          <ac:spMkLst>
            <pc:docMk/>
            <pc:sldMk cId="3101453847" sldId="362"/>
            <ac:spMk id="2" creationId="{1720A0C0-079D-4A1B-BCB6-74C998346C56}"/>
          </ac:spMkLst>
        </pc:spChg>
        <pc:spChg chg="del mod">
          <ac:chgData name="Huy Tran Quoc" userId="69f41a6f5b5a894d" providerId="LiveId" clId="{4F4195AC-7788-43F5-979C-4BD65ABB6132}" dt="2021-01-11T12:51:37.838" v="2642" actId="478"/>
          <ac:spMkLst>
            <pc:docMk/>
            <pc:sldMk cId="3101453847" sldId="362"/>
            <ac:spMk id="3" creationId="{76B6E07C-FB41-4BED-BC79-94DD8E528C78}"/>
          </ac:spMkLst>
        </pc:spChg>
        <pc:spChg chg="add mod">
          <ac:chgData name="Huy Tran Quoc" userId="69f41a6f5b5a894d" providerId="LiveId" clId="{4F4195AC-7788-43F5-979C-4BD65ABB6132}" dt="2021-01-11T12:56:28.932" v="3162" actId="20577"/>
          <ac:spMkLst>
            <pc:docMk/>
            <pc:sldMk cId="3101453847" sldId="362"/>
            <ac:spMk id="8" creationId="{439622BE-55ED-46DF-A1EE-9A1239055719}"/>
          </ac:spMkLst>
        </pc:spChg>
        <pc:picChg chg="add mod">
          <ac:chgData name="Huy Tran Quoc" userId="69f41a6f5b5a894d" providerId="LiveId" clId="{4F4195AC-7788-43F5-979C-4BD65ABB6132}" dt="2021-01-11T12:54:03.176" v="3074" actId="1076"/>
          <ac:picMkLst>
            <pc:docMk/>
            <pc:sldMk cId="3101453847" sldId="362"/>
            <ac:picMk id="5" creationId="{9952D6D8-E7FD-47C6-B443-26722779982C}"/>
          </ac:picMkLst>
        </pc:picChg>
        <pc:picChg chg="add mod">
          <ac:chgData name="Huy Tran Quoc" userId="69f41a6f5b5a894d" providerId="LiveId" clId="{4F4195AC-7788-43F5-979C-4BD65ABB6132}" dt="2021-01-11T12:52:55.594" v="2653" actId="1076"/>
          <ac:picMkLst>
            <pc:docMk/>
            <pc:sldMk cId="3101453847" sldId="362"/>
            <ac:picMk id="7" creationId="{F1799CCE-3C9D-4F0D-B93B-B8F9020CAD09}"/>
          </ac:picMkLst>
        </pc:picChg>
      </pc:sldChg>
      <pc:sldChg chg="del">
        <pc:chgData name="Huy Tran Quoc" userId="69f41a6f5b5a894d" providerId="LiveId" clId="{4F4195AC-7788-43F5-979C-4BD65ABB6132}" dt="2021-01-11T12:54:17.490" v="3075" actId="47"/>
        <pc:sldMkLst>
          <pc:docMk/>
          <pc:sldMk cId="1949705126" sldId="363"/>
        </pc:sldMkLst>
      </pc:sldChg>
      <pc:sldChg chg="del">
        <pc:chgData name="Huy Tran Quoc" userId="69f41a6f5b5a894d" providerId="LiveId" clId="{4F4195AC-7788-43F5-979C-4BD65ABB6132}" dt="2021-01-11T12:54:17.490" v="3075" actId="47"/>
        <pc:sldMkLst>
          <pc:docMk/>
          <pc:sldMk cId="277177366" sldId="364"/>
        </pc:sldMkLst>
      </pc:sldChg>
      <pc:sldChg chg="del">
        <pc:chgData name="Huy Tran Quoc" userId="69f41a6f5b5a894d" providerId="LiveId" clId="{4F4195AC-7788-43F5-979C-4BD65ABB6132}" dt="2021-01-11T12:54:17.490" v="3075" actId="47"/>
        <pc:sldMkLst>
          <pc:docMk/>
          <pc:sldMk cId="1527625731" sldId="366"/>
        </pc:sldMkLst>
      </pc:sldChg>
    </pc:docChg>
  </pc:docChgLst>
  <pc:docChgLst>
    <pc:chgData name="Huy Tran Quoc" userId="69f41a6f5b5a894d" providerId="LiveId" clId="{5B9C815B-763F-4F10-AD53-45C4836B3D28}"/>
    <pc:docChg chg="undo custSel addSld delSld modSld">
      <pc:chgData name="Huy Tran Quoc" userId="69f41a6f5b5a894d" providerId="LiveId" clId="{5B9C815B-763F-4F10-AD53-45C4836B3D28}" dt="2021-01-23T13:00:33.718" v="1510" actId="20577"/>
      <pc:docMkLst>
        <pc:docMk/>
      </pc:docMkLst>
      <pc:sldChg chg="modSp mod">
        <pc:chgData name="Huy Tran Quoc" userId="69f41a6f5b5a894d" providerId="LiveId" clId="{5B9C815B-763F-4F10-AD53-45C4836B3D28}" dt="2021-01-23T12:21:13.715" v="54" actId="20577"/>
        <pc:sldMkLst>
          <pc:docMk/>
          <pc:sldMk cId="2958314684" sldId="256"/>
        </pc:sldMkLst>
        <pc:spChg chg="mod">
          <ac:chgData name="Huy Tran Quoc" userId="69f41a6f5b5a894d" providerId="LiveId" clId="{5B9C815B-763F-4F10-AD53-45C4836B3D28}" dt="2021-01-23T12:21:13.715" v="54" actId="20577"/>
          <ac:spMkLst>
            <pc:docMk/>
            <pc:sldMk cId="2958314684" sldId="256"/>
            <ac:spMk id="2" creationId="{6D536075-2FF9-46D7-8339-1BBA785CECF0}"/>
          </ac:spMkLst>
        </pc:spChg>
      </pc:sldChg>
      <pc:sldChg chg="modSp mod">
        <pc:chgData name="Huy Tran Quoc" userId="69f41a6f5b5a894d" providerId="LiveId" clId="{5B9C815B-763F-4F10-AD53-45C4836B3D28}" dt="2021-01-23T12:27:49.517" v="978" actId="20577"/>
        <pc:sldMkLst>
          <pc:docMk/>
          <pc:sldMk cId="3350456454" sldId="257"/>
        </pc:sldMkLst>
        <pc:spChg chg="mod">
          <ac:chgData name="Huy Tran Quoc" userId="69f41a6f5b5a894d" providerId="LiveId" clId="{5B9C815B-763F-4F10-AD53-45C4836B3D28}" dt="2021-01-23T12:25:33.813" v="791" actId="20577"/>
          <ac:spMkLst>
            <pc:docMk/>
            <pc:sldMk cId="3350456454" sldId="257"/>
            <ac:spMk id="6" creationId="{ABD20478-CE93-4E2C-A0FF-8944B65F5260}"/>
          </ac:spMkLst>
        </pc:spChg>
        <pc:spChg chg="mod">
          <ac:chgData name="Huy Tran Quoc" userId="69f41a6f5b5a894d" providerId="LiveId" clId="{5B9C815B-763F-4F10-AD53-45C4836B3D28}" dt="2021-01-23T12:27:49.517" v="978" actId="20577"/>
          <ac:spMkLst>
            <pc:docMk/>
            <pc:sldMk cId="3350456454" sldId="257"/>
            <ac:spMk id="13" creationId="{3619D0EB-3C5F-4ED8-912B-EEBA1C51D5F0}"/>
          </ac:spMkLst>
        </pc:spChg>
        <pc:spChg chg="mod">
          <ac:chgData name="Huy Tran Quoc" userId="69f41a6f5b5a894d" providerId="LiveId" clId="{5B9C815B-763F-4F10-AD53-45C4836B3D28}" dt="2021-01-23T12:27:37.492" v="910" actId="20577"/>
          <ac:spMkLst>
            <pc:docMk/>
            <pc:sldMk cId="3350456454" sldId="257"/>
            <ac:spMk id="16" creationId="{0124CD3D-C6AA-4836-910F-25FD8D28FE17}"/>
          </ac:spMkLst>
        </pc:spChg>
        <pc:spChg chg="mod">
          <ac:chgData name="Huy Tran Quoc" userId="69f41a6f5b5a894d" providerId="LiveId" clId="{5B9C815B-763F-4F10-AD53-45C4836B3D28}" dt="2021-01-23T12:26:51.456" v="827" actId="20577"/>
          <ac:spMkLst>
            <pc:docMk/>
            <pc:sldMk cId="3350456454" sldId="257"/>
            <ac:spMk id="20" creationId="{AD0009B2-760D-4FD0-8B4E-6303C4F69F9A}"/>
          </ac:spMkLst>
        </pc:spChg>
      </pc:sldChg>
      <pc:sldChg chg="modSp mod">
        <pc:chgData name="Huy Tran Quoc" userId="69f41a6f5b5a894d" providerId="LiveId" clId="{5B9C815B-763F-4F10-AD53-45C4836B3D28}" dt="2021-01-23T12:32:25.792" v="1442" actId="20577"/>
        <pc:sldMkLst>
          <pc:docMk/>
          <pc:sldMk cId="2262086813" sldId="358"/>
        </pc:sldMkLst>
        <pc:spChg chg="mod">
          <ac:chgData name="Huy Tran Quoc" userId="69f41a6f5b5a894d" providerId="LiveId" clId="{5B9C815B-763F-4F10-AD53-45C4836B3D28}" dt="2021-01-23T12:32:19.548" v="1433" actId="20577"/>
          <ac:spMkLst>
            <pc:docMk/>
            <pc:sldMk cId="2262086813" sldId="358"/>
            <ac:spMk id="21" creationId="{00000000-0000-0000-0000-000000000000}"/>
          </ac:spMkLst>
        </pc:spChg>
        <pc:spChg chg="mod">
          <ac:chgData name="Huy Tran Quoc" userId="69f41a6f5b5a894d" providerId="LiveId" clId="{5B9C815B-763F-4F10-AD53-45C4836B3D28}" dt="2021-01-23T12:32:25.792" v="1442" actId="20577"/>
          <ac:spMkLst>
            <pc:docMk/>
            <pc:sldMk cId="2262086813" sldId="358"/>
            <ac:spMk id="23" creationId="{00000000-0000-0000-0000-000000000000}"/>
          </ac:spMkLst>
        </pc:spChg>
        <pc:spChg chg="mod">
          <ac:chgData name="Huy Tran Quoc" userId="69f41a6f5b5a894d" providerId="LiveId" clId="{5B9C815B-763F-4F10-AD53-45C4836B3D28}" dt="2021-01-23T12:31:48.450" v="1243" actId="1076"/>
          <ac:spMkLst>
            <pc:docMk/>
            <pc:sldMk cId="2262086813" sldId="358"/>
            <ac:spMk id="25" creationId="{00000000-0000-0000-0000-000000000000}"/>
          </ac:spMkLst>
        </pc:spChg>
        <pc:spChg chg="mod">
          <ac:chgData name="Huy Tran Quoc" userId="69f41a6f5b5a894d" providerId="LiveId" clId="{5B9C815B-763F-4F10-AD53-45C4836B3D28}" dt="2021-01-23T12:31:23.780" v="1171" actId="20577"/>
          <ac:spMkLst>
            <pc:docMk/>
            <pc:sldMk cId="2262086813" sldId="358"/>
            <ac:spMk id="27" creationId="{00000000-0000-0000-0000-000000000000}"/>
          </ac:spMkLst>
        </pc:spChg>
      </pc:sldChg>
      <pc:sldChg chg="delSp del mod">
        <pc:chgData name="Huy Tran Quoc" userId="69f41a6f5b5a894d" providerId="LiveId" clId="{5B9C815B-763F-4F10-AD53-45C4836B3D28}" dt="2021-01-23T12:39:37.115" v="1447" actId="47"/>
        <pc:sldMkLst>
          <pc:docMk/>
          <pc:sldMk cId="4232777889" sldId="359"/>
        </pc:sldMkLst>
        <pc:picChg chg="del">
          <ac:chgData name="Huy Tran Quoc" userId="69f41a6f5b5a894d" providerId="LiveId" clId="{5B9C815B-763F-4F10-AD53-45C4836B3D28}" dt="2021-01-23T12:35:14.978" v="1443" actId="478"/>
          <ac:picMkLst>
            <pc:docMk/>
            <pc:sldMk cId="4232777889" sldId="359"/>
            <ac:picMk id="19" creationId="{F9F62C58-9289-400F-BAB2-991D9751CA24}"/>
          </ac:picMkLst>
        </pc:picChg>
      </pc:sldChg>
      <pc:sldChg chg="del">
        <pc:chgData name="Huy Tran Quoc" userId="69f41a6f5b5a894d" providerId="LiveId" clId="{5B9C815B-763F-4F10-AD53-45C4836B3D28}" dt="2021-01-23T12:39:35.773" v="1446" actId="47"/>
        <pc:sldMkLst>
          <pc:docMk/>
          <pc:sldMk cId="3101453847" sldId="362"/>
        </pc:sldMkLst>
      </pc:sldChg>
      <pc:sldChg chg="add setBg">
        <pc:chgData name="Huy Tran Quoc" userId="69f41a6f5b5a894d" providerId="LiveId" clId="{5B9C815B-763F-4F10-AD53-45C4836B3D28}" dt="2021-01-23T12:39:07.666" v="1444"/>
        <pc:sldMkLst>
          <pc:docMk/>
          <pc:sldMk cId="1111466242" sldId="371"/>
        </pc:sldMkLst>
      </pc:sldChg>
      <pc:sldChg chg="modSp add mod">
        <pc:chgData name="Huy Tran Quoc" userId="69f41a6f5b5a894d" providerId="LiveId" clId="{5B9C815B-763F-4F10-AD53-45C4836B3D28}" dt="2021-01-23T13:00:33.718" v="1510" actId="20577"/>
        <pc:sldMkLst>
          <pc:docMk/>
          <pc:sldMk cId="3423208499" sldId="372"/>
        </pc:sldMkLst>
        <pc:spChg chg="mod">
          <ac:chgData name="Huy Tran Quoc" userId="69f41a6f5b5a894d" providerId="LiveId" clId="{5B9C815B-763F-4F10-AD53-45C4836B3D28}" dt="2021-01-23T13:00:33.718" v="1510" actId="20577"/>
          <ac:spMkLst>
            <pc:docMk/>
            <pc:sldMk cId="3423208499" sldId="372"/>
            <ac:spMk id="20" creationId="{28904395-DB30-447F-A2AE-08B0DCCCF262}"/>
          </ac:spMkLst>
        </pc:spChg>
      </pc:sldChg>
    </pc:docChg>
  </pc:docChgLst>
  <pc:docChgLst>
    <pc:chgData name="Huy Tran Quoc" userId="69f41a6f5b5a894d" providerId="LiveId" clId="{E688DB26-ED3A-4364-BE92-5BD440607B70}"/>
    <pc:docChg chg="undo custSel addSld delSld modSld">
      <pc:chgData name="Huy Tran Quoc" userId="69f41a6f5b5a894d" providerId="LiveId" clId="{E688DB26-ED3A-4364-BE92-5BD440607B70}" dt="2021-03-01T13:47:05.331" v="1736" actId="47"/>
      <pc:docMkLst>
        <pc:docMk/>
      </pc:docMkLst>
      <pc:sldChg chg="modSp mod">
        <pc:chgData name="Huy Tran Quoc" userId="69f41a6f5b5a894d" providerId="LiveId" clId="{E688DB26-ED3A-4364-BE92-5BD440607B70}" dt="2021-03-01T13:19:25.149" v="325" actId="20577"/>
        <pc:sldMkLst>
          <pc:docMk/>
          <pc:sldMk cId="2262086813" sldId="358"/>
        </pc:sldMkLst>
        <pc:spChg chg="mod">
          <ac:chgData name="Huy Tran Quoc" userId="69f41a6f5b5a894d" providerId="LiveId" clId="{E688DB26-ED3A-4364-BE92-5BD440607B70}" dt="2021-03-01T13:17:46.743" v="44" actId="20577"/>
          <ac:spMkLst>
            <pc:docMk/>
            <pc:sldMk cId="2262086813" sldId="358"/>
            <ac:spMk id="20" creationId="{00000000-0000-0000-0000-000000000000}"/>
          </ac:spMkLst>
        </pc:spChg>
        <pc:spChg chg="mod">
          <ac:chgData name="Huy Tran Quoc" userId="69f41a6f5b5a894d" providerId="LiveId" clId="{E688DB26-ED3A-4364-BE92-5BD440607B70}" dt="2021-03-01T13:19:25.149" v="325" actId="20577"/>
          <ac:spMkLst>
            <pc:docMk/>
            <pc:sldMk cId="2262086813" sldId="358"/>
            <ac:spMk id="21" creationId="{00000000-0000-0000-0000-000000000000}"/>
          </ac:spMkLst>
        </pc:spChg>
        <pc:spChg chg="mod">
          <ac:chgData name="Huy Tran Quoc" userId="69f41a6f5b5a894d" providerId="LiveId" clId="{E688DB26-ED3A-4364-BE92-5BD440607B70}" dt="2021-03-01T13:17:36.045" v="33" actId="20577"/>
          <ac:spMkLst>
            <pc:docMk/>
            <pc:sldMk cId="2262086813" sldId="358"/>
            <ac:spMk id="22" creationId="{00000000-0000-0000-0000-000000000000}"/>
          </ac:spMkLst>
        </pc:spChg>
        <pc:spChg chg="mod">
          <ac:chgData name="Huy Tran Quoc" userId="69f41a6f5b5a894d" providerId="LiveId" clId="{E688DB26-ED3A-4364-BE92-5BD440607B70}" dt="2021-03-01T13:19:14.987" v="257" actId="20577"/>
          <ac:spMkLst>
            <pc:docMk/>
            <pc:sldMk cId="2262086813" sldId="358"/>
            <ac:spMk id="23" creationId="{00000000-0000-0000-0000-000000000000}"/>
          </ac:spMkLst>
        </pc:spChg>
        <pc:spChg chg="mod">
          <ac:chgData name="Huy Tran Quoc" userId="69f41a6f5b5a894d" providerId="LiveId" clId="{E688DB26-ED3A-4364-BE92-5BD440607B70}" dt="2021-03-01T13:17:31.013" v="31" actId="20577"/>
          <ac:spMkLst>
            <pc:docMk/>
            <pc:sldMk cId="2262086813" sldId="358"/>
            <ac:spMk id="24" creationId="{00000000-0000-0000-0000-000000000000}"/>
          </ac:spMkLst>
        </pc:spChg>
        <pc:spChg chg="mod">
          <ac:chgData name="Huy Tran Quoc" userId="69f41a6f5b5a894d" providerId="LiveId" clId="{E688DB26-ED3A-4364-BE92-5BD440607B70}" dt="2021-03-01T13:18:42.907" v="107" actId="20577"/>
          <ac:spMkLst>
            <pc:docMk/>
            <pc:sldMk cId="2262086813" sldId="358"/>
            <ac:spMk id="25" creationId="{00000000-0000-0000-0000-000000000000}"/>
          </ac:spMkLst>
        </pc:spChg>
        <pc:spChg chg="mod">
          <ac:chgData name="Huy Tran Quoc" userId="69f41a6f5b5a894d" providerId="LiveId" clId="{E688DB26-ED3A-4364-BE92-5BD440607B70}" dt="2021-03-01T13:17:20.650" v="28" actId="20577"/>
          <ac:spMkLst>
            <pc:docMk/>
            <pc:sldMk cId="2262086813" sldId="358"/>
            <ac:spMk id="26" creationId="{00000000-0000-0000-0000-000000000000}"/>
          </ac:spMkLst>
        </pc:spChg>
        <pc:spChg chg="mod">
          <ac:chgData name="Huy Tran Quoc" userId="69f41a6f5b5a894d" providerId="LiveId" clId="{E688DB26-ED3A-4364-BE92-5BD440607B70}" dt="2021-03-01T13:18:58.638" v="175" actId="20577"/>
          <ac:spMkLst>
            <pc:docMk/>
            <pc:sldMk cId="2262086813" sldId="358"/>
            <ac:spMk id="27" creationId="{00000000-0000-0000-0000-000000000000}"/>
          </ac:spMkLst>
        </pc:spChg>
      </pc:sldChg>
      <pc:sldChg chg="del">
        <pc:chgData name="Huy Tran Quoc" userId="69f41a6f5b5a894d" providerId="LiveId" clId="{E688DB26-ED3A-4364-BE92-5BD440607B70}" dt="2021-03-01T13:39:55.775" v="1734" actId="47"/>
        <pc:sldMkLst>
          <pc:docMk/>
          <pc:sldMk cId="3423208499" sldId="372"/>
        </pc:sldMkLst>
      </pc:sldChg>
      <pc:sldChg chg="addSp delSp modSp add mod delAnim">
        <pc:chgData name="Huy Tran Quoc" userId="69f41a6f5b5a894d" providerId="LiveId" clId="{E688DB26-ED3A-4364-BE92-5BD440607B70}" dt="2021-03-01T13:29:18.924" v="1059" actId="1076"/>
        <pc:sldMkLst>
          <pc:docMk/>
          <pc:sldMk cId="255732047" sldId="373"/>
        </pc:sldMkLst>
        <pc:spChg chg="mod">
          <ac:chgData name="Huy Tran Quoc" userId="69f41a6f5b5a894d" providerId="LiveId" clId="{E688DB26-ED3A-4364-BE92-5BD440607B70}" dt="2021-03-01T13:25:43.977" v="966" actId="20577"/>
          <ac:spMkLst>
            <pc:docMk/>
            <pc:sldMk cId="255732047" sldId="373"/>
            <ac:spMk id="2" creationId="{A307F067-D9DC-4027-AA04-37AD1DA415AC}"/>
          </ac:spMkLst>
        </pc:spChg>
        <pc:spChg chg="del">
          <ac:chgData name="Huy Tran Quoc" userId="69f41a6f5b5a894d" providerId="LiveId" clId="{E688DB26-ED3A-4364-BE92-5BD440607B70}" dt="2021-03-01T13:20:11.973" v="356" actId="478"/>
          <ac:spMkLst>
            <pc:docMk/>
            <pc:sldMk cId="255732047" sldId="373"/>
            <ac:spMk id="5" creationId="{748591CA-ECBD-4885-BF43-D5388E983503}"/>
          </ac:spMkLst>
        </pc:spChg>
        <pc:spChg chg="del">
          <ac:chgData name="Huy Tran Quoc" userId="69f41a6f5b5a894d" providerId="LiveId" clId="{E688DB26-ED3A-4364-BE92-5BD440607B70}" dt="2021-03-01T13:20:11.973" v="356" actId="478"/>
          <ac:spMkLst>
            <pc:docMk/>
            <pc:sldMk cId="255732047" sldId="373"/>
            <ac:spMk id="6" creationId="{ABD20478-CE93-4E2C-A0FF-8944B65F5260}"/>
          </ac:spMkLst>
        </pc:spChg>
        <pc:spChg chg="add del mod">
          <ac:chgData name="Huy Tran Quoc" userId="69f41a6f5b5a894d" providerId="LiveId" clId="{E688DB26-ED3A-4364-BE92-5BD440607B70}" dt="2021-03-01T13:23:13.033" v="363" actId="767"/>
          <ac:spMkLst>
            <pc:docMk/>
            <pc:sldMk cId="255732047" sldId="373"/>
            <ac:spMk id="9" creationId="{44806498-98DB-45E0-B325-40FEC81BBCCD}"/>
          </ac:spMkLst>
        </pc:spChg>
        <pc:spChg chg="del">
          <ac:chgData name="Huy Tran Quoc" userId="69f41a6f5b5a894d" providerId="LiveId" clId="{E688DB26-ED3A-4364-BE92-5BD440607B70}" dt="2021-03-01T13:20:11.973" v="356" actId="478"/>
          <ac:spMkLst>
            <pc:docMk/>
            <pc:sldMk cId="255732047" sldId="373"/>
            <ac:spMk id="10" creationId="{AD0199F3-B078-4B02-9A48-0E6D0B29B2B8}"/>
          </ac:spMkLst>
        </pc:spChg>
        <pc:spChg chg="add mod">
          <ac:chgData name="Huy Tran Quoc" userId="69f41a6f5b5a894d" providerId="LiveId" clId="{E688DB26-ED3A-4364-BE92-5BD440607B70}" dt="2021-03-01T13:29:18.924" v="1059" actId="1076"/>
          <ac:spMkLst>
            <pc:docMk/>
            <pc:sldMk cId="255732047" sldId="373"/>
            <ac:spMk id="11" creationId="{F7FEF002-7682-43FC-9249-3DC41A49A2C9}"/>
          </ac:spMkLst>
        </pc:spChg>
        <pc:spChg chg="del">
          <ac:chgData name="Huy Tran Quoc" userId="69f41a6f5b5a894d" providerId="LiveId" clId="{E688DB26-ED3A-4364-BE92-5BD440607B70}" dt="2021-03-01T13:20:16.353" v="357" actId="478"/>
          <ac:spMkLst>
            <pc:docMk/>
            <pc:sldMk cId="255732047" sldId="373"/>
            <ac:spMk id="13" creationId="{3619D0EB-3C5F-4ED8-912B-EEBA1C51D5F0}"/>
          </ac:spMkLst>
        </pc:spChg>
        <pc:spChg chg="add mod">
          <ac:chgData name="Huy Tran Quoc" userId="69f41a6f5b5a894d" providerId="LiveId" clId="{E688DB26-ED3A-4364-BE92-5BD440607B70}" dt="2021-03-01T13:26:00.859" v="1055" actId="122"/>
          <ac:spMkLst>
            <pc:docMk/>
            <pc:sldMk cId="255732047" sldId="373"/>
            <ac:spMk id="14" creationId="{5AF0F45A-6169-4328-BD84-E940CE15F56C}"/>
          </ac:spMkLst>
        </pc:spChg>
        <pc:spChg chg="del">
          <ac:chgData name="Huy Tran Quoc" userId="69f41a6f5b5a894d" providerId="LiveId" clId="{E688DB26-ED3A-4364-BE92-5BD440607B70}" dt="2021-03-01T13:20:11.973" v="356" actId="478"/>
          <ac:spMkLst>
            <pc:docMk/>
            <pc:sldMk cId="255732047" sldId="373"/>
            <ac:spMk id="16" creationId="{0124CD3D-C6AA-4836-910F-25FD8D28FE17}"/>
          </ac:spMkLst>
        </pc:spChg>
        <pc:spChg chg="add mod">
          <ac:chgData name="Huy Tran Quoc" userId="69f41a6f5b5a894d" providerId="LiveId" clId="{E688DB26-ED3A-4364-BE92-5BD440607B70}" dt="2021-03-01T13:26:14.904" v="1057" actId="1076"/>
          <ac:spMkLst>
            <pc:docMk/>
            <pc:sldMk cId="255732047" sldId="373"/>
            <ac:spMk id="19" creationId="{A7F0E486-FD7D-430C-BB83-5AE97C872581}"/>
          </ac:spMkLst>
        </pc:spChg>
        <pc:spChg chg="del">
          <ac:chgData name="Huy Tran Quoc" userId="69f41a6f5b5a894d" providerId="LiveId" clId="{E688DB26-ED3A-4364-BE92-5BD440607B70}" dt="2021-03-01T13:20:11.973" v="356" actId="478"/>
          <ac:spMkLst>
            <pc:docMk/>
            <pc:sldMk cId="255732047" sldId="373"/>
            <ac:spMk id="20" creationId="{AD0009B2-760D-4FD0-8B4E-6303C4F69F9A}"/>
          </ac:spMkLst>
        </pc:spChg>
        <pc:picChg chg="del">
          <ac:chgData name="Huy Tran Quoc" userId="69f41a6f5b5a894d" providerId="LiveId" clId="{E688DB26-ED3A-4364-BE92-5BD440607B70}" dt="2021-03-01T13:20:11.973" v="356" actId="478"/>
          <ac:picMkLst>
            <pc:docMk/>
            <pc:sldMk cId="255732047" sldId="373"/>
            <ac:picMk id="4" creationId="{C41481F8-72FE-44A9-B576-9BF6360B05A0}"/>
          </ac:picMkLst>
        </pc:picChg>
        <pc:picChg chg="add mod">
          <ac:chgData name="Huy Tran Quoc" userId="69f41a6f5b5a894d" providerId="LiveId" clId="{E688DB26-ED3A-4364-BE92-5BD440607B70}" dt="2021-03-01T13:23:22.607" v="366" actId="1076"/>
          <ac:picMkLst>
            <pc:docMk/>
            <pc:sldMk cId="255732047" sldId="373"/>
            <ac:picMk id="7" creationId="{71C08D95-E50C-4997-B254-FF8F509FF86D}"/>
          </ac:picMkLst>
        </pc:picChg>
        <pc:picChg chg="del">
          <ac:chgData name="Huy Tran Quoc" userId="69f41a6f5b5a894d" providerId="LiveId" clId="{E688DB26-ED3A-4364-BE92-5BD440607B70}" dt="2021-03-01T13:20:11.973" v="356" actId="478"/>
          <ac:picMkLst>
            <pc:docMk/>
            <pc:sldMk cId="255732047" sldId="373"/>
            <ac:picMk id="8" creationId="{002B68E9-9337-4107-BE2E-BB4ED3098E6A}"/>
          </ac:picMkLst>
        </pc:picChg>
        <pc:picChg chg="del">
          <ac:chgData name="Huy Tran Quoc" userId="69f41a6f5b5a894d" providerId="LiveId" clId="{E688DB26-ED3A-4364-BE92-5BD440607B70}" dt="2021-03-01T13:20:11.973" v="356" actId="478"/>
          <ac:picMkLst>
            <pc:docMk/>
            <pc:sldMk cId="255732047" sldId="373"/>
            <ac:picMk id="12" creationId="{FA25E5C6-CE1D-4325-A28F-9CA1E5AAFE15}"/>
          </ac:picMkLst>
        </pc:picChg>
        <pc:picChg chg="del">
          <ac:chgData name="Huy Tran Quoc" userId="69f41a6f5b5a894d" providerId="LiveId" clId="{E688DB26-ED3A-4364-BE92-5BD440607B70}" dt="2021-03-01T13:20:11.973" v="356" actId="478"/>
          <ac:picMkLst>
            <pc:docMk/>
            <pc:sldMk cId="255732047" sldId="373"/>
            <ac:picMk id="15" creationId="{1747A10F-2011-432B-B5CB-183D08017994}"/>
          </ac:picMkLst>
        </pc:picChg>
        <pc:picChg chg="del">
          <ac:chgData name="Huy Tran Quoc" userId="69f41a6f5b5a894d" providerId="LiveId" clId="{E688DB26-ED3A-4364-BE92-5BD440607B70}" dt="2021-03-01T13:20:11.973" v="356" actId="478"/>
          <ac:picMkLst>
            <pc:docMk/>
            <pc:sldMk cId="255732047" sldId="373"/>
            <ac:picMk id="18" creationId="{32FBA544-9477-48FE-AC75-054143A57137}"/>
          </ac:picMkLst>
        </pc:picChg>
      </pc:sldChg>
      <pc:sldChg chg="new del">
        <pc:chgData name="Huy Tran Quoc" userId="69f41a6f5b5a894d" providerId="LiveId" clId="{E688DB26-ED3A-4364-BE92-5BD440607B70}" dt="2021-03-01T13:30:19.539" v="1062" actId="47"/>
        <pc:sldMkLst>
          <pc:docMk/>
          <pc:sldMk cId="2634346270" sldId="374"/>
        </pc:sldMkLst>
      </pc:sldChg>
      <pc:sldChg chg="addSp delSp modSp add mod">
        <pc:chgData name="Huy Tran Quoc" userId="69f41a6f5b5a894d" providerId="LiveId" clId="{E688DB26-ED3A-4364-BE92-5BD440607B70}" dt="2021-03-01T13:35:50.919" v="1282" actId="20577"/>
        <pc:sldMkLst>
          <pc:docMk/>
          <pc:sldMk cId="2456730669" sldId="375"/>
        </pc:sldMkLst>
        <pc:spChg chg="add">
          <ac:chgData name="Huy Tran Quoc" userId="69f41a6f5b5a894d" providerId="LiveId" clId="{E688DB26-ED3A-4364-BE92-5BD440607B70}" dt="2021-03-01T13:31:16.491" v="1070" actId="11529"/>
          <ac:spMkLst>
            <pc:docMk/>
            <pc:sldMk cId="2456730669" sldId="375"/>
            <ac:spMk id="3" creationId="{975334D3-261A-4784-95DA-D23866301D51}"/>
          </ac:spMkLst>
        </pc:spChg>
        <pc:spChg chg="add mod">
          <ac:chgData name="Huy Tran Quoc" userId="69f41a6f5b5a894d" providerId="LiveId" clId="{E688DB26-ED3A-4364-BE92-5BD440607B70}" dt="2021-03-01T13:31:47.092" v="1148" actId="20577"/>
          <ac:spMkLst>
            <pc:docMk/>
            <pc:sldMk cId="2456730669" sldId="375"/>
            <ac:spMk id="4" creationId="{1F153131-C5EA-479B-97B1-A7172E312AE3}"/>
          </ac:spMkLst>
        </pc:spChg>
        <pc:spChg chg="add mod">
          <ac:chgData name="Huy Tran Quoc" userId="69f41a6f5b5a894d" providerId="LiveId" clId="{E688DB26-ED3A-4364-BE92-5BD440607B70}" dt="2021-03-01T13:32:22.812" v="1155" actId="14100"/>
          <ac:spMkLst>
            <pc:docMk/>
            <pc:sldMk cId="2456730669" sldId="375"/>
            <ac:spMk id="5" creationId="{0191F28E-F01E-4A5F-95BE-BCBE1CFEB1DC}"/>
          </ac:spMkLst>
        </pc:spChg>
        <pc:spChg chg="add">
          <ac:chgData name="Huy Tran Quoc" userId="69f41a6f5b5a894d" providerId="LiveId" clId="{E688DB26-ED3A-4364-BE92-5BD440607B70}" dt="2021-03-01T13:32:55.814" v="1162" actId="11529"/>
          <ac:spMkLst>
            <pc:docMk/>
            <pc:sldMk cId="2456730669" sldId="375"/>
            <ac:spMk id="6" creationId="{C858E2C5-37D1-4588-AE3A-C54A46009C98}"/>
          </ac:spMkLst>
        </pc:spChg>
        <pc:spChg chg="add mod">
          <ac:chgData name="Huy Tran Quoc" userId="69f41a6f5b5a894d" providerId="LiveId" clId="{E688DB26-ED3A-4364-BE92-5BD440607B70}" dt="2021-03-01T13:35:50.919" v="1282" actId="20577"/>
          <ac:spMkLst>
            <pc:docMk/>
            <pc:sldMk cId="2456730669" sldId="375"/>
            <ac:spMk id="8" creationId="{1CC20F8C-CFDC-4B4D-948A-3FDD8AA7EEAB}"/>
          </ac:spMkLst>
        </pc:spChg>
        <pc:spChg chg="del">
          <ac:chgData name="Huy Tran Quoc" userId="69f41a6f5b5a894d" providerId="LiveId" clId="{E688DB26-ED3A-4364-BE92-5BD440607B70}" dt="2021-03-01T13:30:40.486" v="1063" actId="478"/>
          <ac:spMkLst>
            <pc:docMk/>
            <pc:sldMk cId="2456730669" sldId="375"/>
            <ac:spMk id="11" creationId="{F7FEF002-7682-43FC-9249-3DC41A49A2C9}"/>
          </ac:spMkLst>
        </pc:spChg>
        <pc:spChg chg="add mod">
          <ac:chgData name="Huy Tran Quoc" userId="69f41a6f5b5a894d" providerId="LiveId" clId="{E688DB26-ED3A-4364-BE92-5BD440607B70}" dt="2021-03-01T13:32:36.088" v="1161" actId="1076"/>
          <ac:spMkLst>
            <pc:docMk/>
            <pc:sldMk cId="2456730669" sldId="375"/>
            <ac:spMk id="12" creationId="{1EBE359D-9B63-467E-99D7-8C3F9CEABA94}"/>
          </ac:spMkLst>
        </pc:spChg>
        <pc:spChg chg="del">
          <ac:chgData name="Huy Tran Quoc" userId="69f41a6f5b5a894d" providerId="LiveId" clId="{E688DB26-ED3A-4364-BE92-5BD440607B70}" dt="2021-03-01T13:30:46.312" v="1065" actId="478"/>
          <ac:spMkLst>
            <pc:docMk/>
            <pc:sldMk cId="2456730669" sldId="375"/>
            <ac:spMk id="14" creationId="{5AF0F45A-6169-4328-BD84-E940CE15F56C}"/>
          </ac:spMkLst>
        </pc:spChg>
        <pc:spChg chg="del">
          <ac:chgData name="Huy Tran Quoc" userId="69f41a6f5b5a894d" providerId="LiveId" clId="{E688DB26-ED3A-4364-BE92-5BD440607B70}" dt="2021-03-01T13:30:43.116" v="1064" actId="478"/>
          <ac:spMkLst>
            <pc:docMk/>
            <pc:sldMk cId="2456730669" sldId="375"/>
            <ac:spMk id="19" creationId="{A7F0E486-FD7D-430C-BB83-5AE97C872581}"/>
          </ac:spMkLst>
        </pc:spChg>
        <pc:spChg chg="add del">
          <ac:chgData name="Huy Tran Quoc" userId="69f41a6f5b5a894d" providerId="LiveId" clId="{E688DB26-ED3A-4364-BE92-5BD440607B70}" dt="2021-03-01T13:35:43.669" v="1260" actId="478"/>
          <ac:spMkLst>
            <pc:docMk/>
            <pc:sldMk cId="2456730669" sldId="375"/>
            <ac:spMk id="27" creationId="{3818CBF1-7F8D-4141-B0A4-EB37FDF42BE2}"/>
          </ac:spMkLst>
        </pc:spChg>
        <pc:picChg chg="mod">
          <ac:chgData name="Huy Tran Quoc" userId="69f41a6f5b5a894d" providerId="LiveId" clId="{E688DB26-ED3A-4364-BE92-5BD440607B70}" dt="2021-03-01T13:32:27.691" v="1158" actId="1076"/>
          <ac:picMkLst>
            <pc:docMk/>
            <pc:sldMk cId="2456730669" sldId="375"/>
            <ac:picMk id="7" creationId="{71C08D95-E50C-4997-B254-FF8F509FF86D}"/>
          </ac:picMkLst>
        </pc:picChg>
        <pc:picChg chg="add mod">
          <ac:chgData name="Huy Tran Quoc" userId="69f41a6f5b5a894d" providerId="LiveId" clId="{E688DB26-ED3A-4364-BE92-5BD440607B70}" dt="2021-03-01T13:31:57.868" v="1153" actId="1076"/>
          <ac:picMkLst>
            <pc:docMk/>
            <pc:sldMk cId="2456730669" sldId="375"/>
            <ac:picMk id="9" creationId="{A86F4739-3EF6-4C06-84ED-BC43984DE453}"/>
          </ac:picMkLst>
        </pc:picChg>
        <pc:picChg chg="add mod">
          <ac:chgData name="Huy Tran Quoc" userId="69f41a6f5b5a894d" providerId="LiveId" clId="{E688DB26-ED3A-4364-BE92-5BD440607B70}" dt="2021-03-01T13:33:46.780" v="1227" actId="1076"/>
          <ac:picMkLst>
            <pc:docMk/>
            <pc:sldMk cId="2456730669" sldId="375"/>
            <ac:picMk id="13" creationId="{BD9AC507-8F0B-4981-A3D0-A10BE5AB36EA}"/>
          </ac:picMkLst>
        </pc:picChg>
        <pc:picChg chg="add mod">
          <ac:chgData name="Huy Tran Quoc" userId="69f41a6f5b5a894d" providerId="LiveId" clId="{E688DB26-ED3A-4364-BE92-5BD440607B70}" dt="2021-03-01T13:34:54.423" v="1258" actId="1076"/>
          <ac:picMkLst>
            <pc:docMk/>
            <pc:sldMk cId="2456730669" sldId="375"/>
            <ac:picMk id="16" creationId="{A8A52D98-77F9-42A8-A06F-A773D5620DEF}"/>
          </ac:picMkLst>
        </pc:picChg>
        <pc:picChg chg="add mod">
          <ac:chgData name="Huy Tran Quoc" userId="69f41a6f5b5a894d" providerId="LiveId" clId="{E688DB26-ED3A-4364-BE92-5BD440607B70}" dt="2021-03-01T13:34:47.844" v="1256" actId="1076"/>
          <ac:picMkLst>
            <pc:docMk/>
            <pc:sldMk cId="2456730669" sldId="375"/>
            <ac:picMk id="17" creationId="{1951CF93-1204-4709-A29D-2080C8F4EBF1}"/>
          </ac:picMkLst>
        </pc:picChg>
        <pc:cxnChg chg="add mod">
          <ac:chgData name="Huy Tran Quoc" userId="69f41a6f5b5a894d" providerId="LiveId" clId="{E688DB26-ED3A-4364-BE92-5BD440607B70}" dt="2021-03-01T13:34:45.608" v="1255" actId="14100"/>
          <ac:cxnSpMkLst>
            <pc:docMk/>
            <pc:sldMk cId="2456730669" sldId="375"/>
            <ac:cxnSpMk id="18" creationId="{A358B47C-6C97-4BC3-8A41-5C3450CC2EC3}"/>
          </ac:cxnSpMkLst>
        </pc:cxnChg>
        <pc:cxnChg chg="add mod">
          <ac:chgData name="Huy Tran Quoc" userId="69f41a6f5b5a894d" providerId="LiveId" clId="{E688DB26-ED3A-4364-BE92-5BD440607B70}" dt="2021-03-01T13:34:51.111" v="1257" actId="14100"/>
          <ac:cxnSpMkLst>
            <pc:docMk/>
            <pc:sldMk cId="2456730669" sldId="375"/>
            <ac:cxnSpMk id="22" creationId="{8AD8AD19-B512-4B11-8652-33D782E93BAC}"/>
          </ac:cxnSpMkLst>
        </pc:cxnChg>
      </pc:sldChg>
      <pc:sldChg chg="addSp delSp modSp add mod">
        <pc:chgData name="Huy Tran Quoc" userId="69f41a6f5b5a894d" providerId="LiveId" clId="{E688DB26-ED3A-4364-BE92-5BD440607B70}" dt="2021-03-01T13:39:44.233" v="1733" actId="20577"/>
        <pc:sldMkLst>
          <pc:docMk/>
          <pc:sldMk cId="2996487860" sldId="376"/>
        </pc:sldMkLst>
        <pc:spChg chg="mod">
          <ac:chgData name="Huy Tran Quoc" userId="69f41a6f5b5a894d" providerId="LiveId" clId="{E688DB26-ED3A-4364-BE92-5BD440607B70}" dt="2021-03-01T13:37:04.056" v="1448" actId="1076"/>
          <ac:spMkLst>
            <pc:docMk/>
            <pc:sldMk cId="2996487860" sldId="376"/>
            <ac:spMk id="3" creationId="{975334D3-261A-4784-95DA-D23866301D51}"/>
          </ac:spMkLst>
        </pc:spChg>
        <pc:spChg chg="mod">
          <ac:chgData name="Huy Tran Quoc" userId="69f41a6f5b5a894d" providerId="LiveId" clId="{E688DB26-ED3A-4364-BE92-5BD440607B70}" dt="2021-03-01T13:37:01.619" v="1447" actId="14100"/>
          <ac:spMkLst>
            <pc:docMk/>
            <pc:sldMk cId="2996487860" sldId="376"/>
            <ac:spMk id="4" creationId="{1F153131-C5EA-479B-97B1-A7172E312AE3}"/>
          </ac:spMkLst>
        </pc:spChg>
        <pc:spChg chg="del">
          <ac:chgData name="Huy Tran Quoc" userId="69f41a6f5b5a894d" providerId="LiveId" clId="{E688DB26-ED3A-4364-BE92-5BD440607B70}" dt="2021-03-01T13:36:07.742" v="1284" actId="478"/>
          <ac:spMkLst>
            <pc:docMk/>
            <pc:sldMk cId="2996487860" sldId="376"/>
            <ac:spMk id="5" creationId="{0191F28E-F01E-4A5F-95BE-BCBE1CFEB1DC}"/>
          </ac:spMkLst>
        </pc:spChg>
        <pc:spChg chg="del">
          <ac:chgData name="Huy Tran Quoc" userId="69f41a6f5b5a894d" providerId="LiveId" clId="{E688DB26-ED3A-4364-BE92-5BD440607B70}" dt="2021-03-01T13:37:08.004" v="1449" actId="478"/>
          <ac:spMkLst>
            <pc:docMk/>
            <pc:sldMk cId="2996487860" sldId="376"/>
            <ac:spMk id="6" creationId="{C858E2C5-37D1-4588-AE3A-C54A46009C98}"/>
          </ac:spMkLst>
        </pc:spChg>
        <pc:spChg chg="del">
          <ac:chgData name="Huy Tran Quoc" userId="69f41a6f5b5a894d" providerId="LiveId" clId="{E688DB26-ED3A-4364-BE92-5BD440607B70}" dt="2021-03-01T13:37:08.004" v="1449" actId="478"/>
          <ac:spMkLst>
            <pc:docMk/>
            <pc:sldMk cId="2996487860" sldId="376"/>
            <ac:spMk id="8" creationId="{1CC20F8C-CFDC-4B4D-948A-3FDD8AA7EEAB}"/>
          </ac:spMkLst>
        </pc:spChg>
        <pc:spChg chg="add mod">
          <ac:chgData name="Huy Tran Quoc" userId="69f41a6f5b5a894d" providerId="LiveId" clId="{E688DB26-ED3A-4364-BE92-5BD440607B70}" dt="2021-03-01T13:37:34.401" v="1492" actId="207"/>
          <ac:spMkLst>
            <pc:docMk/>
            <pc:sldMk cId="2996487860" sldId="376"/>
            <ac:spMk id="10" creationId="{4199FBD4-24B4-425C-A85C-3750D05E40B8}"/>
          </ac:spMkLst>
        </pc:spChg>
        <pc:spChg chg="add">
          <ac:chgData name="Huy Tran Quoc" userId="69f41a6f5b5a894d" providerId="LiveId" clId="{E688DB26-ED3A-4364-BE92-5BD440607B70}" dt="2021-03-01T13:37:58.498" v="1493" actId="11529"/>
          <ac:spMkLst>
            <pc:docMk/>
            <pc:sldMk cId="2996487860" sldId="376"/>
            <ac:spMk id="11" creationId="{2F489683-F31B-4BB6-A693-ECC718C7BAB1}"/>
          </ac:spMkLst>
        </pc:spChg>
        <pc:spChg chg="del">
          <ac:chgData name="Huy Tran Quoc" userId="69f41a6f5b5a894d" providerId="LiveId" clId="{E688DB26-ED3A-4364-BE92-5BD440607B70}" dt="2021-03-01T13:36:07.742" v="1284" actId="478"/>
          <ac:spMkLst>
            <pc:docMk/>
            <pc:sldMk cId="2996487860" sldId="376"/>
            <ac:spMk id="12" creationId="{1EBE359D-9B63-467E-99D7-8C3F9CEABA94}"/>
          </ac:spMkLst>
        </pc:spChg>
        <pc:spChg chg="add mod">
          <ac:chgData name="Huy Tran Quoc" userId="69f41a6f5b5a894d" providerId="LiveId" clId="{E688DB26-ED3A-4364-BE92-5BD440607B70}" dt="2021-03-01T13:38:27.295" v="1594" actId="1076"/>
          <ac:spMkLst>
            <pc:docMk/>
            <pc:sldMk cId="2996487860" sldId="376"/>
            <ac:spMk id="25" creationId="{EADD3520-94FC-4EF5-B293-F4DFF3B16824}"/>
          </ac:spMkLst>
        </pc:spChg>
        <pc:spChg chg="add mod">
          <ac:chgData name="Huy Tran Quoc" userId="69f41a6f5b5a894d" providerId="LiveId" clId="{E688DB26-ED3A-4364-BE92-5BD440607B70}" dt="2021-03-01T13:39:44.233" v="1733" actId="20577"/>
          <ac:spMkLst>
            <pc:docMk/>
            <pc:sldMk cId="2996487860" sldId="376"/>
            <ac:spMk id="26" creationId="{6AEC6417-52E8-4865-A287-40B6D4894188}"/>
          </ac:spMkLst>
        </pc:spChg>
        <pc:picChg chg="del">
          <ac:chgData name="Huy Tran Quoc" userId="69f41a6f5b5a894d" providerId="LiveId" clId="{E688DB26-ED3A-4364-BE92-5BD440607B70}" dt="2021-03-01T13:36:07.742" v="1284" actId="478"/>
          <ac:picMkLst>
            <pc:docMk/>
            <pc:sldMk cId="2996487860" sldId="376"/>
            <ac:picMk id="7" creationId="{71C08D95-E50C-4997-B254-FF8F509FF86D}"/>
          </ac:picMkLst>
        </pc:picChg>
        <pc:picChg chg="del">
          <ac:chgData name="Huy Tran Quoc" userId="69f41a6f5b5a894d" providerId="LiveId" clId="{E688DB26-ED3A-4364-BE92-5BD440607B70}" dt="2021-03-01T13:37:08.004" v="1449" actId="478"/>
          <ac:picMkLst>
            <pc:docMk/>
            <pc:sldMk cId="2996487860" sldId="376"/>
            <ac:picMk id="9" creationId="{A86F4739-3EF6-4C06-84ED-BC43984DE453}"/>
          </ac:picMkLst>
        </pc:picChg>
        <pc:picChg chg="del">
          <ac:chgData name="Huy Tran Quoc" userId="69f41a6f5b5a894d" providerId="LiveId" clId="{E688DB26-ED3A-4364-BE92-5BD440607B70}" dt="2021-03-01T13:37:08.004" v="1449" actId="478"/>
          <ac:picMkLst>
            <pc:docMk/>
            <pc:sldMk cId="2996487860" sldId="376"/>
            <ac:picMk id="13" creationId="{BD9AC507-8F0B-4981-A3D0-A10BE5AB36EA}"/>
          </ac:picMkLst>
        </pc:picChg>
        <pc:picChg chg="add mod">
          <ac:chgData name="Huy Tran Quoc" userId="69f41a6f5b5a894d" providerId="LiveId" clId="{E688DB26-ED3A-4364-BE92-5BD440607B70}" dt="2021-03-01T13:39:10.716" v="1596" actId="1076"/>
          <ac:picMkLst>
            <pc:docMk/>
            <pc:sldMk cId="2996487860" sldId="376"/>
            <ac:picMk id="15" creationId="{A32213E1-82D8-46CC-A960-5F95402D4622}"/>
          </ac:picMkLst>
        </pc:picChg>
        <pc:picChg chg="del">
          <ac:chgData name="Huy Tran Quoc" userId="69f41a6f5b5a894d" providerId="LiveId" clId="{E688DB26-ED3A-4364-BE92-5BD440607B70}" dt="2021-03-01T13:37:08.004" v="1449" actId="478"/>
          <ac:picMkLst>
            <pc:docMk/>
            <pc:sldMk cId="2996487860" sldId="376"/>
            <ac:picMk id="16" creationId="{A8A52D98-77F9-42A8-A06F-A773D5620DEF}"/>
          </ac:picMkLst>
        </pc:picChg>
        <pc:picChg chg="del">
          <ac:chgData name="Huy Tran Quoc" userId="69f41a6f5b5a894d" providerId="LiveId" clId="{E688DB26-ED3A-4364-BE92-5BD440607B70}" dt="2021-03-01T13:37:08.004" v="1449" actId="478"/>
          <ac:picMkLst>
            <pc:docMk/>
            <pc:sldMk cId="2996487860" sldId="376"/>
            <ac:picMk id="17" creationId="{1951CF93-1204-4709-A29D-2080C8F4EBF1}"/>
          </ac:picMkLst>
        </pc:picChg>
        <pc:picChg chg="add mod">
          <ac:chgData name="Huy Tran Quoc" userId="69f41a6f5b5a894d" providerId="LiveId" clId="{E688DB26-ED3A-4364-BE92-5BD440607B70}" dt="2021-03-01T13:36:11.712" v="1286" actId="1076"/>
          <ac:picMkLst>
            <pc:docMk/>
            <pc:sldMk cId="2996487860" sldId="376"/>
            <ac:picMk id="19" creationId="{0776E2A9-8D48-4639-8E43-8A63AED2557A}"/>
          </ac:picMkLst>
        </pc:picChg>
        <pc:picChg chg="add mod">
          <ac:chgData name="Huy Tran Quoc" userId="69f41a6f5b5a894d" providerId="LiveId" clId="{E688DB26-ED3A-4364-BE92-5BD440607B70}" dt="2021-03-01T13:36:11.712" v="1286" actId="1076"/>
          <ac:picMkLst>
            <pc:docMk/>
            <pc:sldMk cId="2996487860" sldId="376"/>
            <ac:picMk id="20" creationId="{F330C906-C437-4C20-8A68-6B47BD3A04DD}"/>
          </ac:picMkLst>
        </pc:picChg>
        <pc:picChg chg="add mod">
          <ac:chgData name="Huy Tran Quoc" userId="69f41a6f5b5a894d" providerId="LiveId" clId="{E688DB26-ED3A-4364-BE92-5BD440607B70}" dt="2021-03-01T13:36:11.712" v="1286" actId="1076"/>
          <ac:picMkLst>
            <pc:docMk/>
            <pc:sldMk cId="2996487860" sldId="376"/>
            <ac:picMk id="21" creationId="{4C3F087B-7945-475A-8007-FDD4AC7104D4}"/>
          </ac:picMkLst>
        </pc:picChg>
        <pc:cxnChg chg="del">
          <ac:chgData name="Huy Tran Quoc" userId="69f41a6f5b5a894d" providerId="LiveId" clId="{E688DB26-ED3A-4364-BE92-5BD440607B70}" dt="2021-03-01T13:37:08.004" v="1449" actId="478"/>
          <ac:cxnSpMkLst>
            <pc:docMk/>
            <pc:sldMk cId="2996487860" sldId="376"/>
            <ac:cxnSpMk id="18" creationId="{A358B47C-6C97-4BC3-8A41-5C3450CC2EC3}"/>
          </ac:cxnSpMkLst>
        </pc:cxnChg>
        <pc:cxnChg chg="del">
          <ac:chgData name="Huy Tran Quoc" userId="69f41a6f5b5a894d" providerId="LiveId" clId="{E688DB26-ED3A-4364-BE92-5BD440607B70}" dt="2021-03-01T13:37:08.004" v="1449" actId="478"/>
          <ac:cxnSpMkLst>
            <pc:docMk/>
            <pc:sldMk cId="2996487860" sldId="376"/>
            <ac:cxnSpMk id="22" creationId="{8AD8AD19-B512-4B11-8652-33D782E93BAC}"/>
          </ac:cxnSpMkLst>
        </pc:cxnChg>
        <pc:cxnChg chg="add mod">
          <ac:chgData name="Huy Tran Quoc" userId="69f41a6f5b5a894d" providerId="LiveId" clId="{E688DB26-ED3A-4364-BE92-5BD440607B70}" dt="2021-03-01T13:36:11.712" v="1286" actId="1076"/>
          <ac:cxnSpMkLst>
            <pc:docMk/>
            <pc:sldMk cId="2996487860" sldId="376"/>
            <ac:cxnSpMk id="23" creationId="{F1C13456-0A0D-4E28-8540-3B003799ED84}"/>
          </ac:cxnSpMkLst>
        </pc:cxnChg>
        <pc:cxnChg chg="add mod">
          <ac:chgData name="Huy Tran Quoc" userId="69f41a6f5b5a894d" providerId="LiveId" clId="{E688DB26-ED3A-4364-BE92-5BD440607B70}" dt="2021-03-01T13:36:11.712" v="1286" actId="1076"/>
          <ac:cxnSpMkLst>
            <pc:docMk/>
            <pc:sldMk cId="2996487860" sldId="376"/>
            <ac:cxnSpMk id="24" creationId="{15D5B8E6-BAE1-4423-A0AF-3013488E3AE5}"/>
          </ac:cxnSpMkLst>
        </pc:cxnChg>
      </pc:sldChg>
      <pc:sldChg chg="new del">
        <pc:chgData name="Huy Tran Quoc" userId="69f41a6f5b5a894d" providerId="LiveId" clId="{E688DB26-ED3A-4364-BE92-5BD440607B70}" dt="2021-03-01T13:47:05.331" v="1736" actId="47"/>
        <pc:sldMkLst>
          <pc:docMk/>
          <pc:sldMk cId="2278156624" sldId="3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3/1/2021</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58F4CF84-ADF5-44DE-B351-4D39B9921E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3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F543-A3BD-421F-876C-1939A42B4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71A23-C041-417C-B519-802BAB5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CAB0E-1AB2-4697-981E-9CEED7625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138EE-6D9B-40CE-B2B6-0DD6C0C13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9275C-1CF9-411C-96FC-5311F90B4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8D47A-3338-4966-B6BC-8183D68CFBFF}"/>
              </a:ext>
            </a:extLst>
          </p:cNvPr>
          <p:cNvSpPr>
            <a:spLocks noGrp="1"/>
          </p:cNvSpPr>
          <p:nvPr>
            <p:ph type="dt" sz="half" idx="10"/>
          </p:nvPr>
        </p:nvSpPr>
        <p:spPr/>
        <p:txBody>
          <a:bodyPr/>
          <a:lstStyle/>
          <a:p>
            <a:fld id="{0D1B56F3-24BB-45BE-BD1E-E26A863B0966}" type="datetime1">
              <a:rPr lang="en-US" smtClean="0"/>
              <a:t>3/1/2021</a:t>
            </a:fld>
            <a:endParaRPr lang="en-US"/>
          </a:p>
        </p:txBody>
      </p:sp>
      <p:sp>
        <p:nvSpPr>
          <p:cNvPr id="8" name="Footer Placeholder 7">
            <a:extLst>
              <a:ext uri="{FF2B5EF4-FFF2-40B4-BE49-F238E27FC236}">
                <a16:creationId xmlns:a16="http://schemas.microsoft.com/office/drawing/2014/main" id="{8103E1FD-424A-46E2-9E37-ABFAC5799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57F2-5518-4AB7-93EC-ECC2866F5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0399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AA2E-4234-4746-A9C1-1FB5273A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E4BCC-92FE-44F8-B6CB-0B6F70878837}"/>
              </a:ext>
            </a:extLst>
          </p:cNvPr>
          <p:cNvSpPr>
            <a:spLocks noGrp="1"/>
          </p:cNvSpPr>
          <p:nvPr>
            <p:ph type="dt" sz="half" idx="10"/>
          </p:nvPr>
        </p:nvSpPr>
        <p:spPr/>
        <p:txBody>
          <a:bodyPr/>
          <a:lstStyle/>
          <a:p>
            <a:fld id="{B99138A9-B139-4FBA-BD61-A63595AC75F4}" type="datetime1">
              <a:rPr lang="en-US" smtClean="0"/>
              <a:t>3/1/2021</a:t>
            </a:fld>
            <a:endParaRPr lang="en-US"/>
          </a:p>
        </p:txBody>
      </p:sp>
      <p:sp>
        <p:nvSpPr>
          <p:cNvPr id="4" name="Footer Placeholder 3">
            <a:extLst>
              <a:ext uri="{FF2B5EF4-FFF2-40B4-BE49-F238E27FC236}">
                <a16:creationId xmlns:a16="http://schemas.microsoft.com/office/drawing/2014/main" id="{A56070D3-D412-4D85-AA7D-3B8C3B558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17B22-0243-4B1B-AA4A-C69D3D124EF6}"/>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54564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989D4-ED90-4AF6-8BE4-E14F8E560CC1}"/>
              </a:ext>
            </a:extLst>
          </p:cNvPr>
          <p:cNvSpPr>
            <a:spLocks noGrp="1"/>
          </p:cNvSpPr>
          <p:nvPr>
            <p:ph type="dt" sz="half" idx="10"/>
          </p:nvPr>
        </p:nvSpPr>
        <p:spPr/>
        <p:txBody>
          <a:bodyPr/>
          <a:lstStyle/>
          <a:p>
            <a:fld id="{33219DCA-20B6-4A7F-9287-D29CBE4F4E3E}" type="datetime1">
              <a:rPr lang="en-US" smtClean="0"/>
              <a:t>3/1/2021</a:t>
            </a:fld>
            <a:endParaRPr lang="en-US"/>
          </a:p>
        </p:txBody>
      </p:sp>
      <p:sp>
        <p:nvSpPr>
          <p:cNvPr id="3" name="Footer Placeholder 2">
            <a:extLst>
              <a:ext uri="{FF2B5EF4-FFF2-40B4-BE49-F238E27FC236}">
                <a16:creationId xmlns:a16="http://schemas.microsoft.com/office/drawing/2014/main" id="{F40A95EC-3B27-4D55-A125-91BD6E2B8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DB516-8449-4C02-B990-64373DB5E667}"/>
              </a:ext>
            </a:extLst>
          </p:cNvPr>
          <p:cNvSpPr>
            <a:spLocks noGrp="1"/>
          </p:cNvSpPr>
          <p:nvPr>
            <p:ph type="sldNum" sz="quarter" idx="12"/>
          </p:nvPr>
        </p:nvSpPr>
        <p:spPr/>
        <p:txBody>
          <a:bodyPr/>
          <a:lstStyle/>
          <a:p>
            <a:fld id="{726DA37A-0C24-43CE-ACA7-57CFE4C03F76}" type="slidenum">
              <a:rPr lang="en-US" smtClean="0"/>
              <a:t>‹#›</a:t>
            </a:fld>
            <a:endParaRPr lang="en-US"/>
          </a:p>
        </p:txBody>
      </p:sp>
      <p:pic>
        <p:nvPicPr>
          <p:cNvPr id="5" name="Picture 9">
            <a:extLst>
              <a:ext uri="{FF2B5EF4-FFF2-40B4-BE49-F238E27FC236}">
                <a16:creationId xmlns:a16="http://schemas.microsoft.com/office/drawing/2014/main" id="{A8E40C97-42B2-42D9-9520-B28760BA6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FE9-AE5E-4846-8F3F-561341D3E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5DA9F-72BE-453E-9BA1-B1B6EEF90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3E682-CEF3-4B89-941A-29ADEB8B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5A87F-90AF-4464-A736-52D1CADA2883}"/>
              </a:ext>
            </a:extLst>
          </p:cNvPr>
          <p:cNvSpPr>
            <a:spLocks noGrp="1"/>
          </p:cNvSpPr>
          <p:nvPr>
            <p:ph type="dt" sz="half" idx="10"/>
          </p:nvPr>
        </p:nvSpPr>
        <p:spPr/>
        <p:txBody>
          <a:bodyPr/>
          <a:lstStyle/>
          <a:p>
            <a:fld id="{19E4CC13-3719-4BC0-9941-BCD22F2E39BB}" type="datetime1">
              <a:rPr lang="en-US" smtClean="0"/>
              <a:t>3/1/2021</a:t>
            </a:fld>
            <a:endParaRPr lang="en-US"/>
          </a:p>
        </p:txBody>
      </p:sp>
      <p:sp>
        <p:nvSpPr>
          <p:cNvPr id="6" name="Footer Placeholder 5">
            <a:extLst>
              <a:ext uri="{FF2B5EF4-FFF2-40B4-BE49-F238E27FC236}">
                <a16:creationId xmlns:a16="http://schemas.microsoft.com/office/drawing/2014/main" id="{374EBDCA-0095-4A53-94F3-518715A4F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E2551-6974-4065-A0C0-CB1CA6E2E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6928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63D-F4C2-42EB-AB85-4385DC8E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F71D-974F-427F-88EF-05F2879D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09DA1-225C-43B3-B889-B760CD46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0C8C3-A384-4E63-8E44-19B65F56A139}"/>
              </a:ext>
            </a:extLst>
          </p:cNvPr>
          <p:cNvSpPr>
            <a:spLocks noGrp="1"/>
          </p:cNvSpPr>
          <p:nvPr>
            <p:ph type="dt" sz="half" idx="10"/>
          </p:nvPr>
        </p:nvSpPr>
        <p:spPr/>
        <p:txBody>
          <a:bodyPr/>
          <a:lstStyle/>
          <a:p>
            <a:fld id="{339C473A-74A1-46F3-8D2E-10C923B7E154}" type="datetime1">
              <a:rPr lang="en-US" smtClean="0"/>
              <a:t>3/1/2021</a:t>
            </a:fld>
            <a:endParaRPr lang="en-US"/>
          </a:p>
        </p:txBody>
      </p:sp>
      <p:sp>
        <p:nvSpPr>
          <p:cNvPr id="6" name="Footer Placeholder 5">
            <a:extLst>
              <a:ext uri="{FF2B5EF4-FFF2-40B4-BE49-F238E27FC236}">
                <a16:creationId xmlns:a16="http://schemas.microsoft.com/office/drawing/2014/main" id="{FD4CA027-00E7-494D-8C76-AD52846B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11-59EC-4D1D-959F-17DBEBBA4BB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17658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E-B8B3-4099-9998-B1DEAD5CD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9C89E-B954-4BBD-8FC6-63D971210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3943-8E2C-479E-A890-4082F72A6BB9}"/>
              </a:ext>
            </a:extLst>
          </p:cNvPr>
          <p:cNvSpPr>
            <a:spLocks noGrp="1"/>
          </p:cNvSpPr>
          <p:nvPr>
            <p:ph type="dt" sz="half" idx="10"/>
          </p:nvPr>
        </p:nvSpPr>
        <p:spPr/>
        <p:txBody>
          <a:bodyPr/>
          <a:lstStyle/>
          <a:p>
            <a:fld id="{03A4B6EE-3F1C-40A8-BAA7-D8D1D25FA34D}" type="datetime1">
              <a:rPr lang="en-US" smtClean="0"/>
              <a:t>3/1/2021</a:t>
            </a:fld>
            <a:endParaRPr lang="en-US"/>
          </a:p>
        </p:txBody>
      </p:sp>
      <p:sp>
        <p:nvSpPr>
          <p:cNvPr id="5" name="Footer Placeholder 4">
            <a:extLst>
              <a:ext uri="{FF2B5EF4-FFF2-40B4-BE49-F238E27FC236}">
                <a16:creationId xmlns:a16="http://schemas.microsoft.com/office/drawing/2014/main" id="{55B604B0-3DBA-4D52-ADB2-DC5CEF4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1FA0-D26F-4FFC-8850-74922A33894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41432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95F7-9D7D-4C85-9C99-BE194AFE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9E8BE-C4BA-4237-B360-FC4943A31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0A49F-B64E-4D0D-BB32-EA3E8F26407C}"/>
              </a:ext>
            </a:extLst>
          </p:cNvPr>
          <p:cNvSpPr>
            <a:spLocks noGrp="1"/>
          </p:cNvSpPr>
          <p:nvPr>
            <p:ph type="dt" sz="half" idx="10"/>
          </p:nvPr>
        </p:nvSpPr>
        <p:spPr/>
        <p:txBody>
          <a:bodyPr/>
          <a:lstStyle/>
          <a:p>
            <a:fld id="{22B49DCD-488C-48E6-B562-9E2144C6FF46}" type="datetime1">
              <a:rPr lang="en-US" smtClean="0"/>
              <a:t>3/1/2021</a:t>
            </a:fld>
            <a:endParaRPr lang="en-US"/>
          </a:p>
        </p:txBody>
      </p:sp>
      <p:sp>
        <p:nvSpPr>
          <p:cNvPr id="5" name="Footer Placeholder 4">
            <a:extLst>
              <a:ext uri="{FF2B5EF4-FFF2-40B4-BE49-F238E27FC236}">
                <a16:creationId xmlns:a16="http://schemas.microsoft.com/office/drawing/2014/main" id="{38FDC6AD-EC63-4D87-9E40-7B7D6340B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B9E5-01A1-4ED1-B801-129D0CB7524C}"/>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3447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3/1/2021</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475DEF9F-E2AE-4D03-91C2-2A71C209F77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3/1/2021</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75E742BE-F02E-446A-A985-7619926568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3/1/2021</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728F250D-B46F-4323-B300-15DDBC0CC3B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3/1/2021</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BB5A170B-6EE3-4A40-BF9E-F58A6E0AE4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0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41A-B8E0-4D65-9AD5-CAC9AA410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DCD7B-49F3-41C3-A3E5-03BD91789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0928-7051-4176-AF43-FB46B448AF65}"/>
              </a:ext>
            </a:extLst>
          </p:cNvPr>
          <p:cNvSpPr>
            <a:spLocks noGrp="1"/>
          </p:cNvSpPr>
          <p:nvPr>
            <p:ph type="dt" sz="half" idx="10"/>
          </p:nvPr>
        </p:nvSpPr>
        <p:spPr/>
        <p:txBody>
          <a:bodyPr/>
          <a:lstStyle/>
          <a:p>
            <a:fld id="{FD2470B8-96F8-42D0-9FB1-FD414F8B4E30}" type="datetime1">
              <a:rPr lang="en-US" smtClean="0"/>
              <a:t>3/1/2021</a:t>
            </a:fld>
            <a:endParaRPr lang="en-US"/>
          </a:p>
        </p:txBody>
      </p:sp>
      <p:sp>
        <p:nvSpPr>
          <p:cNvPr id="5" name="Footer Placeholder 4">
            <a:extLst>
              <a:ext uri="{FF2B5EF4-FFF2-40B4-BE49-F238E27FC236}">
                <a16:creationId xmlns:a16="http://schemas.microsoft.com/office/drawing/2014/main" id="{09C6C36D-9F2D-4132-AB2A-99D6F38E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C725-0F22-43D9-B218-40E06E243499}"/>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8877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215-4EEE-4E5B-A968-79EEC7C7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3A29C-F7DB-4788-8BFD-3796BE90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FF36-8A8A-49C7-B10C-E9298B9F86C1}"/>
              </a:ext>
            </a:extLst>
          </p:cNvPr>
          <p:cNvSpPr>
            <a:spLocks noGrp="1"/>
          </p:cNvSpPr>
          <p:nvPr>
            <p:ph type="dt" sz="half" idx="10"/>
          </p:nvPr>
        </p:nvSpPr>
        <p:spPr/>
        <p:txBody>
          <a:bodyPr/>
          <a:lstStyle/>
          <a:p>
            <a:fld id="{7848F3F0-BBE0-4656-ADE2-E0CA7BB6F2D1}" type="datetime1">
              <a:rPr lang="en-US" smtClean="0"/>
              <a:t>3/1/2021</a:t>
            </a:fld>
            <a:endParaRPr lang="en-US"/>
          </a:p>
        </p:txBody>
      </p:sp>
      <p:sp>
        <p:nvSpPr>
          <p:cNvPr id="5" name="Footer Placeholder 4">
            <a:extLst>
              <a:ext uri="{FF2B5EF4-FFF2-40B4-BE49-F238E27FC236}">
                <a16:creationId xmlns:a16="http://schemas.microsoft.com/office/drawing/2014/main" id="{E8AE83C5-6936-478A-8D83-F825DE29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84EC-5F9A-4E4C-8B42-FC4F667B91B5}"/>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7800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7F6-D75A-44EA-A35D-0A6458C35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560A9-2DB3-411B-B47C-0D03D5797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83081-7714-467D-8131-EC28D3DB550A}"/>
              </a:ext>
            </a:extLst>
          </p:cNvPr>
          <p:cNvSpPr>
            <a:spLocks noGrp="1"/>
          </p:cNvSpPr>
          <p:nvPr>
            <p:ph type="dt" sz="half" idx="10"/>
          </p:nvPr>
        </p:nvSpPr>
        <p:spPr/>
        <p:txBody>
          <a:bodyPr/>
          <a:lstStyle/>
          <a:p>
            <a:fld id="{2F3ED7EF-0440-4F9E-A644-D13ECD56D55F}" type="datetime1">
              <a:rPr lang="en-US" smtClean="0"/>
              <a:t>3/1/2021</a:t>
            </a:fld>
            <a:endParaRPr lang="en-US"/>
          </a:p>
        </p:txBody>
      </p:sp>
      <p:sp>
        <p:nvSpPr>
          <p:cNvPr id="5" name="Footer Placeholder 4">
            <a:extLst>
              <a:ext uri="{FF2B5EF4-FFF2-40B4-BE49-F238E27FC236}">
                <a16:creationId xmlns:a16="http://schemas.microsoft.com/office/drawing/2014/main" id="{8C76F7C4-14FF-4DDF-8AAB-8F35F2219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BBDED-11BF-46B1-929F-41D6C52E5A9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9835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8D6-8773-47F2-B37A-8E0E3DEB9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D80F6-1881-4E46-91CF-00CA3FCDD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60777-F38E-4CA0-AE52-BCAD86D9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2D241-6FC2-4676-9A13-420AA9F4CFC2}"/>
              </a:ext>
            </a:extLst>
          </p:cNvPr>
          <p:cNvSpPr>
            <a:spLocks noGrp="1"/>
          </p:cNvSpPr>
          <p:nvPr>
            <p:ph type="dt" sz="half" idx="10"/>
          </p:nvPr>
        </p:nvSpPr>
        <p:spPr/>
        <p:txBody>
          <a:bodyPr/>
          <a:lstStyle/>
          <a:p>
            <a:fld id="{B5AE9FF7-F5C4-4B75-B312-7A2B0AADEC3E}" type="datetime1">
              <a:rPr lang="en-US" smtClean="0"/>
              <a:t>3/1/2021</a:t>
            </a:fld>
            <a:endParaRPr lang="en-US"/>
          </a:p>
        </p:txBody>
      </p:sp>
      <p:sp>
        <p:nvSpPr>
          <p:cNvPr id="6" name="Footer Placeholder 5">
            <a:extLst>
              <a:ext uri="{FF2B5EF4-FFF2-40B4-BE49-F238E27FC236}">
                <a16:creationId xmlns:a16="http://schemas.microsoft.com/office/drawing/2014/main" id="{698356D7-FCE6-410D-A92A-7A8BA8D35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12A7-36BF-4DAA-9399-2C862647D8D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1866496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E9974-F0DC-4DB8-9A38-2F8F55216D11}" type="datetime1">
              <a:rPr lang="en-US" smtClean="0"/>
              <a:t>3/1/2021</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20B1D-C678-4C69-9E65-5611E138EDCC}" type="slidenum">
              <a:rPr lang="en-US" smtClean="0"/>
              <a:t>‹#›</a:t>
            </a:fld>
            <a:endParaRPr lang="en-US"/>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7A23B-7F37-4255-B1AA-6F4081D05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39551-9BB0-410A-86D9-5F41F65E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216-8D82-4854-8FCC-50474F39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DC4E-CFE1-4DE4-BA6A-B2F2775B3CE8}" type="datetime1">
              <a:rPr lang="en-US" smtClean="0"/>
              <a:t>3/1/2021</a:t>
            </a:fld>
            <a:endParaRPr lang="en-US"/>
          </a:p>
        </p:txBody>
      </p:sp>
      <p:sp>
        <p:nvSpPr>
          <p:cNvPr id="5" name="Footer Placeholder 4">
            <a:extLst>
              <a:ext uri="{FF2B5EF4-FFF2-40B4-BE49-F238E27FC236}">
                <a16:creationId xmlns:a16="http://schemas.microsoft.com/office/drawing/2014/main" id="{83ACE85E-C533-43BA-A8ED-7511E82A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C941-975F-4FB1-8A2A-DB7E54D4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A37A-0C24-43CE-ACA7-57CFE4C03F76}" type="slidenum">
              <a:rPr lang="en-US" smtClean="0"/>
              <a:t>‹#›</a:t>
            </a:fld>
            <a:endParaRPr lang="en-US"/>
          </a:p>
        </p:txBody>
      </p:sp>
    </p:spTree>
    <p:extLst>
      <p:ext uri="{BB962C8B-B14F-4D97-AF65-F5344CB8AC3E}">
        <p14:creationId xmlns:p14="http://schemas.microsoft.com/office/powerpoint/2010/main" val="3301904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1690062"/>
            <a:ext cx="9916357" cy="2631490"/>
          </a:xfrm>
          <a:prstGeom prst="rect">
            <a:avLst/>
          </a:prstGeom>
          <a:noFill/>
        </p:spPr>
        <p:txBody>
          <a:bodyPr wrap="square" rtlCol="0">
            <a:spAutoFit/>
          </a:bodyPr>
          <a:lstStyle/>
          <a:p>
            <a:pPr algn="ctr"/>
            <a:r>
              <a:rPr lang="en-US" sz="5500" b="1">
                <a:solidFill>
                  <a:srgbClr val="1238E9"/>
                </a:solidFill>
              </a:rPr>
              <a:t>Dự án Thiết kế và phân tích dữ liệu – K25</a:t>
            </a:r>
          </a:p>
          <a:p>
            <a:pPr algn="l"/>
            <a:endParaRPr lang="en-US" sz="5500">
              <a:solidFill>
                <a:srgbClr val="1238E9"/>
              </a:solidFill>
            </a:endParaRPr>
          </a:p>
        </p:txBody>
      </p:sp>
    </p:spTree>
    <p:extLst>
      <p:ext uri="{BB962C8B-B14F-4D97-AF65-F5344CB8AC3E}">
        <p14:creationId xmlns:p14="http://schemas.microsoft.com/office/powerpoint/2010/main" val="29583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30641"/>
            <a:ext cx="9916357" cy="1785104"/>
          </a:xfrm>
          <a:prstGeom prst="rect">
            <a:avLst/>
          </a:prstGeom>
          <a:noFill/>
        </p:spPr>
        <p:txBody>
          <a:bodyPr wrap="square" rtlCol="0">
            <a:spAutoFit/>
          </a:bodyPr>
          <a:lstStyle/>
          <a:p>
            <a:pPr algn="ctr"/>
            <a:r>
              <a:rPr lang="en-US" sz="5500" b="1">
                <a:solidFill>
                  <a:srgbClr val="1238E9"/>
                </a:solidFill>
              </a:rPr>
              <a:t>Giới thiệu Mentor</a:t>
            </a:r>
          </a:p>
          <a:p>
            <a:pPr algn="l"/>
            <a:endParaRPr lang="en-US" sz="5500">
              <a:solidFill>
                <a:srgbClr val="1238E9"/>
              </a:solidFill>
            </a:endParaRPr>
          </a:p>
        </p:txBody>
      </p:sp>
    </p:spTree>
    <p:extLst>
      <p:ext uri="{BB962C8B-B14F-4D97-AF65-F5344CB8AC3E}">
        <p14:creationId xmlns:p14="http://schemas.microsoft.com/office/powerpoint/2010/main" val="11114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67-D9DC-4027-AA04-37AD1DA415AC}"/>
              </a:ext>
            </a:extLst>
          </p:cNvPr>
          <p:cNvSpPr txBox="1"/>
          <p:nvPr/>
        </p:nvSpPr>
        <p:spPr>
          <a:xfrm>
            <a:off x="2450237" y="310718"/>
            <a:ext cx="8149701" cy="784830"/>
          </a:xfrm>
          <a:prstGeom prst="rect">
            <a:avLst/>
          </a:prstGeom>
          <a:noFill/>
        </p:spPr>
        <p:txBody>
          <a:bodyPr wrap="square" rtlCol="0">
            <a:spAutoFit/>
          </a:bodyPr>
          <a:lstStyle/>
          <a:p>
            <a:pPr algn="ctr"/>
            <a:r>
              <a:rPr lang="en-US" sz="4500" b="1"/>
              <a:t>Mục tiêu của khóa học</a:t>
            </a:r>
          </a:p>
        </p:txBody>
      </p:sp>
      <p:pic>
        <p:nvPicPr>
          <p:cNvPr id="4" name="Graphic 3" descr="List outline">
            <a:extLst>
              <a:ext uri="{FF2B5EF4-FFF2-40B4-BE49-F238E27FC236}">
                <a16:creationId xmlns:a16="http://schemas.microsoft.com/office/drawing/2014/main" id="{C41481F8-72FE-44A9-B576-9BF6360B0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512" y="2021890"/>
            <a:ext cx="1649768" cy="1649768"/>
          </a:xfrm>
          <a:prstGeom prst="rect">
            <a:avLst/>
          </a:prstGeom>
        </p:spPr>
      </p:pic>
      <p:sp>
        <p:nvSpPr>
          <p:cNvPr id="5" name="TextBox 4">
            <a:extLst>
              <a:ext uri="{FF2B5EF4-FFF2-40B4-BE49-F238E27FC236}">
                <a16:creationId xmlns:a16="http://schemas.microsoft.com/office/drawing/2014/main" id="{748591CA-ECBD-4885-BF43-D5388E983503}"/>
              </a:ext>
            </a:extLst>
          </p:cNvPr>
          <p:cNvSpPr txBox="1"/>
          <p:nvPr/>
        </p:nvSpPr>
        <p:spPr>
          <a:xfrm>
            <a:off x="942512" y="3671658"/>
            <a:ext cx="1907220" cy="338554"/>
          </a:xfrm>
          <a:prstGeom prst="rect">
            <a:avLst/>
          </a:prstGeom>
          <a:noFill/>
        </p:spPr>
        <p:txBody>
          <a:bodyPr wrap="square" rtlCol="0">
            <a:spAutoFit/>
          </a:bodyPr>
          <a:lstStyle/>
          <a:p>
            <a:pPr algn="l"/>
            <a:r>
              <a:rPr lang="en-US" sz="1600"/>
              <a:t>Nhiệm vụ dự án</a:t>
            </a:r>
          </a:p>
        </p:txBody>
      </p:sp>
      <p:sp>
        <p:nvSpPr>
          <p:cNvPr id="6" name="TextBox 5">
            <a:extLst>
              <a:ext uri="{FF2B5EF4-FFF2-40B4-BE49-F238E27FC236}">
                <a16:creationId xmlns:a16="http://schemas.microsoft.com/office/drawing/2014/main" id="{ABD20478-CE93-4E2C-A0FF-8944B65F5260}"/>
              </a:ext>
            </a:extLst>
          </p:cNvPr>
          <p:cNvSpPr txBox="1"/>
          <p:nvPr/>
        </p:nvSpPr>
        <p:spPr>
          <a:xfrm>
            <a:off x="2762250" y="2030504"/>
            <a:ext cx="7679184" cy="1077218"/>
          </a:xfrm>
          <a:prstGeom prst="rect">
            <a:avLst/>
          </a:prstGeom>
          <a:noFill/>
        </p:spPr>
        <p:txBody>
          <a:bodyPr wrap="square" rtlCol="0">
            <a:spAutoFit/>
          </a:bodyPr>
          <a:lstStyle/>
          <a:p>
            <a:pPr marL="285750" indent="-285750" algn="l">
              <a:buFont typeface="Arial" panose="020B0604020202020204" pitchFamily="34" charset="0"/>
              <a:buChar char="•"/>
            </a:pPr>
            <a:r>
              <a:rPr lang="en-US" sz="1600"/>
              <a:t>Khách hàng lưu trữ thông tin bán hàng nhưng không theo một quy chuẩn nào do đó có rất nhiều thông tin dư thừa. Bạn cần tiến hành thiết kế lại Cơ sở dữ liệu trên theo quy chuẩn, đồng thời tiến hành phân tích dữ liệu cho khách hàng.</a:t>
            </a:r>
          </a:p>
        </p:txBody>
      </p:sp>
      <p:pic>
        <p:nvPicPr>
          <p:cNvPr id="8" name="Graphic 7" descr="Web design with solid fill">
            <a:extLst>
              <a:ext uri="{FF2B5EF4-FFF2-40B4-BE49-F238E27FC236}">
                <a16:creationId xmlns:a16="http://schemas.microsoft.com/office/drawing/2014/main" id="{002B68E9-9337-4107-BE2E-BB4ED3098E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7801" y="3049544"/>
            <a:ext cx="551963" cy="551963"/>
          </a:xfrm>
          <a:prstGeom prst="rect">
            <a:avLst/>
          </a:prstGeom>
        </p:spPr>
      </p:pic>
      <p:sp>
        <p:nvSpPr>
          <p:cNvPr id="10" name="TextBox 9">
            <a:extLst>
              <a:ext uri="{FF2B5EF4-FFF2-40B4-BE49-F238E27FC236}">
                <a16:creationId xmlns:a16="http://schemas.microsoft.com/office/drawing/2014/main" id="{AD0199F3-B078-4B02-9A48-0E6D0B29B2B8}"/>
              </a:ext>
            </a:extLst>
          </p:cNvPr>
          <p:cNvSpPr txBox="1"/>
          <p:nvPr/>
        </p:nvSpPr>
        <p:spPr>
          <a:xfrm>
            <a:off x="4225771" y="3130966"/>
            <a:ext cx="4980373" cy="338554"/>
          </a:xfrm>
          <a:prstGeom prst="rect">
            <a:avLst/>
          </a:prstGeom>
          <a:noFill/>
        </p:spPr>
        <p:txBody>
          <a:bodyPr wrap="square" rtlCol="0">
            <a:spAutoFit/>
          </a:bodyPr>
          <a:lstStyle/>
          <a:p>
            <a:pPr algn="l"/>
            <a:r>
              <a:rPr lang="en-US" sz="1600"/>
              <a:t>Ngôn ngữ: SQL</a:t>
            </a:r>
          </a:p>
        </p:txBody>
      </p:sp>
      <p:pic>
        <p:nvPicPr>
          <p:cNvPr id="12" name="Graphic 11" descr="Books with solid fill">
            <a:extLst>
              <a:ext uri="{FF2B5EF4-FFF2-40B4-BE49-F238E27FC236}">
                <a16:creationId xmlns:a16="http://schemas.microsoft.com/office/drawing/2014/main" id="{FA25E5C6-CE1D-4325-A28F-9CA1E5AAFE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7801" y="3737839"/>
            <a:ext cx="588804" cy="588804"/>
          </a:xfrm>
          <a:prstGeom prst="rect">
            <a:avLst/>
          </a:prstGeom>
        </p:spPr>
      </p:pic>
      <p:sp>
        <p:nvSpPr>
          <p:cNvPr id="13" name="TextBox 12">
            <a:extLst>
              <a:ext uri="{FF2B5EF4-FFF2-40B4-BE49-F238E27FC236}">
                <a16:creationId xmlns:a16="http://schemas.microsoft.com/office/drawing/2014/main" id="{3619D0EB-3C5F-4ED8-912B-EEBA1C51D5F0}"/>
              </a:ext>
            </a:extLst>
          </p:cNvPr>
          <p:cNvSpPr txBox="1"/>
          <p:nvPr/>
        </p:nvSpPr>
        <p:spPr>
          <a:xfrm>
            <a:off x="4225771" y="3795589"/>
            <a:ext cx="7297444" cy="338554"/>
          </a:xfrm>
          <a:prstGeom prst="rect">
            <a:avLst/>
          </a:prstGeom>
          <a:noFill/>
        </p:spPr>
        <p:txBody>
          <a:bodyPr wrap="square" rtlCol="0">
            <a:spAutoFit/>
          </a:bodyPr>
          <a:lstStyle/>
          <a:p>
            <a:pPr algn="l"/>
            <a:r>
              <a:rPr lang="en-US" sz="1600"/>
              <a:t>Các Phương pháp chuẩn hóa dữ liệu</a:t>
            </a:r>
          </a:p>
        </p:txBody>
      </p:sp>
      <p:pic>
        <p:nvPicPr>
          <p:cNvPr id="15" name="Graphic 14" descr="Mop and bucket with solid fill">
            <a:extLst>
              <a:ext uri="{FF2B5EF4-FFF2-40B4-BE49-F238E27FC236}">
                <a16:creationId xmlns:a16="http://schemas.microsoft.com/office/drawing/2014/main" id="{1747A10F-2011-432B-B5CB-183D080179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0435" y="4462975"/>
            <a:ext cx="610960" cy="610960"/>
          </a:xfrm>
          <a:prstGeom prst="rect">
            <a:avLst/>
          </a:prstGeom>
        </p:spPr>
      </p:pic>
      <p:sp>
        <p:nvSpPr>
          <p:cNvPr id="16" name="TextBox 15">
            <a:extLst>
              <a:ext uri="{FF2B5EF4-FFF2-40B4-BE49-F238E27FC236}">
                <a16:creationId xmlns:a16="http://schemas.microsoft.com/office/drawing/2014/main" id="{0124CD3D-C6AA-4836-910F-25FD8D28FE17}"/>
              </a:ext>
            </a:extLst>
          </p:cNvPr>
          <p:cNvSpPr txBox="1"/>
          <p:nvPr/>
        </p:nvSpPr>
        <p:spPr>
          <a:xfrm>
            <a:off x="4225771" y="4693948"/>
            <a:ext cx="7102136" cy="338554"/>
          </a:xfrm>
          <a:prstGeom prst="rect">
            <a:avLst/>
          </a:prstGeom>
          <a:noFill/>
        </p:spPr>
        <p:txBody>
          <a:bodyPr wrap="square" rtlCol="0">
            <a:spAutoFit/>
          </a:bodyPr>
          <a:lstStyle/>
          <a:p>
            <a:pPr algn="l"/>
            <a:r>
              <a:rPr lang="en-US" sz="1600"/>
              <a:t>Kỹ năng phân tích, làm sạch dữ liệu</a:t>
            </a:r>
          </a:p>
        </p:txBody>
      </p:sp>
      <p:pic>
        <p:nvPicPr>
          <p:cNvPr id="18" name="Graphic 17" descr="Database with solid fill">
            <a:extLst>
              <a:ext uri="{FF2B5EF4-FFF2-40B4-BE49-F238E27FC236}">
                <a16:creationId xmlns:a16="http://schemas.microsoft.com/office/drawing/2014/main" id="{32FBA544-9477-48FE-AC75-054143A571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8652" y="5537481"/>
            <a:ext cx="669465" cy="669465"/>
          </a:xfrm>
          <a:prstGeom prst="rect">
            <a:avLst/>
          </a:prstGeom>
        </p:spPr>
      </p:pic>
      <p:sp>
        <p:nvSpPr>
          <p:cNvPr id="20" name="TextBox 19">
            <a:extLst>
              <a:ext uri="{FF2B5EF4-FFF2-40B4-BE49-F238E27FC236}">
                <a16:creationId xmlns:a16="http://schemas.microsoft.com/office/drawing/2014/main" id="{AD0009B2-760D-4FD0-8B4E-6303C4F69F9A}"/>
              </a:ext>
            </a:extLst>
          </p:cNvPr>
          <p:cNvSpPr txBox="1"/>
          <p:nvPr/>
        </p:nvSpPr>
        <p:spPr>
          <a:xfrm>
            <a:off x="4225771" y="5679434"/>
            <a:ext cx="6587231" cy="346229"/>
          </a:xfrm>
          <a:prstGeom prst="rect">
            <a:avLst/>
          </a:prstGeom>
          <a:noFill/>
        </p:spPr>
        <p:txBody>
          <a:bodyPr wrap="square" rtlCol="0">
            <a:spAutoFit/>
          </a:bodyPr>
          <a:lstStyle/>
          <a:p>
            <a:pPr algn="l"/>
            <a:r>
              <a:rPr lang="en-US" sz="1600"/>
              <a:t>Cơ sở dữ liệu Azure SQL Database</a:t>
            </a:r>
          </a:p>
        </p:txBody>
      </p:sp>
    </p:spTree>
    <p:extLst>
      <p:ext uri="{BB962C8B-B14F-4D97-AF65-F5344CB8AC3E}">
        <p14:creationId xmlns:p14="http://schemas.microsoft.com/office/powerpoint/2010/main" val="335045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67-D9DC-4027-AA04-37AD1DA415AC}"/>
              </a:ext>
            </a:extLst>
          </p:cNvPr>
          <p:cNvSpPr txBox="1"/>
          <p:nvPr/>
        </p:nvSpPr>
        <p:spPr>
          <a:xfrm>
            <a:off x="2450237" y="310718"/>
            <a:ext cx="8149701" cy="784830"/>
          </a:xfrm>
          <a:prstGeom prst="rect">
            <a:avLst/>
          </a:prstGeom>
          <a:noFill/>
        </p:spPr>
        <p:txBody>
          <a:bodyPr wrap="square" rtlCol="0">
            <a:spAutoFit/>
          </a:bodyPr>
          <a:lstStyle/>
          <a:p>
            <a:pPr algn="ctr"/>
            <a:r>
              <a:rPr lang="en-US" sz="4500" b="1"/>
              <a:t>Yêu cầu kỹ thuật</a:t>
            </a:r>
          </a:p>
        </p:txBody>
      </p:sp>
      <p:pic>
        <p:nvPicPr>
          <p:cNvPr id="7" name="Picture 6">
            <a:extLst>
              <a:ext uri="{FF2B5EF4-FFF2-40B4-BE49-F238E27FC236}">
                <a16:creationId xmlns:a16="http://schemas.microsoft.com/office/drawing/2014/main" id="{71C08D95-E50C-4997-B254-FF8F509FF86D}"/>
              </a:ext>
            </a:extLst>
          </p:cNvPr>
          <p:cNvPicPr>
            <a:picLocks noChangeAspect="1"/>
          </p:cNvPicPr>
          <p:nvPr/>
        </p:nvPicPr>
        <p:blipFill>
          <a:blip r:embed="rId2"/>
          <a:stretch>
            <a:fillRect/>
          </a:stretch>
        </p:blipFill>
        <p:spPr>
          <a:xfrm>
            <a:off x="228599" y="2450757"/>
            <a:ext cx="7459423" cy="1683093"/>
          </a:xfrm>
          <a:prstGeom prst="rect">
            <a:avLst/>
          </a:prstGeom>
        </p:spPr>
      </p:pic>
      <p:sp>
        <p:nvSpPr>
          <p:cNvPr id="11" name="TextBox 10">
            <a:extLst>
              <a:ext uri="{FF2B5EF4-FFF2-40B4-BE49-F238E27FC236}">
                <a16:creationId xmlns:a16="http://schemas.microsoft.com/office/drawing/2014/main" id="{F7FEF002-7682-43FC-9249-3DC41A49A2C9}"/>
              </a:ext>
            </a:extLst>
          </p:cNvPr>
          <p:cNvSpPr txBox="1"/>
          <p:nvPr/>
        </p:nvSpPr>
        <p:spPr>
          <a:xfrm>
            <a:off x="8029576" y="2274838"/>
            <a:ext cx="3933825" cy="2308324"/>
          </a:xfrm>
          <a:prstGeom prst="rect">
            <a:avLst/>
          </a:prstGeom>
          <a:noFill/>
        </p:spPr>
        <p:txBody>
          <a:bodyPr wrap="square" rtlCol="0">
            <a:spAutoFit/>
          </a:bodyPr>
          <a:lstStyle/>
          <a:p>
            <a:pPr marL="342900" indent="-342900" algn="l">
              <a:buFont typeface="+mj-lt"/>
              <a:buAutoNum type="arabicPeriod"/>
            </a:pPr>
            <a:r>
              <a:rPr lang="en-US" sz="1600"/>
              <a:t>Vấn đề lưu trữ và xử lý dữ liệu không nhất quán ?</a:t>
            </a:r>
          </a:p>
          <a:p>
            <a:pPr marL="342900" indent="-342900" algn="l">
              <a:buFont typeface="+mj-lt"/>
              <a:buAutoNum type="arabicPeriod"/>
            </a:pPr>
            <a:r>
              <a:rPr lang="en-US" sz="1600"/>
              <a:t>Dữ liệu bị sai, lỗi </a:t>
            </a:r>
          </a:p>
          <a:p>
            <a:pPr marL="342900" indent="-342900" algn="l">
              <a:buFont typeface="+mj-lt"/>
              <a:buAutoNum type="arabicPeriod"/>
            </a:pPr>
            <a:r>
              <a:rPr lang="en-US" sz="1600"/>
              <a:t>Dữ liệu lớn, tăng trưởng liên tục dẫn đến khó khăn trong việc phân tích. Nhu cầu tự động trong việc “lưu trữ” dữ liệu lịch sử.</a:t>
            </a:r>
          </a:p>
          <a:p>
            <a:pPr marL="342900" indent="-342900" algn="l">
              <a:buFont typeface="+mj-lt"/>
              <a:buAutoNum type="arabicPeriod"/>
            </a:pPr>
            <a:r>
              <a:rPr lang="en-US" sz="1600"/>
              <a:t>Cần thủ tục tự động phân tích, dễ dàng cho người sử dụng</a:t>
            </a:r>
          </a:p>
        </p:txBody>
      </p:sp>
      <p:sp>
        <p:nvSpPr>
          <p:cNvPr id="14" name="TextBox 13">
            <a:extLst>
              <a:ext uri="{FF2B5EF4-FFF2-40B4-BE49-F238E27FC236}">
                <a16:creationId xmlns:a16="http://schemas.microsoft.com/office/drawing/2014/main" id="{5AF0F45A-6169-4328-BD84-E940CE15F56C}"/>
              </a:ext>
            </a:extLst>
          </p:cNvPr>
          <p:cNvSpPr txBox="1"/>
          <p:nvPr/>
        </p:nvSpPr>
        <p:spPr>
          <a:xfrm>
            <a:off x="1076325" y="1885950"/>
            <a:ext cx="5629275" cy="338554"/>
          </a:xfrm>
          <a:prstGeom prst="rect">
            <a:avLst/>
          </a:prstGeom>
          <a:noFill/>
        </p:spPr>
        <p:txBody>
          <a:bodyPr wrap="square" rtlCol="0">
            <a:spAutoFit/>
          </a:bodyPr>
          <a:lstStyle/>
          <a:p>
            <a:pPr algn="ctr"/>
            <a:r>
              <a:rPr lang="en-US" sz="1600" b="1"/>
              <a:t>Hiện trạng thiết kế dữ liệu của khách hàng</a:t>
            </a:r>
          </a:p>
        </p:txBody>
      </p:sp>
      <p:sp>
        <p:nvSpPr>
          <p:cNvPr id="19" name="TextBox 18">
            <a:extLst>
              <a:ext uri="{FF2B5EF4-FFF2-40B4-BE49-F238E27FC236}">
                <a16:creationId xmlns:a16="http://schemas.microsoft.com/office/drawing/2014/main" id="{A7F0E486-FD7D-430C-BB83-5AE97C872581}"/>
              </a:ext>
            </a:extLst>
          </p:cNvPr>
          <p:cNvSpPr txBox="1"/>
          <p:nvPr/>
        </p:nvSpPr>
        <p:spPr>
          <a:xfrm>
            <a:off x="7010400" y="1878598"/>
            <a:ext cx="5629275" cy="338554"/>
          </a:xfrm>
          <a:prstGeom prst="rect">
            <a:avLst/>
          </a:prstGeom>
          <a:noFill/>
        </p:spPr>
        <p:txBody>
          <a:bodyPr wrap="square" rtlCol="0">
            <a:spAutoFit/>
          </a:bodyPr>
          <a:lstStyle/>
          <a:p>
            <a:pPr algn="ctr"/>
            <a:r>
              <a:rPr lang="en-US" sz="1600" b="1"/>
              <a:t>Hiện trạng thiết kế dữ liệu của khách hàng</a:t>
            </a:r>
          </a:p>
        </p:txBody>
      </p:sp>
    </p:spTree>
    <p:extLst>
      <p:ext uri="{BB962C8B-B14F-4D97-AF65-F5344CB8AC3E}">
        <p14:creationId xmlns:p14="http://schemas.microsoft.com/office/powerpoint/2010/main" val="25573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67-D9DC-4027-AA04-37AD1DA415AC}"/>
              </a:ext>
            </a:extLst>
          </p:cNvPr>
          <p:cNvSpPr txBox="1"/>
          <p:nvPr/>
        </p:nvSpPr>
        <p:spPr>
          <a:xfrm>
            <a:off x="2450237" y="310718"/>
            <a:ext cx="8149701" cy="784830"/>
          </a:xfrm>
          <a:prstGeom prst="rect">
            <a:avLst/>
          </a:prstGeom>
          <a:noFill/>
        </p:spPr>
        <p:txBody>
          <a:bodyPr wrap="square" rtlCol="0">
            <a:spAutoFit/>
          </a:bodyPr>
          <a:lstStyle/>
          <a:p>
            <a:pPr algn="ctr"/>
            <a:r>
              <a:rPr lang="en-US" sz="4500" b="1"/>
              <a:t>Yêu cầu kỹ thuật</a:t>
            </a:r>
          </a:p>
        </p:txBody>
      </p:sp>
      <p:pic>
        <p:nvPicPr>
          <p:cNvPr id="7" name="Picture 6">
            <a:extLst>
              <a:ext uri="{FF2B5EF4-FFF2-40B4-BE49-F238E27FC236}">
                <a16:creationId xmlns:a16="http://schemas.microsoft.com/office/drawing/2014/main" id="{71C08D95-E50C-4997-B254-FF8F509FF86D}"/>
              </a:ext>
            </a:extLst>
          </p:cNvPr>
          <p:cNvPicPr>
            <a:picLocks noChangeAspect="1"/>
          </p:cNvPicPr>
          <p:nvPr/>
        </p:nvPicPr>
        <p:blipFill>
          <a:blip r:embed="rId2"/>
          <a:stretch>
            <a:fillRect/>
          </a:stretch>
        </p:blipFill>
        <p:spPr>
          <a:xfrm>
            <a:off x="304536" y="1970455"/>
            <a:ext cx="4939102" cy="1114425"/>
          </a:xfrm>
          <a:prstGeom prst="rect">
            <a:avLst/>
          </a:prstGeom>
        </p:spPr>
      </p:pic>
      <p:sp>
        <p:nvSpPr>
          <p:cNvPr id="3" name="Arrow: Right 2">
            <a:extLst>
              <a:ext uri="{FF2B5EF4-FFF2-40B4-BE49-F238E27FC236}">
                <a16:creationId xmlns:a16="http://schemas.microsoft.com/office/drawing/2014/main" id="{975334D3-261A-4784-95DA-D23866301D51}"/>
              </a:ext>
            </a:extLst>
          </p:cNvPr>
          <p:cNvSpPr/>
          <p:nvPr/>
        </p:nvSpPr>
        <p:spPr>
          <a:xfrm>
            <a:off x="5562600" y="2419350"/>
            <a:ext cx="1790700" cy="24765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153131-C5EA-479B-97B1-A7172E312AE3}"/>
              </a:ext>
            </a:extLst>
          </p:cNvPr>
          <p:cNvSpPr txBox="1"/>
          <p:nvPr/>
        </p:nvSpPr>
        <p:spPr>
          <a:xfrm>
            <a:off x="5476875" y="1869073"/>
            <a:ext cx="1790700" cy="584775"/>
          </a:xfrm>
          <a:prstGeom prst="rect">
            <a:avLst/>
          </a:prstGeom>
          <a:noFill/>
        </p:spPr>
        <p:txBody>
          <a:bodyPr wrap="square" rtlCol="0">
            <a:spAutoFit/>
          </a:bodyPr>
          <a:lstStyle/>
          <a:p>
            <a:pPr algn="l"/>
            <a:r>
              <a:rPr lang="en-US" sz="1600"/>
              <a:t>Bước 1: Làm sạch dữ liệu</a:t>
            </a:r>
          </a:p>
        </p:txBody>
      </p:sp>
      <p:pic>
        <p:nvPicPr>
          <p:cNvPr id="9" name="Picture 8">
            <a:extLst>
              <a:ext uri="{FF2B5EF4-FFF2-40B4-BE49-F238E27FC236}">
                <a16:creationId xmlns:a16="http://schemas.microsoft.com/office/drawing/2014/main" id="{A86F4739-3EF6-4C06-84ED-BC43984DE453}"/>
              </a:ext>
            </a:extLst>
          </p:cNvPr>
          <p:cNvPicPr>
            <a:picLocks noChangeAspect="1"/>
          </p:cNvPicPr>
          <p:nvPr/>
        </p:nvPicPr>
        <p:blipFill>
          <a:blip r:embed="rId2"/>
          <a:stretch>
            <a:fillRect/>
          </a:stretch>
        </p:blipFill>
        <p:spPr>
          <a:xfrm>
            <a:off x="7567487" y="1970455"/>
            <a:ext cx="4284770" cy="966786"/>
          </a:xfrm>
          <a:prstGeom prst="rect">
            <a:avLst/>
          </a:prstGeom>
        </p:spPr>
      </p:pic>
      <p:sp>
        <p:nvSpPr>
          <p:cNvPr id="5" name="Circle: Hollow 4">
            <a:extLst>
              <a:ext uri="{FF2B5EF4-FFF2-40B4-BE49-F238E27FC236}">
                <a16:creationId xmlns:a16="http://schemas.microsoft.com/office/drawing/2014/main" id="{0191F28E-F01E-4A5F-95BE-BCBE1CFEB1DC}"/>
              </a:ext>
            </a:extLst>
          </p:cNvPr>
          <p:cNvSpPr/>
          <p:nvPr/>
        </p:nvSpPr>
        <p:spPr>
          <a:xfrm>
            <a:off x="857250" y="2266950"/>
            <a:ext cx="533400" cy="40005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1EBE359D-9B63-467E-99D7-8C3F9CEABA94}"/>
              </a:ext>
            </a:extLst>
          </p:cNvPr>
          <p:cNvSpPr/>
          <p:nvPr/>
        </p:nvSpPr>
        <p:spPr>
          <a:xfrm>
            <a:off x="3800475" y="2543175"/>
            <a:ext cx="533400" cy="40005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Down 5">
            <a:extLst>
              <a:ext uri="{FF2B5EF4-FFF2-40B4-BE49-F238E27FC236}">
                <a16:creationId xmlns:a16="http://schemas.microsoft.com/office/drawing/2014/main" id="{C858E2C5-37D1-4588-AE3A-C54A46009C98}"/>
              </a:ext>
            </a:extLst>
          </p:cNvPr>
          <p:cNvSpPr/>
          <p:nvPr/>
        </p:nvSpPr>
        <p:spPr>
          <a:xfrm>
            <a:off x="9448800" y="3084880"/>
            <a:ext cx="314325" cy="162047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C20F8C-CFDC-4B4D-948A-3FDD8AA7EEAB}"/>
              </a:ext>
            </a:extLst>
          </p:cNvPr>
          <p:cNvSpPr txBox="1"/>
          <p:nvPr/>
        </p:nvSpPr>
        <p:spPr>
          <a:xfrm>
            <a:off x="9763125" y="3333750"/>
            <a:ext cx="1209675" cy="1077218"/>
          </a:xfrm>
          <a:prstGeom prst="rect">
            <a:avLst/>
          </a:prstGeom>
          <a:noFill/>
        </p:spPr>
        <p:txBody>
          <a:bodyPr wrap="square" rtlCol="0">
            <a:spAutoFit/>
          </a:bodyPr>
          <a:lstStyle/>
          <a:p>
            <a:pPr algn="l"/>
            <a:r>
              <a:rPr lang="en-US" sz="1600"/>
              <a:t>Bước 2: Chuẩn hóa dữ liệu (3NF)</a:t>
            </a:r>
          </a:p>
        </p:txBody>
      </p:sp>
      <p:pic>
        <p:nvPicPr>
          <p:cNvPr id="13" name="Graphic 12" descr="Table outline">
            <a:extLst>
              <a:ext uri="{FF2B5EF4-FFF2-40B4-BE49-F238E27FC236}">
                <a16:creationId xmlns:a16="http://schemas.microsoft.com/office/drawing/2014/main" id="{BD9AC507-8F0B-4981-A3D0-A10BE5AB36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2938" y="4705350"/>
            <a:ext cx="914400" cy="914400"/>
          </a:xfrm>
          <a:prstGeom prst="rect">
            <a:avLst/>
          </a:prstGeom>
        </p:spPr>
      </p:pic>
      <p:pic>
        <p:nvPicPr>
          <p:cNvPr id="16" name="Graphic 15" descr="Table outline">
            <a:extLst>
              <a:ext uri="{FF2B5EF4-FFF2-40B4-BE49-F238E27FC236}">
                <a16:creationId xmlns:a16="http://schemas.microsoft.com/office/drawing/2014/main" id="{A8A52D98-77F9-42A8-A06F-A773D5620D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0409" y="4788754"/>
            <a:ext cx="914400" cy="914400"/>
          </a:xfrm>
          <a:prstGeom prst="rect">
            <a:avLst/>
          </a:prstGeom>
        </p:spPr>
      </p:pic>
      <p:pic>
        <p:nvPicPr>
          <p:cNvPr id="17" name="Graphic 16" descr="Table outline">
            <a:extLst>
              <a:ext uri="{FF2B5EF4-FFF2-40B4-BE49-F238E27FC236}">
                <a16:creationId xmlns:a16="http://schemas.microsoft.com/office/drawing/2014/main" id="{1951CF93-1204-4709-A29D-2080C8F4E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4300" y="5703154"/>
            <a:ext cx="914400" cy="914400"/>
          </a:xfrm>
          <a:prstGeom prst="rect">
            <a:avLst/>
          </a:prstGeom>
        </p:spPr>
      </p:pic>
      <p:cxnSp>
        <p:nvCxnSpPr>
          <p:cNvPr id="18" name="Straight Connector 17">
            <a:extLst>
              <a:ext uri="{FF2B5EF4-FFF2-40B4-BE49-F238E27FC236}">
                <a16:creationId xmlns:a16="http://schemas.microsoft.com/office/drawing/2014/main" id="{A358B47C-6C97-4BC3-8A41-5C3450CC2EC3}"/>
              </a:ext>
            </a:extLst>
          </p:cNvPr>
          <p:cNvCxnSpPr>
            <a:cxnSpLocks/>
          </p:cNvCxnSpPr>
          <p:nvPr/>
        </p:nvCxnSpPr>
        <p:spPr>
          <a:xfrm>
            <a:off x="9058275" y="5162550"/>
            <a:ext cx="1261197" cy="0"/>
          </a:xfrm>
          <a:prstGeom prst="line">
            <a:avLst/>
          </a:prstGeom>
          <a:ln w="444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AD8AD19-B512-4B11-8652-33D782E93BAC}"/>
              </a:ext>
            </a:extLst>
          </p:cNvPr>
          <p:cNvCxnSpPr>
            <a:cxnSpLocks/>
          </p:cNvCxnSpPr>
          <p:nvPr/>
        </p:nvCxnSpPr>
        <p:spPr>
          <a:xfrm flipV="1">
            <a:off x="9556951" y="5346700"/>
            <a:ext cx="762521" cy="586156"/>
          </a:xfrm>
          <a:prstGeom prst="line">
            <a:avLst/>
          </a:prstGeom>
          <a:ln w="44450"/>
        </p:spPr>
        <p:style>
          <a:lnRef idx="1">
            <a:schemeClr val="dk1"/>
          </a:lnRef>
          <a:fillRef idx="0">
            <a:schemeClr val="dk1"/>
          </a:fillRef>
          <a:effectRef idx="0">
            <a:schemeClr val="dk1"/>
          </a:effectRef>
          <a:fontRef idx="minor">
            <a:schemeClr val="tx1"/>
          </a:fontRef>
        </p:style>
      </p:cxnSp>
      <p:pic>
        <p:nvPicPr>
          <p:cNvPr id="11" name="Graphic 10" descr="Checkmark with solid fill">
            <a:extLst>
              <a:ext uri="{FF2B5EF4-FFF2-40B4-BE49-F238E27FC236}">
                <a16:creationId xmlns:a16="http://schemas.microsoft.com/office/drawing/2014/main" id="{CB62B165-D7F7-4ADF-99C0-91FBE4CB27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82377" y="2161460"/>
            <a:ext cx="457200" cy="457200"/>
          </a:xfrm>
          <a:prstGeom prst="rect">
            <a:avLst/>
          </a:prstGeom>
        </p:spPr>
      </p:pic>
    </p:spTree>
    <p:extLst>
      <p:ext uri="{BB962C8B-B14F-4D97-AF65-F5344CB8AC3E}">
        <p14:creationId xmlns:p14="http://schemas.microsoft.com/office/powerpoint/2010/main" val="245673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67-D9DC-4027-AA04-37AD1DA415AC}"/>
              </a:ext>
            </a:extLst>
          </p:cNvPr>
          <p:cNvSpPr txBox="1"/>
          <p:nvPr/>
        </p:nvSpPr>
        <p:spPr>
          <a:xfrm>
            <a:off x="2450237" y="310718"/>
            <a:ext cx="8149701" cy="784830"/>
          </a:xfrm>
          <a:prstGeom prst="rect">
            <a:avLst/>
          </a:prstGeom>
          <a:noFill/>
        </p:spPr>
        <p:txBody>
          <a:bodyPr wrap="square" rtlCol="0">
            <a:spAutoFit/>
          </a:bodyPr>
          <a:lstStyle/>
          <a:p>
            <a:pPr algn="ctr"/>
            <a:r>
              <a:rPr lang="en-US" sz="4500" b="1"/>
              <a:t>Yêu cầu kỹ thuật</a:t>
            </a:r>
          </a:p>
        </p:txBody>
      </p:sp>
      <p:sp>
        <p:nvSpPr>
          <p:cNvPr id="3" name="Arrow: Right 2">
            <a:extLst>
              <a:ext uri="{FF2B5EF4-FFF2-40B4-BE49-F238E27FC236}">
                <a16:creationId xmlns:a16="http://schemas.microsoft.com/office/drawing/2014/main" id="{975334D3-261A-4784-95DA-D23866301D51}"/>
              </a:ext>
            </a:extLst>
          </p:cNvPr>
          <p:cNvSpPr/>
          <p:nvPr/>
        </p:nvSpPr>
        <p:spPr>
          <a:xfrm>
            <a:off x="3923163" y="2296696"/>
            <a:ext cx="1790700" cy="24765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153131-C5EA-479B-97B1-A7172E312AE3}"/>
              </a:ext>
            </a:extLst>
          </p:cNvPr>
          <p:cNvSpPr txBox="1"/>
          <p:nvPr/>
        </p:nvSpPr>
        <p:spPr>
          <a:xfrm>
            <a:off x="3810000" y="2937241"/>
            <a:ext cx="2285999" cy="1323439"/>
          </a:xfrm>
          <a:prstGeom prst="rect">
            <a:avLst/>
          </a:prstGeom>
          <a:noFill/>
        </p:spPr>
        <p:txBody>
          <a:bodyPr wrap="square" rtlCol="0">
            <a:spAutoFit/>
          </a:bodyPr>
          <a:lstStyle/>
          <a:p>
            <a:pPr algn="l"/>
            <a:r>
              <a:rPr lang="en-US" sz="1600"/>
              <a:t>Bước 3: Thiết kế thủ tục để tự động chuyển dữ liệu giao dịch lịch sử sang 1 bảng khác</a:t>
            </a:r>
          </a:p>
        </p:txBody>
      </p:sp>
      <p:pic>
        <p:nvPicPr>
          <p:cNvPr id="19" name="Graphic 18" descr="Table outline">
            <a:extLst>
              <a:ext uri="{FF2B5EF4-FFF2-40B4-BE49-F238E27FC236}">
                <a16:creationId xmlns:a16="http://schemas.microsoft.com/office/drawing/2014/main" id="{0776E2A9-8D48-4639-8E43-8A63AED25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69073"/>
            <a:ext cx="914400" cy="914400"/>
          </a:xfrm>
          <a:prstGeom prst="rect">
            <a:avLst/>
          </a:prstGeom>
        </p:spPr>
      </p:pic>
      <p:pic>
        <p:nvPicPr>
          <p:cNvPr id="20" name="Graphic 19" descr="Table outline">
            <a:extLst>
              <a:ext uri="{FF2B5EF4-FFF2-40B4-BE49-F238E27FC236}">
                <a16:creationId xmlns:a16="http://schemas.microsoft.com/office/drawing/2014/main" id="{F330C906-C437-4C20-8A68-6B47BD3A04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9471" y="1952477"/>
            <a:ext cx="914400" cy="914400"/>
          </a:xfrm>
          <a:prstGeom prst="rect">
            <a:avLst/>
          </a:prstGeom>
        </p:spPr>
      </p:pic>
      <p:pic>
        <p:nvPicPr>
          <p:cNvPr id="21" name="Graphic 20" descr="Table outline">
            <a:extLst>
              <a:ext uri="{FF2B5EF4-FFF2-40B4-BE49-F238E27FC236}">
                <a16:creationId xmlns:a16="http://schemas.microsoft.com/office/drawing/2014/main" id="{4C3F087B-7945-475A-8007-FDD4AC710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3362" y="2866877"/>
            <a:ext cx="914400" cy="914400"/>
          </a:xfrm>
          <a:prstGeom prst="rect">
            <a:avLst/>
          </a:prstGeom>
        </p:spPr>
      </p:pic>
      <p:cxnSp>
        <p:nvCxnSpPr>
          <p:cNvPr id="23" name="Straight Connector 22">
            <a:extLst>
              <a:ext uri="{FF2B5EF4-FFF2-40B4-BE49-F238E27FC236}">
                <a16:creationId xmlns:a16="http://schemas.microsoft.com/office/drawing/2014/main" id="{F1C13456-0A0D-4E28-8540-3B003799ED84}"/>
              </a:ext>
            </a:extLst>
          </p:cNvPr>
          <p:cNvCxnSpPr>
            <a:cxnSpLocks/>
          </p:cNvCxnSpPr>
          <p:nvPr/>
        </p:nvCxnSpPr>
        <p:spPr>
          <a:xfrm>
            <a:off x="1557337" y="2326273"/>
            <a:ext cx="1261197" cy="0"/>
          </a:xfrm>
          <a:prstGeom prst="line">
            <a:avLst/>
          </a:prstGeom>
          <a:ln w="444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5D5B8E6-BAE1-4423-A0AF-3013488E3AE5}"/>
              </a:ext>
            </a:extLst>
          </p:cNvPr>
          <p:cNvCxnSpPr>
            <a:cxnSpLocks/>
          </p:cNvCxnSpPr>
          <p:nvPr/>
        </p:nvCxnSpPr>
        <p:spPr>
          <a:xfrm flipV="1">
            <a:off x="2056013" y="2510423"/>
            <a:ext cx="762521" cy="586156"/>
          </a:xfrm>
          <a:prstGeom prst="line">
            <a:avLst/>
          </a:prstGeom>
          <a:ln w="44450"/>
        </p:spPr>
        <p:style>
          <a:lnRef idx="1">
            <a:schemeClr val="dk1"/>
          </a:lnRef>
          <a:fillRef idx="0">
            <a:schemeClr val="dk1"/>
          </a:fillRef>
          <a:effectRef idx="0">
            <a:schemeClr val="dk1"/>
          </a:effectRef>
          <a:fontRef idx="minor">
            <a:schemeClr val="tx1"/>
          </a:fontRef>
        </p:style>
      </p:cxnSp>
      <p:sp>
        <p:nvSpPr>
          <p:cNvPr id="10" name="Flowchart: Magnetic Disk 9">
            <a:extLst>
              <a:ext uri="{FF2B5EF4-FFF2-40B4-BE49-F238E27FC236}">
                <a16:creationId xmlns:a16="http://schemas.microsoft.com/office/drawing/2014/main" id="{4199FBD4-24B4-425C-A85C-3750D05E40B8}"/>
              </a:ext>
            </a:extLst>
          </p:cNvPr>
          <p:cNvSpPr/>
          <p:nvPr/>
        </p:nvSpPr>
        <p:spPr>
          <a:xfrm>
            <a:off x="6405291" y="1778000"/>
            <a:ext cx="2675209" cy="1318579"/>
          </a:xfrm>
          <a:prstGeom prst="flowChartMagneticDisk">
            <a:avLst/>
          </a:prstGeom>
          <a:solidFill>
            <a:schemeClr val="accent6">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F489683-F31B-4BB6-A693-ECC718C7BAB1}"/>
              </a:ext>
            </a:extLst>
          </p:cNvPr>
          <p:cNvSpPr/>
          <p:nvPr/>
        </p:nvSpPr>
        <p:spPr>
          <a:xfrm>
            <a:off x="7531100" y="3429000"/>
            <a:ext cx="317500" cy="161290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ADD3520-94FC-4EF5-B293-F4DFF3B16824}"/>
              </a:ext>
            </a:extLst>
          </p:cNvPr>
          <p:cNvSpPr txBox="1"/>
          <p:nvPr/>
        </p:nvSpPr>
        <p:spPr>
          <a:xfrm>
            <a:off x="7848600" y="3683794"/>
            <a:ext cx="2175805" cy="830997"/>
          </a:xfrm>
          <a:prstGeom prst="rect">
            <a:avLst/>
          </a:prstGeom>
          <a:noFill/>
        </p:spPr>
        <p:txBody>
          <a:bodyPr wrap="square" rtlCol="0">
            <a:spAutoFit/>
          </a:bodyPr>
          <a:lstStyle/>
          <a:p>
            <a:pPr algn="l"/>
            <a:r>
              <a:rPr lang="en-US" sz="1600"/>
              <a:t>Bước 4: Xây dựng thủ tục phân tích dữ liệu</a:t>
            </a:r>
          </a:p>
        </p:txBody>
      </p:sp>
      <p:pic>
        <p:nvPicPr>
          <p:cNvPr id="15" name="Graphic 14" descr="Question Mark with solid fill">
            <a:extLst>
              <a:ext uri="{FF2B5EF4-FFF2-40B4-BE49-F238E27FC236}">
                <a16:creationId xmlns:a16="http://schemas.microsoft.com/office/drawing/2014/main" id="{A32213E1-82D8-46CC-A960-5F95402D46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2650" y="5296694"/>
            <a:ext cx="914400" cy="914400"/>
          </a:xfrm>
          <a:prstGeom prst="rect">
            <a:avLst/>
          </a:prstGeom>
        </p:spPr>
      </p:pic>
      <p:sp>
        <p:nvSpPr>
          <p:cNvPr id="26" name="TextBox 25">
            <a:extLst>
              <a:ext uri="{FF2B5EF4-FFF2-40B4-BE49-F238E27FC236}">
                <a16:creationId xmlns:a16="http://schemas.microsoft.com/office/drawing/2014/main" id="{6AEC6417-52E8-4865-A287-40B6D4894188}"/>
              </a:ext>
            </a:extLst>
          </p:cNvPr>
          <p:cNvSpPr txBox="1"/>
          <p:nvPr/>
        </p:nvSpPr>
        <p:spPr>
          <a:xfrm>
            <a:off x="8039100" y="5296694"/>
            <a:ext cx="3797300" cy="830997"/>
          </a:xfrm>
          <a:prstGeom prst="rect">
            <a:avLst/>
          </a:prstGeom>
          <a:noFill/>
        </p:spPr>
        <p:txBody>
          <a:bodyPr wrap="square" rtlCol="0">
            <a:spAutoFit/>
          </a:bodyPr>
          <a:lstStyle/>
          <a:p>
            <a:pPr algn="l"/>
            <a:r>
              <a:rPr lang="en-US" sz="1600"/>
              <a:t>Top 3 mặt hàng bán chạy nhất ?</a:t>
            </a:r>
          </a:p>
          <a:p>
            <a:pPr algn="l"/>
            <a:r>
              <a:rPr lang="en-US" sz="1600"/>
              <a:t>Khu vực kinh doanh hiệu quả nhất ?</a:t>
            </a:r>
          </a:p>
          <a:p>
            <a:pPr algn="l"/>
            <a:r>
              <a:rPr lang="en-US" sz="1600"/>
              <a:t>….</a:t>
            </a:r>
          </a:p>
        </p:txBody>
      </p:sp>
    </p:spTree>
    <p:extLst>
      <p:ext uri="{BB962C8B-B14F-4D97-AF65-F5344CB8AC3E}">
        <p14:creationId xmlns:p14="http://schemas.microsoft.com/office/powerpoint/2010/main" val="299648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flipH="1">
            <a:off x="1244675" y="1417983"/>
            <a:ext cx="3050450" cy="4757530"/>
            <a:chOff x="5140325" y="2108200"/>
            <a:chExt cx="2476500" cy="3862388"/>
          </a:xfrm>
        </p:grpSpPr>
        <p:sp>
          <p:nvSpPr>
            <p:cNvPr id="4" name="Freeform 3"/>
            <p:cNvSpPr>
              <a:spLocks/>
            </p:cNvSpPr>
            <p:nvPr/>
          </p:nvSpPr>
          <p:spPr bwMode="auto">
            <a:xfrm>
              <a:off x="7000875" y="3470275"/>
              <a:ext cx="381000" cy="1862138"/>
            </a:xfrm>
            <a:custGeom>
              <a:avLst/>
              <a:gdLst>
                <a:gd name="T0" fmla="*/ 240 w 240"/>
                <a:gd name="T1" fmla="*/ 1044 h 1173"/>
                <a:gd name="T2" fmla="*/ 240 w 240"/>
                <a:gd name="T3" fmla="*/ 74 h 1173"/>
                <a:gd name="T4" fmla="*/ 191 w 240"/>
                <a:gd name="T5" fmla="*/ 99 h 1173"/>
                <a:gd name="T6" fmla="*/ 0 w 240"/>
                <a:gd name="T7" fmla="*/ 0 h 1173"/>
                <a:gd name="T8" fmla="*/ 0 w 240"/>
                <a:gd name="T9" fmla="*/ 1173 h 1173"/>
                <a:gd name="T10" fmla="*/ 240 w 240"/>
                <a:gd name="T11" fmla="*/ 1044 h 1173"/>
                <a:gd name="T12" fmla="*/ 240 w 240"/>
                <a:gd name="T13" fmla="*/ 1044 h 1173"/>
              </a:gdLst>
              <a:ahLst/>
              <a:cxnLst>
                <a:cxn ang="0">
                  <a:pos x="T0" y="T1"/>
                </a:cxn>
                <a:cxn ang="0">
                  <a:pos x="T2" y="T3"/>
                </a:cxn>
                <a:cxn ang="0">
                  <a:pos x="T4" y="T5"/>
                </a:cxn>
                <a:cxn ang="0">
                  <a:pos x="T6" y="T7"/>
                </a:cxn>
                <a:cxn ang="0">
                  <a:pos x="T8" y="T9"/>
                </a:cxn>
                <a:cxn ang="0">
                  <a:pos x="T10" y="T11"/>
                </a:cxn>
                <a:cxn ang="0">
                  <a:pos x="T12" y="T13"/>
                </a:cxn>
              </a:cxnLst>
              <a:rect l="0" t="0" r="r" b="b"/>
              <a:pathLst>
                <a:path w="240" h="1173">
                  <a:moveTo>
                    <a:pt x="240" y="1044"/>
                  </a:moveTo>
                  <a:lnTo>
                    <a:pt x="240" y="74"/>
                  </a:lnTo>
                  <a:lnTo>
                    <a:pt x="191" y="99"/>
                  </a:lnTo>
                  <a:lnTo>
                    <a:pt x="0" y="0"/>
                  </a:lnTo>
                  <a:lnTo>
                    <a:pt x="0" y="1173"/>
                  </a:lnTo>
                  <a:lnTo>
                    <a:pt x="240" y="1044"/>
                  </a:lnTo>
                  <a:lnTo>
                    <a:pt x="240" y="10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4"/>
            <p:cNvSpPr>
              <a:spLocks/>
            </p:cNvSpPr>
            <p:nvPr/>
          </p:nvSpPr>
          <p:spPr bwMode="auto">
            <a:xfrm>
              <a:off x="6726238" y="2108200"/>
              <a:ext cx="890587" cy="1519238"/>
            </a:xfrm>
            <a:custGeom>
              <a:avLst/>
              <a:gdLst>
                <a:gd name="T0" fmla="*/ 197 w 561"/>
                <a:gd name="T1" fmla="*/ 0 h 957"/>
                <a:gd name="T2" fmla="*/ 0 w 561"/>
                <a:gd name="T3" fmla="*/ 111 h 957"/>
                <a:gd name="T4" fmla="*/ 364 w 561"/>
                <a:gd name="T5" fmla="*/ 957 h 957"/>
                <a:gd name="T6" fmla="*/ 561 w 561"/>
                <a:gd name="T7" fmla="*/ 846 h 957"/>
                <a:gd name="T8" fmla="*/ 197 w 561"/>
                <a:gd name="T9" fmla="*/ 0 h 957"/>
                <a:gd name="T10" fmla="*/ 197 w 561"/>
                <a:gd name="T11" fmla="*/ 0 h 957"/>
              </a:gdLst>
              <a:ahLst/>
              <a:cxnLst>
                <a:cxn ang="0">
                  <a:pos x="T0" y="T1"/>
                </a:cxn>
                <a:cxn ang="0">
                  <a:pos x="T2" y="T3"/>
                </a:cxn>
                <a:cxn ang="0">
                  <a:pos x="T4" y="T5"/>
                </a:cxn>
                <a:cxn ang="0">
                  <a:pos x="T6" y="T7"/>
                </a:cxn>
                <a:cxn ang="0">
                  <a:pos x="T8" y="T9"/>
                </a:cxn>
                <a:cxn ang="0">
                  <a:pos x="T10" y="T11"/>
                </a:cxn>
              </a:cxnLst>
              <a:rect l="0" t="0" r="r" b="b"/>
              <a:pathLst>
                <a:path w="561" h="957">
                  <a:moveTo>
                    <a:pt x="197" y="0"/>
                  </a:moveTo>
                  <a:lnTo>
                    <a:pt x="0" y="111"/>
                  </a:lnTo>
                  <a:lnTo>
                    <a:pt x="364" y="957"/>
                  </a:lnTo>
                  <a:lnTo>
                    <a:pt x="561" y="846"/>
                  </a:lnTo>
                  <a:lnTo>
                    <a:pt x="197" y="0"/>
                  </a:lnTo>
                  <a:lnTo>
                    <a:pt x="19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6002338" y="2284413"/>
              <a:ext cx="1301750" cy="3048000"/>
            </a:xfrm>
            <a:custGeom>
              <a:avLst/>
              <a:gdLst>
                <a:gd name="T0" fmla="*/ 629 w 820"/>
                <a:gd name="T1" fmla="*/ 1920 h 1920"/>
                <a:gd name="T2" fmla="*/ 629 w 820"/>
                <a:gd name="T3" fmla="*/ 747 h 1920"/>
                <a:gd name="T4" fmla="*/ 820 w 820"/>
                <a:gd name="T5" fmla="*/ 846 h 1920"/>
                <a:gd name="T6" fmla="*/ 456 w 820"/>
                <a:gd name="T7" fmla="*/ 0 h 1920"/>
                <a:gd name="T8" fmla="*/ 0 w 820"/>
                <a:gd name="T9" fmla="*/ 426 h 1920"/>
                <a:gd name="T10" fmla="*/ 185 w 820"/>
                <a:gd name="T11" fmla="*/ 519 h 1920"/>
                <a:gd name="T12" fmla="*/ 185 w 820"/>
                <a:gd name="T13" fmla="*/ 1692 h 1920"/>
                <a:gd name="T14" fmla="*/ 629 w 820"/>
                <a:gd name="T15" fmla="*/ 1920 h 1920"/>
                <a:gd name="T16" fmla="*/ 629 w 820"/>
                <a:gd name="T17" fmla="*/ 192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 h="1920">
                  <a:moveTo>
                    <a:pt x="629" y="1920"/>
                  </a:moveTo>
                  <a:lnTo>
                    <a:pt x="629" y="747"/>
                  </a:lnTo>
                  <a:lnTo>
                    <a:pt x="820" y="846"/>
                  </a:lnTo>
                  <a:lnTo>
                    <a:pt x="456" y="0"/>
                  </a:lnTo>
                  <a:lnTo>
                    <a:pt x="0" y="426"/>
                  </a:lnTo>
                  <a:lnTo>
                    <a:pt x="185" y="519"/>
                  </a:lnTo>
                  <a:lnTo>
                    <a:pt x="185" y="1692"/>
                  </a:lnTo>
                  <a:lnTo>
                    <a:pt x="629" y="1920"/>
                  </a:lnTo>
                  <a:lnTo>
                    <a:pt x="629" y="192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913438" y="3676650"/>
              <a:ext cx="1087437" cy="568325"/>
            </a:xfrm>
            <a:custGeom>
              <a:avLst/>
              <a:gdLst>
                <a:gd name="T0" fmla="*/ 685 w 685"/>
                <a:gd name="T1" fmla="*/ 228 h 358"/>
                <a:gd name="T2" fmla="*/ 241 w 685"/>
                <a:gd name="T3" fmla="*/ 0 h 358"/>
                <a:gd name="T4" fmla="*/ 0 w 685"/>
                <a:gd name="T5" fmla="*/ 136 h 358"/>
                <a:gd name="T6" fmla="*/ 444 w 685"/>
                <a:gd name="T7" fmla="*/ 358 h 358"/>
                <a:gd name="T8" fmla="*/ 685 w 685"/>
                <a:gd name="T9" fmla="*/ 228 h 358"/>
                <a:gd name="T10" fmla="*/ 685 w 685"/>
                <a:gd name="T11" fmla="*/ 228 h 358"/>
              </a:gdLst>
              <a:ahLst/>
              <a:cxnLst>
                <a:cxn ang="0">
                  <a:pos x="T0" y="T1"/>
                </a:cxn>
                <a:cxn ang="0">
                  <a:pos x="T2" y="T3"/>
                </a:cxn>
                <a:cxn ang="0">
                  <a:pos x="T4" y="T5"/>
                </a:cxn>
                <a:cxn ang="0">
                  <a:pos x="T6" y="T7"/>
                </a:cxn>
                <a:cxn ang="0">
                  <a:pos x="T8" y="T9"/>
                </a:cxn>
                <a:cxn ang="0">
                  <a:pos x="T10" y="T11"/>
                </a:cxn>
              </a:cxnLst>
              <a:rect l="0" t="0" r="r" b="b"/>
              <a:pathLst>
                <a:path w="685" h="358">
                  <a:moveTo>
                    <a:pt x="685" y="228"/>
                  </a:moveTo>
                  <a:lnTo>
                    <a:pt x="241" y="0"/>
                  </a:lnTo>
                  <a:lnTo>
                    <a:pt x="0" y="136"/>
                  </a:lnTo>
                  <a:lnTo>
                    <a:pt x="444" y="358"/>
                  </a:lnTo>
                  <a:lnTo>
                    <a:pt x="685" y="228"/>
                  </a:lnTo>
                  <a:lnTo>
                    <a:pt x="685" y="228"/>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5913438" y="3892550"/>
              <a:ext cx="704850" cy="1655763"/>
            </a:xfrm>
            <a:custGeom>
              <a:avLst/>
              <a:gdLst>
                <a:gd name="T0" fmla="*/ 444 w 444"/>
                <a:gd name="T1" fmla="*/ 1043 h 1043"/>
                <a:gd name="T2" fmla="*/ 444 w 444"/>
                <a:gd name="T3" fmla="*/ 222 h 1043"/>
                <a:gd name="T4" fmla="*/ 0 w 444"/>
                <a:gd name="T5" fmla="*/ 0 h 1043"/>
                <a:gd name="T6" fmla="*/ 0 w 444"/>
                <a:gd name="T7" fmla="*/ 815 h 1043"/>
                <a:gd name="T8" fmla="*/ 444 w 444"/>
                <a:gd name="T9" fmla="*/ 1043 h 1043"/>
                <a:gd name="T10" fmla="*/ 444 w 444"/>
                <a:gd name="T11" fmla="*/ 1043 h 1043"/>
              </a:gdLst>
              <a:ahLst/>
              <a:cxnLst>
                <a:cxn ang="0">
                  <a:pos x="T0" y="T1"/>
                </a:cxn>
                <a:cxn ang="0">
                  <a:pos x="T2" y="T3"/>
                </a:cxn>
                <a:cxn ang="0">
                  <a:pos x="T4" y="T5"/>
                </a:cxn>
                <a:cxn ang="0">
                  <a:pos x="T6" y="T7"/>
                </a:cxn>
                <a:cxn ang="0">
                  <a:pos x="T8" y="T9"/>
                </a:cxn>
                <a:cxn ang="0">
                  <a:pos x="T10" y="T11"/>
                </a:cxn>
              </a:cxnLst>
              <a:rect l="0" t="0" r="r" b="b"/>
              <a:pathLst>
                <a:path w="444" h="1043">
                  <a:moveTo>
                    <a:pt x="444" y="1043"/>
                  </a:moveTo>
                  <a:lnTo>
                    <a:pt x="444" y="222"/>
                  </a:lnTo>
                  <a:lnTo>
                    <a:pt x="0" y="0"/>
                  </a:lnTo>
                  <a:lnTo>
                    <a:pt x="0" y="815"/>
                  </a:lnTo>
                  <a:lnTo>
                    <a:pt x="444" y="1043"/>
                  </a:lnTo>
                  <a:lnTo>
                    <a:pt x="444" y="10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618288" y="4038600"/>
              <a:ext cx="382587" cy="1509713"/>
            </a:xfrm>
            <a:custGeom>
              <a:avLst/>
              <a:gdLst>
                <a:gd name="T0" fmla="*/ 241 w 241"/>
                <a:gd name="T1" fmla="*/ 815 h 951"/>
                <a:gd name="T2" fmla="*/ 241 w 241"/>
                <a:gd name="T3" fmla="*/ 0 h 951"/>
                <a:gd name="T4" fmla="*/ 0 w 241"/>
                <a:gd name="T5" fmla="*/ 130 h 951"/>
                <a:gd name="T6" fmla="*/ 0 w 241"/>
                <a:gd name="T7" fmla="*/ 951 h 951"/>
                <a:gd name="T8" fmla="*/ 241 w 241"/>
                <a:gd name="T9" fmla="*/ 815 h 951"/>
                <a:gd name="T10" fmla="*/ 241 w 241"/>
                <a:gd name="T11" fmla="*/ 815 h 951"/>
              </a:gdLst>
              <a:ahLst/>
              <a:cxnLst>
                <a:cxn ang="0">
                  <a:pos x="T0" y="T1"/>
                </a:cxn>
                <a:cxn ang="0">
                  <a:pos x="T2" y="T3"/>
                </a:cxn>
                <a:cxn ang="0">
                  <a:pos x="T4" y="T5"/>
                </a:cxn>
                <a:cxn ang="0">
                  <a:pos x="T6" y="T7"/>
                </a:cxn>
                <a:cxn ang="0">
                  <a:pos x="T8" y="T9"/>
                </a:cxn>
                <a:cxn ang="0">
                  <a:pos x="T10" y="T11"/>
                </a:cxn>
              </a:cxnLst>
              <a:rect l="0" t="0" r="r" b="b"/>
              <a:pathLst>
                <a:path w="241" h="951">
                  <a:moveTo>
                    <a:pt x="241" y="815"/>
                  </a:moveTo>
                  <a:lnTo>
                    <a:pt x="241" y="0"/>
                  </a:lnTo>
                  <a:lnTo>
                    <a:pt x="0" y="130"/>
                  </a:lnTo>
                  <a:lnTo>
                    <a:pt x="0" y="951"/>
                  </a:lnTo>
                  <a:lnTo>
                    <a:pt x="241" y="815"/>
                  </a:lnTo>
                  <a:lnTo>
                    <a:pt x="241" y="8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5532438" y="4195763"/>
              <a:ext cx="1085850" cy="577850"/>
            </a:xfrm>
            <a:custGeom>
              <a:avLst/>
              <a:gdLst>
                <a:gd name="T0" fmla="*/ 684 w 684"/>
                <a:gd name="T1" fmla="*/ 228 h 364"/>
                <a:gd name="T2" fmla="*/ 240 w 684"/>
                <a:gd name="T3" fmla="*/ 0 h 364"/>
                <a:gd name="T4" fmla="*/ 0 w 684"/>
                <a:gd name="T5" fmla="*/ 136 h 364"/>
                <a:gd name="T6" fmla="*/ 444 w 684"/>
                <a:gd name="T7" fmla="*/ 364 h 364"/>
                <a:gd name="T8" fmla="*/ 684 w 684"/>
                <a:gd name="T9" fmla="*/ 228 h 364"/>
                <a:gd name="T10" fmla="*/ 684 w 684"/>
                <a:gd name="T11" fmla="*/ 228 h 364"/>
              </a:gdLst>
              <a:ahLst/>
              <a:cxnLst>
                <a:cxn ang="0">
                  <a:pos x="T0" y="T1"/>
                </a:cxn>
                <a:cxn ang="0">
                  <a:pos x="T2" y="T3"/>
                </a:cxn>
                <a:cxn ang="0">
                  <a:pos x="T4" y="T5"/>
                </a:cxn>
                <a:cxn ang="0">
                  <a:pos x="T6" y="T7"/>
                </a:cxn>
                <a:cxn ang="0">
                  <a:pos x="T8" y="T9"/>
                </a:cxn>
                <a:cxn ang="0">
                  <a:pos x="T10" y="T11"/>
                </a:cxn>
              </a:cxnLst>
              <a:rect l="0" t="0" r="r" b="b"/>
              <a:pathLst>
                <a:path w="684" h="364">
                  <a:moveTo>
                    <a:pt x="684" y="228"/>
                  </a:moveTo>
                  <a:lnTo>
                    <a:pt x="240" y="0"/>
                  </a:lnTo>
                  <a:lnTo>
                    <a:pt x="0" y="136"/>
                  </a:lnTo>
                  <a:lnTo>
                    <a:pt x="444" y="364"/>
                  </a:lnTo>
                  <a:lnTo>
                    <a:pt x="684" y="228"/>
                  </a:lnTo>
                  <a:lnTo>
                    <a:pt x="684" y="228"/>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6237288" y="4557713"/>
              <a:ext cx="381000" cy="1206500"/>
            </a:xfrm>
            <a:custGeom>
              <a:avLst/>
              <a:gdLst>
                <a:gd name="T0" fmla="*/ 240 w 240"/>
                <a:gd name="T1" fmla="*/ 624 h 760"/>
                <a:gd name="T2" fmla="*/ 240 w 240"/>
                <a:gd name="T3" fmla="*/ 0 h 760"/>
                <a:gd name="T4" fmla="*/ 0 w 240"/>
                <a:gd name="T5" fmla="*/ 136 h 760"/>
                <a:gd name="T6" fmla="*/ 0 w 240"/>
                <a:gd name="T7" fmla="*/ 760 h 760"/>
                <a:gd name="T8" fmla="*/ 240 w 240"/>
                <a:gd name="T9" fmla="*/ 624 h 760"/>
                <a:gd name="T10" fmla="*/ 240 w 240"/>
                <a:gd name="T11" fmla="*/ 624 h 760"/>
              </a:gdLst>
              <a:ahLst/>
              <a:cxnLst>
                <a:cxn ang="0">
                  <a:pos x="T0" y="T1"/>
                </a:cxn>
                <a:cxn ang="0">
                  <a:pos x="T2" y="T3"/>
                </a:cxn>
                <a:cxn ang="0">
                  <a:pos x="T4" y="T5"/>
                </a:cxn>
                <a:cxn ang="0">
                  <a:pos x="T6" y="T7"/>
                </a:cxn>
                <a:cxn ang="0">
                  <a:pos x="T8" y="T9"/>
                </a:cxn>
                <a:cxn ang="0">
                  <a:pos x="T10" y="T11"/>
                </a:cxn>
              </a:cxnLst>
              <a:rect l="0" t="0" r="r" b="b"/>
              <a:pathLst>
                <a:path w="240" h="760">
                  <a:moveTo>
                    <a:pt x="240" y="624"/>
                  </a:moveTo>
                  <a:lnTo>
                    <a:pt x="240" y="0"/>
                  </a:lnTo>
                  <a:lnTo>
                    <a:pt x="0" y="136"/>
                  </a:lnTo>
                  <a:lnTo>
                    <a:pt x="0" y="760"/>
                  </a:lnTo>
                  <a:lnTo>
                    <a:pt x="240" y="624"/>
                  </a:lnTo>
                  <a:lnTo>
                    <a:pt x="240" y="62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5532438" y="4411663"/>
              <a:ext cx="704850" cy="1352550"/>
            </a:xfrm>
            <a:custGeom>
              <a:avLst/>
              <a:gdLst>
                <a:gd name="T0" fmla="*/ 444 w 444"/>
                <a:gd name="T1" fmla="*/ 852 h 852"/>
                <a:gd name="T2" fmla="*/ 444 w 444"/>
                <a:gd name="T3" fmla="*/ 228 h 852"/>
                <a:gd name="T4" fmla="*/ 0 w 444"/>
                <a:gd name="T5" fmla="*/ 0 h 852"/>
                <a:gd name="T6" fmla="*/ 0 w 444"/>
                <a:gd name="T7" fmla="*/ 623 h 852"/>
                <a:gd name="T8" fmla="*/ 444 w 444"/>
                <a:gd name="T9" fmla="*/ 852 h 852"/>
                <a:gd name="T10" fmla="*/ 444 w 444"/>
                <a:gd name="T11" fmla="*/ 852 h 852"/>
              </a:gdLst>
              <a:ahLst/>
              <a:cxnLst>
                <a:cxn ang="0">
                  <a:pos x="T0" y="T1"/>
                </a:cxn>
                <a:cxn ang="0">
                  <a:pos x="T2" y="T3"/>
                </a:cxn>
                <a:cxn ang="0">
                  <a:pos x="T4" y="T5"/>
                </a:cxn>
                <a:cxn ang="0">
                  <a:pos x="T6" y="T7"/>
                </a:cxn>
                <a:cxn ang="0">
                  <a:pos x="T8" y="T9"/>
                </a:cxn>
                <a:cxn ang="0">
                  <a:pos x="T10" y="T11"/>
                </a:cxn>
              </a:cxnLst>
              <a:rect l="0" t="0" r="r" b="b"/>
              <a:pathLst>
                <a:path w="444" h="852">
                  <a:moveTo>
                    <a:pt x="444" y="852"/>
                  </a:moveTo>
                  <a:lnTo>
                    <a:pt x="444" y="228"/>
                  </a:lnTo>
                  <a:lnTo>
                    <a:pt x="0" y="0"/>
                  </a:lnTo>
                  <a:lnTo>
                    <a:pt x="0" y="623"/>
                  </a:lnTo>
                  <a:lnTo>
                    <a:pt x="444" y="852"/>
                  </a:lnTo>
                  <a:lnTo>
                    <a:pt x="444" y="85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140325" y="4724400"/>
              <a:ext cx="1096962" cy="579438"/>
            </a:xfrm>
            <a:custGeom>
              <a:avLst/>
              <a:gdLst>
                <a:gd name="T0" fmla="*/ 691 w 691"/>
                <a:gd name="T1" fmla="*/ 229 h 365"/>
                <a:gd name="T2" fmla="*/ 241 w 691"/>
                <a:gd name="T3" fmla="*/ 0 h 365"/>
                <a:gd name="T4" fmla="*/ 0 w 691"/>
                <a:gd name="T5" fmla="*/ 136 h 365"/>
                <a:gd name="T6" fmla="*/ 450 w 691"/>
                <a:gd name="T7" fmla="*/ 365 h 365"/>
                <a:gd name="T8" fmla="*/ 691 w 691"/>
                <a:gd name="T9" fmla="*/ 229 h 365"/>
                <a:gd name="T10" fmla="*/ 691 w 691"/>
                <a:gd name="T11" fmla="*/ 229 h 365"/>
              </a:gdLst>
              <a:ahLst/>
              <a:cxnLst>
                <a:cxn ang="0">
                  <a:pos x="T0" y="T1"/>
                </a:cxn>
                <a:cxn ang="0">
                  <a:pos x="T2" y="T3"/>
                </a:cxn>
                <a:cxn ang="0">
                  <a:pos x="T4" y="T5"/>
                </a:cxn>
                <a:cxn ang="0">
                  <a:pos x="T6" y="T7"/>
                </a:cxn>
                <a:cxn ang="0">
                  <a:pos x="T8" y="T9"/>
                </a:cxn>
                <a:cxn ang="0">
                  <a:pos x="T10" y="T11"/>
                </a:cxn>
              </a:cxnLst>
              <a:rect l="0" t="0" r="r" b="b"/>
              <a:pathLst>
                <a:path w="691" h="365">
                  <a:moveTo>
                    <a:pt x="691" y="229"/>
                  </a:moveTo>
                  <a:lnTo>
                    <a:pt x="241" y="0"/>
                  </a:lnTo>
                  <a:lnTo>
                    <a:pt x="0" y="136"/>
                  </a:lnTo>
                  <a:lnTo>
                    <a:pt x="450" y="365"/>
                  </a:lnTo>
                  <a:lnTo>
                    <a:pt x="691" y="229"/>
                  </a:lnTo>
                  <a:lnTo>
                    <a:pt x="691" y="229"/>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5854700" y="5087938"/>
              <a:ext cx="382587" cy="882650"/>
            </a:xfrm>
            <a:custGeom>
              <a:avLst/>
              <a:gdLst>
                <a:gd name="T0" fmla="*/ 241 w 241"/>
                <a:gd name="T1" fmla="*/ 426 h 556"/>
                <a:gd name="T2" fmla="*/ 241 w 241"/>
                <a:gd name="T3" fmla="*/ 0 h 556"/>
                <a:gd name="T4" fmla="*/ 0 w 241"/>
                <a:gd name="T5" fmla="*/ 136 h 556"/>
                <a:gd name="T6" fmla="*/ 0 w 241"/>
                <a:gd name="T7" fmla="*/ 556 h 556"/>
                <a:gd name="T8" fmla="*/ 241 w 241"/>
                <a:gd name="T9" fmla="*/ 426 h 556"/>
                <a:gd name="T10" fmla="*/ 241 w 241"/>
                <a:gd name="T11" fmla="*/ 426 h 556"/>
              </a:gdLst>
              <a:ahLst/>
              <a:cxnLst>
                <a:cxn ang="0">
                  <a:pos x="T0" y="T1"/>
                </a:cxn>
                <a:cxn ang="0">
                  <a:pos x="T2" y="T3"/>
                </a:cxn>
                <a:cxn ang="0">
                  <a:pos x="T4" y="T5"/>
                </a:cxn>
                <a:cxn ang="0">
                  <a:pos x="T6" y="T7"/>
                </a:cxn>
                <a:cxn ang="0">
                  <a:pos x="T8" y="T9"/>
                </a:cxn>
                <a:cxn ang="0">
                  <a:pos x="T10" y="T11"/>
                </a:cxn>
              </a:cxnLst>
              <a:rect l="0" t="0" r="r" b="b"/>
              <a:pathLst>
                <a:path w="241" h="556">
                  <a:moveTo>
                    <a:pt x="241" y="426"/>
                  </a:moveTo>
                  <a:lnTo>
                    <a:pt x="241" y="0"/>
                  </a:lnTo>
                  <a:lnTo>
                    <a:pt x="0" y="136"/>
                  </a:lnTo>
                  <a:lnTo>
                    <a:pt x="0" y="556"/>
                  </a:lnTo>
                  <a:lnTo>
                    <a:pt x="241" y="426"/>
                  </a:lnTo>
                  <a:lnTo>
                    <a:pt x="241" y="42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140325" y="4940300"/>
              <a:ext cx="714375" cy="1030288"/>
            </a:xfrm>
            <a:custGeom>
              <a:avLst/>
              <a:gdLst>
                <a:gd name="T0" fmla="*/ 450 w 450"/>
                <a:gd name="T1" fmla="*/ 649 h 649"/>
                <a:gd name="T2" fmla="*/ 450 w 450"/>
                <a:gd name="T3" fmla="*/ 229 h 649"/>
                <a:gd name="T4" fmla="*/ 0 w 450"/>
                <a:gd name="T5" fmla="*/ 0 h 649"/>
                <a:gd name="T6" fmla="*/ 0 w 450"/>
                <a:gd name="T7" fmla="*/ 420 h 649"/>
                <a:gd name="T8" fmla="*/ 450 w 450"/>
                <a:gd name="T9" fmla="*/ 649 h 649"/>
                <a:gd name="T10" fmla="*/ 450 w 450"/>
                <a:gd name="T11" fmla="*/ 649 h 649"/>
              </a:gdLst>
              <a:ahLst/>
              <a:cxnLst>
                <a:cxn ang="0">
                  <a:pos x="T0" y="T1"/>
                </a:cxn>
                <a:cxn ang="0">
                  <a:pos x="T2" y="T3"/>
                </a:cxn>
                <a:cxn ang="0">
                  <a:pos x="T4" y="T5"/>
                </a:cxn>
                <a:cxn ang="0">
                  <a:pos x="T6" y="T7"/>
                </a:cxn>
                <a:cxn ang="0">
                  <a:pos x="T8" y="T9"/>
                </a:cxn>
                <a:cxn ang="0">
                  <a:pos x="T10" y="T11"/>
                </a:cxn>
              </a:cxnLst>
              <a:rect l="0" t="0" r="r" b="b"/>
              <a:pathLst>
                <a:path w="450" h="649">
                  <a:moveTo>
                    <a:pt x="450" y="649"/>
                  </a:moveTo>
                  <a:lnTo>
                    <a:pt x="450" y="229"/>
                  </a:lnTo>
                  <a:lnTo>
                    <a:pt x="0" y="0"/>
                  </a:lnTo>
                  <a:lnTo>
                    <a:pt x="0" y="420"/>
                  </a:lnTo>
                  <a:lnTo>
                    <a:pt x="450" y="649"/>
                  </a:lnTo>
                  <a:lnTo>
                    <a:pt x="450" y="64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a:off x="2373108" y="3454613"/>
            <a:ext cx="679994" cy="400110"/>
          </a:xfrm>
          <a:prstGeom prst="rect">
            <a:avLst/>
          </a:prstGeom>
          <a:noFill/>
          <a:scene3d>
            <a:camera prst="isometricTopUp"/>
            <a:lightRig rig="threePt" dir="t"/>
          </a:scene3d>
        </p:spPr>
        <p:txBody>
          <a:bodyPr wrap="none" rtlCol="0">
            <a:spAutoFit/>
          </a:bodyPr>
          <a:lstStyle/>
          <a:p>
            <a:pPr algn="ctr"/>
            <a:r>
              <a:rPr lang="en-US" sz="2000" b="1">
                <a:solidFill>
                  <a:schemeClr val="bg1"/>
                </a:solidFill>
              </a:rPr>
              <a:t>75%</a:t>
            </a:r>
            <a:endParaRPr lang="en-US" sz="2000" b="1" dirty="0">
              <a:solidFill>
                <a:schemeClr val="bg1"/>
              </a:solidFill>
            </a:endParaRPr>
          </a:p>
        </p:txBody>
      </p:sp>
      <p:sp>
        <p:nvSpPr>
          <p:cNvPr id="17" name="TextBox 16"/>
          <p:cNvSpPr txBox="1"/>
          <p:nvPr/>
        </p:nvSpPr>
        <p:spPr>
          <a:xfrm>
            <a:off x="2864935" y="4107432"/>
            <a:ext cx="679994" cy="400110"/>
          </a:xfrm>
          <a:prstGeom prst="rect">
            <a:avLst/>
          </a:prstGeom>
          <a:noFill/>
          <a:scene3d>
            <a:camera prst="isometricTopUp"/>
            <a:lightRig rig="threePt" dir="t"/>
          </a:scene3d>
        </p:spPr>
        <p:txBody>
          <a:bodyPr wrap="none" rtlCol="0">
            <a:spAutoFit/>
          </a:bodyPr>
          <a:lstStyle/>
          <a:p>
            <a:pPr algn="ctr"/>
            <a:r>
              <a:rPr lang="en-US" sz="2000" b="1">
                <a:solidFill>
                  <a:schemeClr val="bg1"/>
                </a:solidFill>
              </a:rPr>
              <a:t>50%</a:t>
            </a:r>
            <a:endParaRPr lang="en-US" sz="2000" b="1" dirty="0">
              <a:solidFill>
                <a:schemeClr val="bg1"/>
              </a:solidFill>
            </a:endParaRPr>
          </a:p>
        </p:txBody>
      </p:sp>
      <p:sp>
        <p:nvSpPr>
          <p:cNvPr id="18" name="TextBox 17"/>
          <p:cNvSpPr txBox="1"/>
          <p:nvPr/>
        </p:nvSpPr>
        <p:spPr>
          <a:xfrm>
            <a:off x="3268530" y="4755278"/>
            <a:ext cx="673582" cy="400110"/>
          </a:xfrm>
          <a:prstGeom prst="rect">
            <a:avLst/>
          </a:prstGeom>
          <a:noFill/>
          <a:scene3d>
            <a:camera prst="isometricTopUp"/>
            <a:lightRig rig="threePt" dir="t"/>
          </a:scene3d>
        </p:spPr>
        <p:txBody>
          <a:bodyPr wrap="none" rtlCol="0">
            <a:spAutoFit/>
          </a:bodyPr>
          <a:lstStyle/>
          <a:p>
            <a:pPr algn="ctr"/>
            <a:r>
              <a:rPr lang="en-US" sz="2000" b="1" dirty="0">
                <a:solidFill>
                  <a:schemeClr val="bg1"/>
                </a:solidFill>
              </a:rPr>
              <a:t>25%</a:t>
            </a:r>
          </a:p>
        </p:txBody>
      </p:sp>
      <p:sp>
        <p:nvSpPr>
          <p:cNvPr id="19" name="TextBox 18"/>
          <p:cNvSpPr txBox="1"/>
          <p:nvPr/>
        </p:nvSpPr>
        <p:spPr>
          <a:xfrm>
            <a:off x="1699682" y="2258644"/>
            <a:ext cx="1463862" cy="1323439"/>
          </a:xfrm>
          <a:prstGeom prst="rect">
            <a:avLst/>
          </a:prstGeom>
          <a:noFill/>
          <a:scene3d>
            <a:camera prst="isometricRightUp"/>
            <a:lightRig rig="threePt" dir="t"/>
          </a:scene3d>
        </p:spPr>
        <p:txBody>
          <a:bodyPr wrap="none" rtlCol="0">
            <a:spAutoFit/>
          </a:bodyPr>
          <a:lstStyle/>
          <a:p>
            <a:pPr algn="ctr"/>
            <a:r>
              <a:rPr lang="en-US" sz="4000" b="1">
                <a:solidFill>
                  <a:schemeClr val="bg1"/>
                </a:solidFill>
              </a:rPr>
              <a:t>100%</a:t>
            </a:r>
          </a:p>
          <a:p>
            <a:pPr algn="ctr"/>
            <a:endParaRPr lang="en-US" sz="4000" b="1" dirty="0">
              <a:solidFill>
                <a:schemeClr val="bg1"/>
              </a:solidFill>
            </a:endParaRPr>
          </a:p>
        </p:txBody>
      </p:sp>
      <p:sp>
        <p:nvSpPr>
          <p:cNvPr id="20" name="TextBox 19"/>
          <p:cNvSpPr txBox="1"/>
          <p:nvPr/>
        </p:nvSpPr>
        <p:spPr>
          <a:xfrm>
            <a:off x="3413164" y="2346171"/>
            <a:ext cx="2032929" cy="338554"/>
          </a:xfrm>
          <a:prstGeom prst="rect">
            <a:avLst/>
          </a:prstGeom>
          <a:noFill/>
        </p:spPr>
        <p:txBody>
          <a:bodyPr wrap="none" rtlCol="0">
            <a:spAutoFit/>
          </a:bodyPr>
          <a:lstStyle/>
          <a:p>
            <a:r>
              <a:rPr lang="en-US" sz="1600" b="1">
                <a:solidFill>
                  <a:schemeClr val="bg1">
                    <a:lumMod val="65000"/>
                  </a:schemeClr>
                </a:solidFill>
              </a:rPr>
              <a:t>Giai đoạn 4: T0 + 14</a:t>
            </a:r>
            <a:endParaRPr lang="en-US" sz="1600" b="1" dirty="0">
              <a:solidFill>
                <a:schemeClr val="bg1">
                  <a:lumMod val="65000"/>
                </a:schemeClr>
              </a:solidFill>
            </a:endParaRPr>
          </a:p>
        </p:txBody>
      </p:sp>
      <p:sp>
        <p:nvSpPr>
          <p:cNvPr id="21" name="Rectangle 20"/>
          <p:cNvSpPr/>
          <p:nvPr/>
        </p:nvSpPr>
        <p:spPr>
          <a:xfrm>
            <a:off x="5495653" y="2280464"/>
            <a:ext cx="4477397" cy="319190"/>
          </a:xfrm>
          <a:prstGeom prst="rect">
            <a:avLst/>
          </a:prstGeom>
        </p:spPr>
        <p:txBody>
          <a:bodyPr wrap="square">
            <a:spAutoFit/>
          </a:bodyPr>
          <a:lstStyle/>
          <a:p>
            <a:pPr>
              <a:lnSpc>
                <a:spcPct val="150000"/>
              </a:lnSpc>
            </a:pPr>
            <a:r>
              <a:rPr lang="en-US" sz="1100">
                <a:solidFill>
                  <a:schemeClr val="bg1">
                    <a:lumMod val="65000"/>
                  </a:schemeClr>
                </a:solidFill>
              </a:rPr>
              <a:t>Xây dựng thủ tục phân tích dữ liệu</a:t>
            </a:r>
            <a:endParaRPr lang="en-US" sz="1100" dirty="0">
              <a:solidFill>
                <a:schemeClr val="bg1">
                  <a:lumMod val="65000"/>
                </a:schemeClr>
              </a:solidFill>
            </a:endParaRPr>
          </a:p>
        </p:txBody>
      </p:sp>
      <p:sp>
        <p:nvSpPr>
          <p:cNvPr id="22" name="TextBox 21"/>
          <p:cNvSpPr txBox="1"/>
          <p:nvPr/>
        </p:nvSpPr>
        <p:spPr>
          <a:xfrm>
            <a:off x="3520878" y="3056113"/>
            <a:ext cx="2032929" cy="338554"/>
          </a:xfrm>
          <a:prstGeom prst="rect">
            <a:avLst/>
          </a:prstGeom>
          <a:noFill/>
        </p:spPr>
        <p:txBody>
          <a:bodyPr wrap="none" rtlCol="0">
            <a:spAutoFit/>
          </a:bodyPr>
          <a:lstStyle/>
          <a:p>
            <a:r>
              <a:rPr lang="en-US" sz="1600" b="1">
                <a:solidFill>
                  <a:schemeClr val="bg1">
                    <a:lumMod val="65000"/>
                  </a:schemeClr>
                </a:solidFill>
              </a:rPr>
              <a:t>Giai đoạn 3: T0 + 10</a:t>
            </a:r>
            <a:endParaRPr lang="en-US" sz="1600" b="1" dirty="0">
              <a:solidFill>
                <a:schemeClr val="bg1">
                  <a:lumMod val="65000"/>
                </a:schemeClr>
              </a:solidFill>
            </a:endParaRPr>
          </a:p>
        </p:txBody>
      </p:sp>
      <p:sp>
        <p:nvSpPr>
          <p:cNvPr id="23" name="Rectangle 22"/>
          <p:cNvSpPr/>
          <p:nvPr/>
        </p:nvSpPr>
        <p:spPr>
          <a:xfrm>
            <a:off x="5553807" y="2995406"/>
            <a:ext cx="4477397" cy="319190"/>
          </a:xfrm>
          <a:prstGeom prst="rect">
            <a:avLst/>
          </a:prstGeom>
        </p:spPr>
        <p:txBody>
          <a:bodyPr wrap="square">
            <a:spAutoFit/>
          </a:bodyPr>
          <a:lstStyle/>
          <a:p>
            <a:pPr>
              <a:lnSpc>
                <a:spcPct val="150000"/>
              </a:lnSpc>
            </a:pPr>
            <a:r>
              <a:rPr lang="en-US" sz="1100">
                <a:solidFill>
                  <a:schemeClr val="bg1">
                    <a:lumMod val="65000"/>
                  </a:schemeClr>
                </a:solidFill>
              </a:rPr>
              <a:t>Xây dựng thủ tục tự động xử lý dữ liệu</a:t>
            </a:r>
            <a:endParaRPr lang="en-US" sz="1100" dirty="0">
              <a:solidFill>
                <a:schemeClr val="bg1">
                  <a:lumMod val="65000"/>
                </a:schemeClr>
              </a:solidFill>
            </a:endParaRPr>
          </a:p>
        </p:txBody>
      </p:sp>
      <p:sp>
        <p:nvSpPr>
          <p:cNvPr id="24" name="TextBox 23"/>
          <p:cNvSpPr txBox="1"/>
          <p:nvPr/>
        </p:nvSpPr>
        <p:spPr>
          <a:xfrm>
            <a:off x="3955274" y="3710349"/>
            <a:ext cx="1864613" cy="338554"/>
          </a:xfrm>
          <a:prstGeom prst="rect">
            <a:avLst/>
          </a:prstGeom>
          <a:noFill/>
        </p:spPr>
        <p:txBody>
          <a:bodyPr wrap="none" rtlCol="0">
            <a:spAutoFit/>
          </a:bodyPr>
          <a:lstStyle/>
          <a:p>
            <a:r>
              <a:rPr lang="en-US" sz="1600" b="1">
                <a:solidFill>
                  <a:schemeClr val="bg1">
                    <a:lumMod val="65000"/>
                  </a:schemeClr>
                </a:solidFill>
              </a:rPr>
              <a:t>Giai đoạn 2: T0 +6</a:t>
            </a:r>
            <a:endParaRPr lang="en-US" sz="1600" b="1" dirty="0">
              <a:solidFill>
                <a:schemeClr val="bg1">
                  <a:lumMod val="65000"/>
                </a:schemeClr>
              </a:solidFill>
            </a:endParaRPr>
          </a:p>
        </p:txBody>
      </p:sp>
      <p:sp>
        <p:nvSpPr>
          <p:cNvPr id="25" name="Rectangle 24"/>
          <p:cNvSpPr/>
          <p:nvPr/>
        </p:nvSpPr>
        <p:spPr>
          <a:xfrm>
            <a:off x="5963025" y="3695128"/>
            <a:ext cx="4477397" cy="319190"/>
          </a:xfrm>
          <a:prstGeom prst="rect">
            <a:avLst/>
          </a:prstGeom>
        </p:spPr>
        <p:txBody>
          <a:bodyPr wrap="square">
            <a:spAutoFit/>
          </a:bodyPr>
          <a:lstStyle/>
          <a:p>
            <a:pPr>
              <a:lnSpc>
                <a:spcPct val="150000"/>
              </a:lnSpc>
            </a:pPr>
            <a:r>
              <a:rPr lang="en-US" sz="1100">
                <a:solidFill>
                  <a:schemeClr val="bg1">
                    <a:lumMod val="65000"/>
                  </a:schemeClr>
                </a:solidFill>
              </a:rPr>
              <a:t>Thực hiện chuẩn hóa dữ liệu</a:t>
            </a:r>
            <a:endParaRPr lang="en-US" sz="1100" dirty="0">
              <a:solidFill>
                <a:schemeClr val="bg1">
                  <a:lumMod val="65000"/>
                </a:schemeClr>
              </a:solidFill>
            </a:endParaRPr>
          </a:p>
        </p:txBody>
      </p:sp>
      <p:sp>
        <p:nvSpPr>
          <p:cNvPr id="26" name="TextBox 25"/>
          <p:cNvSpPr txBox="1"/>
          <p:nvPr/>
        </p:nvSpPr>
        <p:spPr>
          <a:xfrm>
            <a:off x="4367477" y="4440704"/>
            <a:ext cx="1917513" cy="338554"/>
          </a:xfrm>
          <a:prstGeom prst="rect">
            <a:avLst/>
          </a:prstGeom>
          <a:noFill/>
        </p:spPr>
        <p:txBody>
          <a:bodyPr wrap="none" rtlCol="0">
            <a:spAutoFit/>
          </a:bodyPr>
          <a:lstStyle/>
          <a:p>
            <a:r>
              <a:rPr lang="en-US" sz="1600" b="1">
                <a:solidFill>
                  <a:schemeClr val="bg1">
                    <a:lumMod val="65000"/>
                  </a:schemeClr>
                </a:solidFill>
              </a:rPr>
              <a:t>Giai đoan 1: T0 + 3</a:t>
            </a:r>
            <a:endParaRPr lang="en-US" sz="1600" b="1" dirty="0">
              <a:solidFill>
                <a:schemeClr val="bg1">
                  <a:lumMod val="65000"/>
                </a:schemeClr>
              </a:solidFill>
            </a:endParaRPr>
          </a:p>
        </p:txBody>
      </p:sp>
      <p:sp>
        <p:nvSpPr>
          <p:cNvPr id="27" name="Rectangle 26"/>
          <p:cNvSpPr/>
          <p:nvPr/>
        </p:nvSpPr>
        <p:spPr>
          <a:xfrm>
            <a:off x="6284990" y="4307487"/>
            <a:ext cx="4477397" cy="573106"/>
          </a:xfrm>
          <a:prstGeom prst="rect">
            <a:avLst/>
          </a:prstGeom>
        </p:spPr>
        <p:txBody>
          <a:bodyPr wrap="square">
            <a:spAutoFit/>
          </a:bodyPr>
          <a:lstStyle/>
          <a:p>
            <a:pPr>
              <a:lnSpc>
                <a:spcPct val="150000"/>
              </a:lnSpc>
            </a:pPr>
            <a:r>
              <a:rPr lang="en-US" sz="1100">
                <a:solidFill>
                  <a:schemeClr val="bg1">
                    <a:lumMod val="65000"/>
                  </a:schemeClr>
                </a:solidFill>
              </a:rPr>
              <a:t>Tìm hiểu tập dữ liệu của khách hàng</a:t>
            </a:r>
          </a:p>
          <a:p>
            <a:pPr>
              <a:lnSpc>
                <a:spcPct val="150000"/>
              </a:lnSpc>
            </a:pPr>
            <a:r>
              <a:rPr lang="en-US" sz="1100">
                <a:solidFill>
                  <a:schemeClr val="bg1">
                    <a:lumMod val="65000"/>
                  </a:schemeClr>
                </a:solidFill>
              </a:rPr>
              <a:t>Thực hiện làm sạch dữ liệu</a:t>
            </a:r>
            <a:endParaRPr lang="en-US" sz="1100" dirty="0">
              <a:solidFill>
                <a:schemeClr val="bg1">
                  <a:lumMod val="65000"/>
                </a:schemeClr>
              </a:solidFill>
            </a:endParaRPr>
          </a:p>
        </p:txBody>
      </p:sp>
      <p:sp>
        <p:nvSpPr>
          <p:cNvPr id="29" name="TextBox 28"/>
          <p:cNvSpPr txBox="1"/>
          <p:nvPr/>
        </p:nvSpPr>
        <p:spPr>
          <a:xfrm>
            <a:off x="3415188" y="1430906"/>
            <a:ext cx="184731" cy="307777"/>
          </a:xfrm>
          <a:prstGeom prst="rect">
            <a:avLst/>
          </a:prstGeom>
          <a:noFill/>
        </p:spPr>
        <p:txBody>
          <a:bodyPr wrap="none" rtlCol="0">
            <a:spAutoFit/>
          </a:bodyPr>
          <a:lstStyle/>
          <a:p>
            <a:endParaRPr lang="en-US" sz="1400" b="1" dirty="0">
              <a:solidFill>
                <a:schemeClr val="bg1">
                  <a:lumMod val="50000"/>
                </a:schemeClr>
              </a:solidFill>
              <a:latin typeface="+mj-lt"/>
            </a:endParaRPr>
          </a:p>
        </p:txBody>
      </p:sp>
      <p:sp>
        <p:nvSpPr>
          <p:cNvPr id="30" name="TextBox 29">
            <a:extLst>
              <a:ext uri="{FF2B5EF4-FFF2-40B4-BE49-F238E27FC236}">
                <a16:creationId xmlns:a16="http://schemas.microsoft.com/office/drawing/2014/main" id="{DC4DCA76-509D-40DA-8571-F11A8D8F75C9}"/>
              </a:ext>
            </a:extLst>
          </p:cNvPr>
          <p:cNvSpPr txBox="1"/>
          <p:nvPr/>
        </p:nvSpPr>
        <p:spPr>
          <a:xfrm>
            <a:off x="2474631" y="275208"/>
            <a:ext cx="7725812" cy="615553"/>
          </a:xfrm>
          <a:prstGeom prst="rect">
            <a:avLst/>
          </a:prstGeom>
          <a:noFill/>
        </p:spPr>
        <p:txBody>
          <a:bodyPr wrap="square" rtlCol="0">
            <a:spAutoFit/>
          </a:bodyPr>
          <a:lstStyle/>
          <a:p>
            <a:pPr algn="ctr"/>
            <a:r>
              <a:rPr lang="en-US" sz="3400" b="1"/>
              <a:t>Các giai đoạn của dự án </a:t>
            </a:r>
          </a:p>
        </p:txBody>
      </p:sp>
    </p:spTree>
    <p:extLst>
      <p:ext uri="{BB962C8B-B14F-4D97-AF65-F5344CB8AC3E}">
        <p14:creationId xmlns:p14="http://schemas.microsoft.com/office/powerpoint/2010/main" val="226208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with solid fill">
            <a:extLst>
              <a:ext uri="{FF2B5EF4-FFF2-40B4-BE49-F238E27FC236}">
                <a16:creationId xmlns:a16="http://schemas.microsoft.com/office/drawing/2014/main" id="{42C75C57-6F8E-4CCB-BE5C-440D10B560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5309" y="1503287"/>
            <a:ext cx="3975716" cy="3975716"/>
          </a:xfrm>
          <a:prstGeom prst="rect">
            <a:avLst/>
          </a:prstGeom>
        </p:spPr>
      </p:pic>
    </p:spTree>
    <p:extLst>
      <p:ext uri="{BB962C8B-B14F-4D97-AF65-F5344CB8AC3E}">
        <p14:creationId xmlns:p14="http://schemas.microsoft.com/office/powerpoint/2010/main" val="250496538"/>
      </p:ext>
    </p:extLst>
  </p:cSld>
  <p:clrMapOvr>
    <a:masterClrMapping/>
  </p:clrMapOvr>
</p:sld>
</file>

<file path=ppt/theme/theme1.xml><?xml version="1.0" encoding="utf-8"?>
<a:theme xmlns:a="http://schemas.openxmlformats.org/drawingml/2006/main" name="Office Theme">
  <a:themeElements>
    <a:clrScheme name="Color of 2020">
      <a:dk1>
        <a:srgbClr val="3F3F3F"/>
      </a:dk1>
      <a:lt1>
        <a:sysClr val="window" lastClr="FFFFFF"/>
      </a:lt1>
      <a:dk2>
        <a:srgbClr val="1D4E89"/>
      </a:dk2>
      <a:lt2>
        <a:srgbClr val="E7E6E6"/>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Custom 5">
      <a:majorFont>
        <a:latin typeface="A3.OpenSansBold-San"/>
        <a:ea typeface=""/>
        <a:cs typeface=""/>
      </a:majorFont>
      <a:minorFont>
        <a:latin typeface="A3.OpenSans-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10A84C02-4F09-40FE-82F3-79312BC08B2E}" vid="{69A41932-5ED9-47B3-8A6B-37B62AB78E1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A84C02-4F09-40FE-82F3-79312BC08B2E}" vid="{8CF0B9B1-669A-4898-A12F-E87E9FA76E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214</TotalTime>
  <Words>344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A3.OpenSansBold-San</vt:lpstr>
      <vt:lpstr>A3.OpenSans-San</vt:lpstr>
      <vt:lpstr>Arial</vt:lpstr>
      <vt:lpstr>Calibri</vt:lpstr>
      <vt:lpstr>Calibri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Tran Quoc</dc:creator>
  <cp:lastModifiedBy>Huy Tran Quoc</cp:lastModifiedBy>
  <cp:revision>1</cp:revision>
  <dcterms:created xsi:type="dcterms:W3CDTF">2020-12-13T10:58:29Z</dcterms:created>
  <dcterms:modified xsi:type="dcterms:W3CDTF">2021-03-01T13:48:44Z</dcterms:modified>
</cp:coreProperties>
</file>