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-3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nl-BE" sz="120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jdelijke aanduiding voor datum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nl-BE" sz="120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ijdelijke aanduiding voor voettekst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nl-BE" sz="120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ijdelijke aanduiding voor dianumm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D55CE31A-CEE9-440B-A13B-3BC43E90573D}" type="slidenum">
              <a:t>‹nr.›</a:t>
            </a:fld>
            <a:endParaRPr lang="nl-BE" sz="1200"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76701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nl-BE"/>
          </a:p>
        </p:txBody>
      </p:sp>
      <p:sp>
        <p:nvSpPr>
          <p:cNvPr id="4" name="Tijdelijke aanduiding voor koptekst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nl-B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nl-BE"/>
          </a:p>
        </p:txBody>
      </p:sp>
      <p:sp>
        <p:nvSpPr>
          <p:cNvPr id="5" name="Tijdelijke aanduiding voor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nl-B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nl-BE"/>
          </a:p>
        </p:txBody>
      </p:sp>
      <p:sp>
        <p:nvSpPr>
          <p:cNvPr id="6" name="Tijdelijke aanduiding voor voettekst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nl-B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nl-BE"/>
          </a:p>
        </p:txBody>
      </p:sp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nl-B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8D284F2-C6FE-4CEA-A18D-A776E28FA69B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210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nl-BE" sz="2000" b="0" i="0" u="none" strike="noStrike" kern="1200" cap="none">
        <a:ln>
          <a:noFill/>
        </a:ln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1440" tIns="45720" rIns="91440" bIns="45720"/>
          <a:lstStyle/>
          <a:p>
            <a:pPr lvl="0" hangingPunct="1"/>
            <a:fld id="{322139F2-C303-4AF0-9CBD-00E2E7B0D6F0}" type="slidenum">
              <a:t>1</a:t>
            </a:fld>
            <a:endParaRPr lang="nl-BE" sz="1000">
              <a:solidFill>
                <a:srgbClr val="000000"/>
              </a:solidFill>
              <a:latin typeface="Arial" pitchFamily="34"/>
              <a:ea typeface="+mn-ea"/>
              <a:cs typeface="Arial" pitchFamily="34"/>
            </a:endParaRPr>
          </a:p>
        </p:txBody>
      </p:sp>
      <p:sp>
        <p:nvSpPr>
          <p:cNvPr id="8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C4F438E-AB48-4B81-831C-9DC321F0282E}" type="slidenum">
              <a:t>1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799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540000" y="4320000"/>
            <a:ext cx="5759640" cy="4139640"/>
          </a:xfrm>
        </p:spPr>
        <p:txBody>
          <a:bodyPr wrap="square" lIns="91440" tIns="45720" rIns="91440" bIns="45720" anchor="t">
            <a:noAutofit/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9045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8D14D6-C03D-456E-BC93-292452EB5919}" type="slidenum">
              <a:t>10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4707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FA998E4-9C30-4AD9-8123-89CAF394789A}" type="slidenum">
              <a:t>11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011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8B8207-3C34-41D4-AD0C-F130965C20BF}" type="slidenum">
              <a:t>12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405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502EB26-F848-4BBE-AAE6-B26087EA59AF}" type="slidenum">
              <a:t>13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123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3530F1-EB86-4469-9390-939D81123F53}" type="slidenum">
              <a:t>14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841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868030-F334-44D0-84E2-A4A9298B00CF}" type="slidenum">
              <a:t>15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743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414D2A5-1E2C-414F-AA8F-137CC43AE012}" type="slidenum">
              <a:t>16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30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7CF894-ADB9-445D-9131-EE1EDA4A856B}" type="slidenum">
              <a:t>17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254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A4E11A3-E8BA-4D38-A958-E52E08C69690}" type="slidenum">
              <a:t>18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020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2CD6ECE-296E-441A-968B-762F32FDD727}" type="slidenum">
              <a:t>19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3049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6B164EE-4EA0-4955-B26A-3075EEBC5EF5}" type="slidenum">
              <a:t>2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624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BD207B-39B1-4566-A90D-13CCF880E00C}" type="slidenum">
              <a:t>20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483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D7857EE-2A46-49C2-A74E-9125D2AD0BF9}" type="slidenum">
              <a:t>21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0256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5B4F013-AFC2-4BA6-9D17-3C18F89065D5}" type="slidenum">
              <a:t>22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785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E9756-CE66-4691-8D2C-A82E02BEF5B3}" type="slidenum">
              <a:t>23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6060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6589252-CDDB-4625-B18C-DAE51F345C2D}" type="slidenum">
              <a:t>24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5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1EE81C0-CC18-465D-B4E5-D341E5429DF5}" type="slidenum">
              <a:t>3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371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D5183D-C766-4C74-9117-BD81E61F1824}" type="slidenum">
              <a:t>4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324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902062-7E13-47DD-BE68-D6DCC0DCC873}" type="slidenum">
              <a:t>5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31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35416C-82F5-4461-9CD3-5B2E5A9C5394}" type="slidenum">
              <a:t>6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8244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090B474-147F-4235-BFF7-40AE0B0FF09E}" type="slidenum">
              <a:t>7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775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82F211-34BC-4D14-9F5F-50F9B6FA479B}" type="slidenum">
              <a:t>8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491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4363A2-3D4E-4AF6-90CA-8B00D8803151}" type="slidenum">
              <a:t>9</a:t>
            </a:fld>
            <a:endParaRPr lang="nl-BE"/>
          </a:p>
        </p:txBody>
      </p:sp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054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EA9-FABC-453F-880A-0DD7E2EE6E7A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A901-C3A8-46A5-BDB1-59B59B44B805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800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EA9-FABC-453F-880A-0DD7E2EE6E7A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5299-B69C-4D03-8890-89C6FF610178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710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EA9-FABC-453F-880A-0DD7E2EE6E7A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899D-2EA5-4A07-B81E-4608EF7FDF80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83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43B-DA0B-44B9-B545-C736CA7A5C02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E586-7D1A-4AE5-9CC0-BFDF6EA3778E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758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43B-DA0B-44B9-B545-C736CA7A5C02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8DD-3E49-4802-96D4-8F30AA00BCAC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7173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43B-DA0B-44B9-B545-C736CA7A5C02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2EE6-0620-48C1-93FF-FAFA93110E7D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3490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43B-DA0B-44B9-B545-C736CA7A5C02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FFDD-D51A-402D-97D1-0AF4AD5E776B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4405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43B-DA0B-44B9-B545-C736CA7A5C02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9E7F-0DEE-4ED0-929B-BC07C36ACB95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1528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43B-DA0B-44B9-B545-C736CA7A5C02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7FE2-CD2E-43FB-9147-9ED382926218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279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43B-DA0B-44B9-B545-C736CA7A5C02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DE6-450A-4EE6-AA71-9B80F902D23E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721397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43B-DA0B-44B9-B545-C736CA7A5C02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6FC-5BAE-40C6-B1EB-9D3115E10F33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094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EA9-FABC-453F-880A-0DD7E2EE6E7A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90F1-D755-4C01-BB35-E90F75FE9849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7123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43B-DA0B-44B9-B545-C736CA7A5C02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F7B4-4C97-426A-8E32-4B1903BBA948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3731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43B-DA0B-44B9-B545-C736CA7A5C02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A88B-0CBD-40C4-A9F5-3F9EED600C93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932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43B-DA0B-44B9-B545-C736CA7A5C02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023D-F53D-41FD-B84E-33A28878027B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9952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1CAC-A5EA-4BF3-88C4-DF4F04EF0AB6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2C41-EDA9-4FFB-911C-2D43F6C4FB7D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7243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1CAC-A5EA-4BF3-88C4-DF4F04EF0AB6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06C4-4303-4159-8518-7480398FB236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1422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1CAC-A5EA-4BF3-88C4-DF4F04EF0AB6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13C5-754C-4651-993C-DD620CD41721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4342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1CAC-A5EA-4BF3-88C4-DF4F04EF0AB6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19CA-517C-45C7-918E-CF825A81E2D7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5209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1CAC-A5EA-4BF3-88C4-DF4F04EF0AB6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BDF4-9965-43EE-A900-DA6768275E72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575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1CAC-A5EA-4BF3-88C4-DF4F04EF0AB6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F5A-4E37-40D5-AE9D-BAF475FA59DD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5098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1CAC-A5EA-4BF3-88C4-DF4F04EF0AB6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02B1-6539-434F-AB63-95F655DB3D8F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415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EA9-FABC-453F-880A-0DD7E2EE6E7A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A9A0-6B64-4B2F-A4B5-BF01D4712580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94712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1CAC-A5EA-4BF3-88C4-DF4F04EF0AB6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40E7-3EA0-4933-B30A-69AB08569A03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9085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1CAC-A5EA-4BF3-88C4-DF4F04EF0AB6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3012-B73A-45B1-86C3-C6F916C311A8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334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1CAC-A5EA-4BF3-88C4-DF4F04EF0AB6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9D49-EBC1-4757-AF1E-14C8C52B665C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1119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1CAC-A5EA-4BF3-88C4-DF4F04EF0AB6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9588-7A84-43D5-ADE9-80BB58BC26A5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482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EA9-FABC-453F-880A-0DD7E2EE6E7A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E0E0-D029-4A5E-92EE-0D755A932C59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83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EA9-FABC-453F-880A-0DD7E2EE6E7A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AAE5-B780-4A12-AB96-FCCA8EBDAFB3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096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EA9-FABC-453F-880A-0DD7E2EE6E7A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82B1-943D-4915-91DB-3976173F6109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830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EA9-FABC-453F-880A-0DD7E2EE6E7A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216E-18E3-4467-ACB6-CCA4AA30CB23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15369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EA9-FABC-453F-880A-0DD7E2EE6E7A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7908-FD9E-4499-A847-374B386DD72E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74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EA9-FABC-453F-880A-0DD7E2EE6E7A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EB5A-5698-4C24-8CC9-585104850EFF}" type="slidenum"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78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EEA9-FABC-453F-880A-0DD7E2EE6E7A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01C1-9528-4E0B-A91F-3F3AC1F223DE}" type="slidenum"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543B-DA0B-44B9-B545-C736CA7A5C02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F6C6-6A2D-4F71-9313-6A102328B20F}" type="slidenum"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B1CAC-A5EA-4BF3-88C4-DF4F04EF0AB6}" type="datetimeFigureOut">
              <a:rPr lang="nl-BE" smtClean="0"/>
              <a:t>11/05/2015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7BB0-375B-4FB4-AAA7-823049991F6F}" type="slidenum"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 txBox="1">
            <a:spLocks noGrp="1"/>
          </p:cNvSpPr>
          <p:nvPr>
            <p:ph type="title" idx="4294967295"/>
          </p:nvPr>
        </p:nvSpPr>
        <p:spPr>
          <a:xfrm>
            <a:off x="3096000" y="2088000"/>
            <a:ext cx="5579640" cy="1799640"/>
          </a:xfr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BE" sz="4000">
                <a:solidFill>
                  <a:srgbClr val="FFFFFF"/>
                </a:solidFill>
                <a:latin typeface="Arial" pitchFamily="34"/>
                <a:ea typeface="Microsoft YaHei" pitchFamily="2"/>
                <a:cs typeface="Arial" pitchFamily="34"/>
              </a:rPr>
              <a:t>Projectlab Bachelor Electronica - ICT</a:t>
            </a:r>
          </a:p>
        </p:txBody>
      </p:sp>
      <p:sp>
        <p:nvSpPr>
          <p:cNvPr id="3" name="Ondertitel 4"/>
          <p:cNvSpPr txBox="1">
            <a:spLocks noGrp="1"/>
          </p:cNvSpPr>
          <p:nvPr>
            <p:ph type="subTitle" idx="4294967295"/>
          </p:nvPr>
        </p:nvSpPr>
        <p:spPr>
          <a:xfrm>
            <a:off x="2555640" y="4509000"/>
            <a:ext cx="5579640" cy="1079639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nl-BE" sz="2400">
                <a:solidFill>
                  <a:srgbClr val="FFFFFF"/>
                </a:solidFill>
                <a:latin typeface="Arial" pitchFamily="34"/>
                <a:ea typeface="Microsoft YaHei" pitchFamily="2"/>
                <a:cs typeface="Arial" pitchFamily="34"/>
              </a:rPr>
              <a:t>Ontwerp Quizcomputer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. Software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BE" sz="3600">
                <a:solidFill>
                  <a:srgbClr val="52BDEC"/>
                </a:solidFill>
                <a:latin typeface="Arial" pitchFamily="34"/>
                <a:ea typeface="Microsoft YaHei" pitchFamily="2"/>
                <a:cs typeface="Arial" pitchFamily="34"/>
              </a:rPr>
              <a:t>3. Softwarebeschrijving</a:t>
            </a:r>
          </a:p>
        </p:txBody>
      </p:sp>
      <p:sp>
        <p:nvSpPr>
          <p:cNvPr id="3" name="Tijdelijke aanduiding voor dianummer 2"/>
          <p:cNvSpPr txBox="1">
            <a:spLocks noGrp="1"/>
          </p:cNvSpPr>
          <p:nvPr>
            <p:ph type="sldNum" sz="quarter" idx="8"/>
          </p:nvPr>
        </p:nvSpPr>
        <p:spPr>
          <a:xfrm>
            <a:off x="3636000" y="6048000"/>
            <a:ext cx="935639" cy="287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r"/>
            <a:fld id="{E8EC7650-4DBE-40B8-8100-C9DB295A75DE}" type="slidenum">
              <a:t>10</a:t>
            </a:fld>
            <a:endParaRPr lang="nl-BE" sz="1000">
              <a:solidFill>
                <a:srgbClr val="00407A"/>
              </a:solidFill>
              <a:latin typeface="Arial" pitchFamily="34"/>
              <a:ea typeface="Segoe UI" pitchFamily="2"/>
              <a:cs typeface="Arial" pitchFamily="34"/>
            </a:endParaRPr>
          </a:p>
        </p:txBody>
      </p:sp>
      <p:sp>
        <p:nvSpPr>
          <p:cNvPr id="4" name="Tijdelijke aanduiding voor inhoud 3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581"/>
              </a:spcBef>
              <a:buClr>
                <a:srgbClr val="00407A"/>
              </a:buClr>
              <a:buSzPct val="110000"/>
              <a:buFont typeface="Arial" pitchFamily="34"/>
            </a:pPr>
            <a:r>
              <a:rPr lang="nl-BE" sz="240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Serversoftware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. Software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BE" sz="3600">
                <a:solidFill>
                  <a:srgbClr val="52BDEC"/>
                </a:solidFill>
                <a:latin typeface="Arial" pitchFamily="34"/>
                <a:ea typeface="Microsoft YaHei" pitchFamily="2"/>
                <a:cs typeface="Arial" pitchFamily="34"/>
              </a:rPr>
              <a:t>3. Softwarebeschrijving</a:t>
            </a:r>
          </a:p>
        </p:txBody>
      </p:sp>
      <p:sp>
        <p:nvSpPr>
          <p:cNvPr id="3" name="Tijdelijke aanduiding voor dianummer 2"/>
          <p:cNvSpPr txBox="1">
            <a:spLocks noGrp="1"/>
          </p:cNvSpPr>
          <p:nvPr>
            <p:ph type="sldNum" sz="quarter" idx="8"/>
          </p:nvPr>
        </p:nvSpPr>
        <p:spPr>
          <a:xfrm>
            <a:off x="3636000" y="6048000"/>
            <a:ext cx="935639" cy="287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r"/>
            <a:fld id="{B3174176-874D-41B3-8560-A98DA2744F59}" type="slidenum">
              <a:t>11</a:t>
            </a:fld>
            <a:endParaRPr lang="nl-BE" sz="1000">
              <a:solidFill>
                <a:srgbClr val="00407A"/>
              </a:solidFill>
              <a:latin typeface="Arial" pitchFamily="34"/>
              <a:ea typeface="Segoe UI" pitchFamily="2"/>
              <a:cs typeface="Arial" pitchFamily="34"/>
            </a:endParaRPr>
          </a:p>
        </p:txBody>
      </p:sp>
      <p:sp>
        <p:nvSpPr>
          <p:cNvPr id="4" name="Tijdelijke aanduiding voor inhoud 3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581"/>
              </a:spcBef>
              <a:buClr>
                <a:srgbClr val="00407A"/>
              </a:buClr>
              <a:buSzPct val="110000"/>
              <a:buFont typeface="Arial" pitchFamily="34"/>
            </a:pPr>
            <a:r>
              <a:rPr lang="nl-BE" sz="240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Stuurprogramma Microcontroller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nl-BE" sz="3600" dirty="0">
                <a:solidFill>
                  <a:srgbClr val="000000"/>
                </a:solidFill>
                <a:latin typeface="Arial"/>
                <a:ea typeface="Microsoft YaHei" pitchFamily="2"/>
                <a:cs typeface="Arial" pitchFamily="34"/>
              </a:rPr>
              <a:t>Quiz-pagina</a:t>
            </a: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Vragen uit het actieve examen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Antwoorden in willekeurige volgorde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Timer van 60 s om te antwoorden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Afbeelding bij elke vraag is optioneel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Afbeelding op scherm en led-matrix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>
              <a:lnSpc>
                <a:spcPct val="100000"/>
              </a:lnSpc>
            </a:pPr>
            <a:r>
              <a:rPr lang="nl-BE" sz="3600" dirty="0">
                <a:solidFill>
                  <a:srgbClr val="000000"/>
                </a:solidFill>
                <a:latin typeface="Arial"/>
                <a:ea typeface="Microsoft YaHei" pitchFamily="2"/>
                <a:cs typeface="Arial" pitchFamily="34"/>
              </a:rPr>
              <a:t>Overzicht Quiz-pagina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129320" y="1349640"/>
            <a:ext cx="2887920" cy="4427640"/>
          </a:xfrm>
          <a:noFill/>
          <a:ln>
            <a:noFill/>
          </a:ln>
        </p:spPr>
      </p:pic>
      <p:pic>
        <p:nvPicPr>
          <p:cNvPr id="4" name=""/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5255280" y="1349640"/>
            <a:ext cx="3176640" cy="4427640"/>
          </a:xfr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478454" y="153623"/>
            <a:ext cx="8333640" cy="899639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nl-BE" sz="3600" dirty="0">
                <a:solidFill>
                  <a:srgbClr val="000000"/>
                </a:solidFill>
                <a:latin typeface="Arial"/>
                <a:ea typeface="Microsoft YaHei" pitchFamily="2"/>
                <a:cs typeface="Arial" pitchFamily="34"/>
              </a:rPr>
              <a:t>Data &amp; Cookies in de Quiz-pagina</a:t>
            </a: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Eerste keer laden: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Actief examen &amp; bijhorende vragenlijst van server halen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E-mail uit registratie onthouden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Index vragen op 0 zetten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Als cookies al bestaan: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Index vragen + 1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>
              <a:lnSpc>
                <a:spcPct val="100000"/>
              </a:lnSpc>
            </a:pPr>
            <a:r>
              <a:rPr lang="nl-BE" sz="3600" dirty="0">
                <a:solidFill>
                  <a:srgbClr val="000000"/>
                </a:solidFill>
                <a:latin typeface="Arial"/>
                <a:ea typeface="Microsoft YaHei" pitchFamily="2"/>
                <a:cs typeface="Arial" pitchFamily="34"/>
              </a:rPr>
              <a:t>Inladen van de vraag – Ajax call</a:t>
            </a: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ajax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type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: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"post"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url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: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"./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api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/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getQuestion.php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data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: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{question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: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currentQuestion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},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datatype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: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"JSON"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success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: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function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returnData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receivedData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JSON</a:t>
            </a:r>
            <a:r>
              <a:rPr lang="nl-BE" sz="2400" dirty="0" err="1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parse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returnData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window</a:t>
            </a:r>
            <a:r>
              <a:rPr lang="nl-BE" sz="2400" dirty="0" err="1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questionData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receivedData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document</a:t>
            </a:r>
            <a:r>
              <a:rPr lang="nl-BE" sz="2400" dirty="0" err="1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getElementById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questionID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innerHTML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questionData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'question'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document</a:t>
            </a:r>
            <a:r>
              <a:rPr lang="nl-BE" sz="2400" dirty="0" err="1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getElementById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 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"&lt;?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php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echo </a:t>
            </a:r>
            <a:r>
              <a:rPr lang="nl-BE" sz="2400" b="1" dirty="0">
                <a:solidFill>
                  <a:srgbClr val="BB6688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b="1" dirty="0" err="1">
                <a:solidFill>
                  <a:srgbClr val="BB6688"/>
                </a:solidFill>
                <a:latin typeface="Arial" pitchFamily="18"/>
                <a:ea typeface="Microsoft YaHei" pitchFamily="18"/>
                <a:cs typeface="Arial" pitchFamily="18"/>
              </a:rPr>
              <a:t>answers</a:t>
            </a:r>
            <a:r>
              <a:rPr lang="nl-BE" sz="2400" b="1" dirty="0">
                <a:solidFill>
                  <a:srgbClr val="BB6688"/>
                </a:solidFill>
                <a:latin typeface="Arial" pitchFamily="18"/>
                <a:ea typeface="Microsoft YaHei" pitchFamily="18"/>
                <a:cs typeface="Arial" pitchFamily="18"/>
              </a:rPr>
              <a:t>[0]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?&gt;"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innerHTML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questionData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'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correctAnswer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'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document</a:t>
            </a:r>
            <a:r>
              <a:rPr lang="nl-BE" sz="2400" dirty="0" err="1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getElementById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 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"&lt;?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php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echo </a:t>
            </a:r>
            <a:r>
              <a:rPr lang="nl-BE" sz="2400" b="1" dirty="0">
                <a:solidFill>
                  <a:srgbClr val="BB6688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b="1" dirty="0" err="1">
                <a:solidFill>
                  <a:srgbClr val="BB6688"/>
                </a:solidFill>
                <a:latin typeface="Arial" pitchFamily="18"/>
                <a:ea typeface="Microsoft YaHei" pitchFamily="18"/>
                <a:cs typeface="Arial" pitchFamily="18"/>
              </a:rPr>
              <a:t>answers</a:t>
            </a:r>
            <a:r>
              <a:rPr lang="nl-BE" sz="2400" b="1" dirty="0">
                <a:solidFill>
                  <a:srgbClr val="BB6688"/>
                </a:solidFill>
                <a:latin typeface="Arial" pitchFamily="18"/>
                <a:ea typeface="Microsoft YaHei" pitchFamily="18"/>
                <a:cs typeface="Arial" pitchFamily="18"/>
              </a:rPr>
              <a:t>[1]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?&gt;"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innerHTML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questionData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'alternativeAnswer1'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document</a:t>
            </a:r>
            <a:r>
              <a:rPr lang="nl-BE" sz="2400" dirty="0" err="1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getElementById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 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"&lt;?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php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echo </a:t>
            </a:r>
            <a:r>
              <a:rPr lang="nl-BE" sz="2400" b="1" dirty="0">
                <a:solidFill>
                  <a:srgbClr val="BB6688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b="1" dirty="0" err="1">
                <a:solidFill>
                  <a:srgbClr val="BB6688"/>
                </a:solidFill>
                <a:latin typeface="Arial" pitchFamily="18"/>
                <a:ea typeface="Microsoft YaHei" pitchFamily="18"/>
                <a:cs typeface="Arial" pitchFamily="18"/>
              </a:rPr>
              <a:t>answers</a:t>
            </a:r>
            <a:r>
              <a:rPr lang="nl-BE" sz="2400" b="1" dirty="0">
                <a:solidFill>
                  <a:srgbClr val="BB6688"/>
                </a:solidFill>
                <a:latin typeface="Arial" pitchFamily="18"/>
                <a:ea typeface="Microsoft YaHei" pitchFamily="18"/>
                <a:cs typeface="Arial" pitchFamily="18"/>
              </a:rPr>
              <a:t>[2]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?&gt;"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innerHTML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questionData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'alternativeAnswer2'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</a:t>
            </a:r>
            <a:r>
              <a:rPr lang="nl-BE" sz="2400" b="1" dirty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var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highResImage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questionData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'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highRes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'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</a:t>
            </a: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typeof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highResImage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===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'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undefined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'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    </a:t>
            </a: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 </a:t>
            </a:r>
            <a:r>
              <a:rPr lang="nl-BE" sz="24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your</a:t>
            </a: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code </a:t>
            </a:r>
            <a:r>
              <a:rPr lang="nl-BE" sz="24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here</a:t>
            </a: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} </a:t>
            </a: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    </a:t>
            </a:r>
            <a:r>
              <a:rPr lang="nl-BE" sz="2400" b="1" dirty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var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fixedpath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highResImage</a:t>
            </a:r>
            <a:r>
              <a:rPr lang="nl-BE" sz="2400" dirty="0" err="1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substr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1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   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document</a:t>
            </a:r>
            <a:r>
              <a:rPr lang="nl-BE" sz="2400" dirty="0" err="1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getElementById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"image"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src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fixedpath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  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});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>
              <a:lnSpc>
                <a:spcPct val="100000"/>
              </a:lnSpc>
            </a:pPr>
            <a:r>
              <a:rPr lang="nl-BE" sz="3600" dirty="0">
                <a:solidFill>
                  <a:srgbClr val="000000"/>
                </a:solidFill>
                <a:latin typeface="Arial"/>
                <a:ea typeface="Microsoft YaHei" pitchFamily="2"/>
                <a:cs typeface="Arial" pitchFamily="34"/>
              </a:rPr>
              <a:t>Overzicht </a:t>
            </a:r>
            <a:r>
              <a:rPr lang="nl-BE" sz="3600" dirty="0" err="1">
                <a:solidFill>
                  <a:srgbClr val="000000"/>
                </a:solidFill>
                <a:latin typeface="Arial"/>
                <a:ea typeface="Microsoft YaHei" pitchFamily="2"/>
                <a:cs typeface="Arial" pitchFamily="34"/>
              </a:rPr>
              <a:t>getQuestion</a:t>
            </a:r>
            <a:endParaRPr lang="nl-BE" sz="3600" dirty="0">
              <a:solidFill>
                <a:srgbClr val="000000"/>
              </a:solidFill>
              <a:latin typeface="Arial"/>
              <a:ea typeface="Microsoft YaHei" pitchFamily="2"/>
              <a:cs typeface="Arial" pitchFamily="34"/>
            </a:endParaRP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4066560" cy="4427640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ID van de vraag was meegegeven in POST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Eerste SELECT geeft 0 resultaten zonder afbeeldingen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RGB-waarde van elke pixel wordt omgezet naar byte-formaat</a:t>
            </a:r>
          </a:p>
        </p:txBody>
      </p:sp>
      <p:pic>
        <p:nvPicPr>
          <p:cNvPr id="4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263920" y="1349640"/>
            <a:ext cx="3159000" cy="4427640"/>
          </a:xfr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nl-BE" sz="3600" dirty="0">
                <a:solidFill>
                  <a:srgbClr val="000000"/>
                </a:solidFill>
                <a:latin typeface="Arial"/>
                <a:ea typeface="Microsoft YaHei" pitchFamily="2"/>
                <a:cs typeface="Arial" pitchFamily="34"/>
              </a:rPr>
              <a:t>60 s – timer</a:t>
            </a: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4066560" cy="4427640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Client-side timer in javascript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Iedere seconde wordt functie uitgevoerd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Als de teller 0 bereikt, wordt de vraag automatisch ingediend</a:t>
            </a:r>
          </a:p>
        </p:txBody>
      </p:sp>
      <p:sp>
        <p:nvSpPr>
          <p:cNvPr id="4" name="Tijdelijke aanduiding voor tekst 3"/>
          <p:cNvSpPr txBox="1">
            <a:spLocks noGrp="1"/>
          </p:cNvSpPr>
          <p:nvPr>
            <p:ph type="body" idx="4294967295"/>
          </p:nvPr>
        </p:nvSpPr>
        <p:spPr>
          <a:xfrm>
            <a:off x="4810320" y="1350000"/>
            <a:ext cx="4066560" cy="4427640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b="1" dirty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var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myVar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setInterval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function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() {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myTimer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()},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1000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2400" b="1" dirty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var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d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60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function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00FF"/>
                </a:solidFill>
                <a:latin typeface="Arial" pitchFamily="18"/>
                <a:ea typeface="Microsoft YaHei" pitchFamily="18"/>
                <a:cs typeface="Arial" pitchFamily="18"/>
              </a:rPr>
              <a:t>myTimer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d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--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document</a:t>
            </a:r>
            <a:r>
              <a:rPr lang="nl-BE" sz="2400" dirty="0" err="1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getElementById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"timer"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innerHTML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"Time 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left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to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answer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this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question: 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+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d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+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 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seconds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</a:t>
            </a: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(d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){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answerQuestion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();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nl-BE" sz="3600" dirty="0">
                <a:solidFill>
                  <a:srgbClr val="000000"/>
                </a:solidFill>
                <a:latin typeface="Arial"/>
                <a:ea typeface="Microsoft YaHei" pitchFamily="2"/>
                <a:cs typeface="Arial" pitchFamily="34"/>
              </a:rPr>
              <a:t>Afbeelding uploaden</a:t>
            </a: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 err="1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Admins</a:t>
            </a: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 hebben overzicht van alle vragen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Bij elke vraag kan men 1 afbeelding uploaden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Automatische omzetting naar correcte grootte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Alleen bepaalde extensies toegestaan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Bestanden op de server, </a:t>
            </a:r>
            <a:r>
              <a:rPr lang="nl-BE" sz="2400" dirty="0" err="1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filepath</a:t>
            </a: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 in de DB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>
              <a:lnSpc>
                <a:spcPct val="100000"/>
              </a:lnSpc>
            </a:pPr>
            <a:r>
              <a:rPr lang="nl-BE" sz="3600" dirty="0">
                <a:solidFill>
                  <a:srgbClr val="000000"/>
                </a:solidFill>
                <a:latin typeface="Arial"/>
                <a:ea typeface="Microsoft YaHei" pitchFamily="2"/>
                <a:cs typeface="Arial" pitchFamily="34"/>
              </a:rPr>
              <a:t>Overzicht </a:t>
            </a:r>
            <a:r>
              <a:rPr lang="nl-BE" sz="3600" dirty="0" err="1">
                <a:solidFill>
                  <a:srgbClr val="000000"/>
                </a:solidFill>
                <a:latin typeface="Arial"/>
                <a:ea typeface="Microsoft YaHei" pitchFamily="2"/>
                <a:cs typeface="Arial" pitchFamily="34"/>
              </a:rPr>
              <a:t>uploadImages</a:t>
            </a:r>
            <a:endParaRPr lang="nl-BE" sz="3600" dirty="0">
              <a:solidFill>
                <a:srgbClr val="000000"/>
              </a:solidFill>
              <a:latin typeface="Arial"/>
              <a:ea typeface="Microsoft YaHei" pitchFamily="2"/>
              <a:cs typeface="Arial" pitchFamily="34"/>
            </a:endParaRP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4066560" cy="4427640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3 versies van elke afbeelding op de server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→ </a:t>
            </a:r>
            <a:r>
              <a:rPr lang="nl-BE" sz="2400" dirty="0" err="1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original</a:t>
            </a: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: oorspronkelijke afbeelding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→ </a:t>
            </a:r>
            <a:r>
              <a:rPr lang="nl-BE" sz="2400" dirty="0" err="1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highRes</a:t>
            </a: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: 300x300 formaat voor webpagina's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nl-BE" sz="2400" dirty="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→ </a:t>
            </a:r>
            <a:r>
              <a:rPr lang="nl-BE" sz="2400" dirty="0" err="1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lowRes</a:t>
            </a:r>
            <a:r>
              <a:rPr lang="nl-BE" sz="2400" dirty="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: 32x16 formaat voor de led-matrix</a:t>
            </a:r>
          </a:p>
        </p:txBody>
      </p:sp>
      <p:pic>
        <p:nvPicPr>
          <p:cNvPr id="4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218920" y="1349640"/>
            <a:ext cx="3249000" cy="4427640"/>
          </a:xfr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subTitle" idx="4294967295"/>
          </p:nvPr>
        </p:nvSpPr>
        <p:spPr>
          <a:xfrm>
            <a:off x="179640" y="2011680"/>
            <a:ext cx="2761920" cy="4755240"/>
          </a:xfrm>
          <a:noFill/>
          <a:ln>
            <a:noFill/>
          </a:ln>
        </p:spPr>
        <p:txBody>
          <a:bodyPr wrap="none" anchor="ctr">
            <a:sp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 pitchFamily="34"/>
            </a:pPr>
            <a:r>
              <a:rPr lang="nl-BE" sz="1800">
                <a:solidFill>
                  <a:srgbClr val="595959"/>
                </a:solidFill>
                <a:latin typeface="Arial" pitchFamily="18"/>
                <a:cs typeface="Times New Roman" pitchFamily="18"/>
              </a:rPr>
              <a:t>Francis Hoste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 pitchFamily="34"/>
            </a:pPr>
            <a:r>
              <a:rPr lang="nl-BE" sz="1800">
                <a:solidFill>
                  <a:srgbClr val="595959"/>
                </a:solidFill>
                <a:latin typeface="Arial" pitchFamily="18"/>
                <a:cs typeface="Times New Roman" pitchFamily="18"/>
              </a:rPr>
              <a:t>Gerd Van Buggenhout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 pitchFamily="34"/>
            </a:pPr>
            <a:r>
              <a:rPr lang="nl-BE" sz="1800">
                <a:solidFill>
                  <a:srgbClr val="595959"/>
                </a:solidFill>
                <a:latin typeface="Arial" pitchFamily="18"/>
                <a:cs typeface="Times New Roman" pitchFamily="18"/>
              </a:rPr>
              <a:t>Jonas Van Waes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 pitchFamily="34"/>
            </a:pPr>
            <a:r>
              <a:rPr lang="nl-BE" sz="1800">
                <a:solidFill>
                  <a:srgbClr val="595959"/>
                </a:solidFill>
                <a:latin typeface="Arial" pitchFamily="18"/>
                <a:cs typeface="Times New Roman" pitchFamily="18"/>
              </a:rPr>
              <a:t>Kevin Van Hee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 pitchFamily="34"/>
            </a:pPr>
            <a:r>
              <a:rPr lang="nl-BE" sz="1800">
                <a:solidFill>
                  <a:srgbClr val="595959"/>
                </a:solidFill>
                <a:latin typeface="Arial" pitchFamily="18"/>
                <a:cs typeface="Times New Roman" pitchFamily="18"/>
              </a:rPr>
              <a:t>Tomas Kello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nl-BE" sz="1800">
              <a:solidFill>
                <a:srgbClr val="595959"/>
              </a:solidFill>
              <a:latin typeface="Arial" pitchFamily="18"/>
              <a:cs typeface="Times New Roman" pitchFamily="18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nl-BE" sz="1800">
              <a:solidFill>
                <a:srgbClr val="595959"/>
              </a:solidFill>
              <a:latin typeface="Arial" pitchFamily="18"/>
              <a:cs typeface="Times New Roman" pitchFamily="18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nl-BE" sz="1800">
              <a:solidFill>
                <a:srgbClr val="595959"/>
              </a:solidFill>
              <a:latin typeface="Arial" pitchFamily="18"/>
              <a:cs typeface="Times New Roman" pitchFamily="18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nl-BE" sz="1800">
              <a:solidFill>
                <a:srgbClr val="595959"/>
              </a:solidFill>
              <a:latin typeface="Arial" pitchFamily="18"/>
              <a:cs typeface="Times New Roman" pitchFamily="18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nl-BE" sz="1800">
              <a:solidFill>
                <a:srgbClr val="595959"/>
              </a:solidFill>
              <a:latin typeface="Arial" pitchFamily="18"/>
              <a:cs typeface="Times New Roman" pitchFamily="18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nl-BE" sz="1800">
              <a:solidFill>
                <a:srgbClr val="595959"/>
              </a:solidFill>
              <a:latin typeface="Arial" pitchFamily="18"/>
              <a:cs typeface="Times New Roman" pitchFamily="18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nl-BE" sz="1800">
              <a:solidFill>
                <a:srgbClr val="595959"/>
              </a:solidFill>
              <a:latin typeface="Arial" pitchFamily="18"/>
              <a:cs typeface="Times New Roman" pitchFamily="18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nl-BE" sz="1800">
              <a:solidFill>
                <a:srgbClr val="595959"/>
              </a:solidFill>
              <a:latin typeface="Arial" pitchFamily="18"/>
              <a:cs typeface="Times New Roman" pitchFamily="18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nl-BE" sz="1800">
              <a:solidFill>
                <a:srgbClr val="595959"/>
              </a:solidFill>
              <a:latin typeface="Arial" pitchFamily="18"/>
              <a:cs typeface="Times New Roman" pitchFamily="18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nl-BE" sz="1800">
              <a:solidFill>
                <a:srgbClr val="595959"/>
              </a:solidFill>
              <a:latin typeface="Arial" pitchFamily="18"/>
              <a:cs typeface="Times New Roman" pitchFamily="18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nl-BE" sz="1800">
              <a:solidFill>
                <a:srgbClr val="595959"/>
              </a:solidFill>
              <a:latin typeface="Arial" pitchFamily="18"/>
              <a:cs typeface="Times New Roman" pitchFamily="18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nl-BE" sz="1800">
                <a:solidFill>
                  <a:srgbClr val="595959"/>
                </a:solidFill>
                <a:latin typeface="Arial" pitchFamily="18"/>
                <a:cs typeface="Times New Roman" pitchFamily="18"/>
              </a:rPr>
              <a:t>Academiejaar 2014-2015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52462" y="171207"/>
            <a:ext cx="8333640" cy="899639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nl-BE" sz="3600" dirty="0">
                <a:solidFill>
                  <a:srgbClr val="000000"/>
                </a:solidFill>
                <a:latin typeface="Arial"/>
                <a:ea typeface="Microsoft YaHei" pitchFamily="2"/>
                <a:cs typeface="Arial" pitchFamily="34"/>
              </a:rPr>
              <a:t>Controle uploaden</a:t>
            </a: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allowedTypes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b="1" dirty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array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(IMAGETYPE_GIF, IMAGETYPE_JPEG, IMAGETYPE_PNG, IMAGETYPE_SWF, IMAGETYPE_PSD, IMAGETYPE_BMP, IMAGETYPE_JPC, IMAGETYPE_JP2, IMAGETYPE_JPX, IMAGETYPE_JB2, IMAGETYPE_SWC, IMAGETYPE_IFF, IMAGETYPE_WBMP, IMAGETYPE_XBM, IMAGETYPE_ICO);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detectedType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exif_imagetype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tmp_name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 Check </a:t>
            </a:r>
            <a:r>
              <a:rPr lang="nl-BE" sz="24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type is </a:t>
            </a:r>
            <a:r>
              <a:rPr lang="nl-BE" sz="24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allowed</a:t>
            </a: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&amp; </a:t>
            </a:r>
            <a:r>
              <a:rPr lang="nl-BE" sz="24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size</a:t>
            </a: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&lt; 2 MB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((</a:t>
            </a:r>
            <a:r>
              <a:rPr lang="nl-BE" sz="2400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in_array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detectedType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allowedTypes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))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&amp;&amp;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$_FILES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"image"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][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size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]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&lt;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2097152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</a:t>
            </a:r>
            <a:r>
              <a:rPr lang="nl-BE" sz="24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Notify</a:t>
            </a: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error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$_FILES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"image"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][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"error"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]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&gt;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$error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$_FILES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"image"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][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"error"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  </a:t>
            </a:r>
            <a:r>
              <a:rPr lang="nl-BE" sz="2400" b="1" dirty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echo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'&lt;script type="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text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/javascript"&gt; alert("&lt;?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php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echo $error ?&gt;"); &lt;/script&gt;'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}</a:t>
            </a: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 Upload </a:t>
            </a:r>
            <a:r>
              <a:rPr lang="nl-BE" sz="24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it</a:t>
            </a: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to</a:t>
            </a: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server </a:t>
            </a:r>
            <a:r>
              <a:rPr lang="nl-BE" sz="24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and</a:t>
            </a: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insert</a:t>
            </a: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into</a:t>
            </a: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database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} </a:t>
            </a: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 </a:t>
            </a:r>
            <a:r>
              <a:rPr lang="nl-BE" sz="24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Invalid</a:t>
            </a:r>
            <a:r>
              <a:rPr lang="nl-BE" sz="24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file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nl-BE" sz="3600" dirty="0">
                <a:solidFill>
                  <a:srgbClr val="000000"/>
                </a:solidFill>
                <a:latin typeface="Arial"/>
                <a:ea typeface="Microsoft YaHei" pitchFamily="2"/>
                <a:cs typeface="Arial" pitchFamily="34"/>
              </a:rPr>
              <a:t>Conversion afbeelding</a:t>
            </a: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function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00FF"/>
                </a:solidFill>
                <a:latin typeface="Arial" pitchFamily="18"/>
                <a:ea typeface="Microsoft YaHei" pitchFamily="18"/>
                <a:cs typeface="Arial" pitchFamily="18"/>
              </a:rPr>
              <a:t>ak_img_resize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newcopy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$w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$h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img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getimagesize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width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img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height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img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1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strtolower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"gif"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imagecreatefromgif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} </a:t>
            </a: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==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24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png</a:t>
            </a:r>
            <a:r>
              <a:rPr lang="nl-BE" sz="24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imagecreatefrompng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} </a:t>
            </a:r>
            <a:r>
              <a:rPr lang="nl-BE" sz="24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 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imagecreatefromjpeg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imagecreatetruecolor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$w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$h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imagecopyresampled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$w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$h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width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height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imagejpeg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newcopy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24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100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2400" dirty="0">
              <a:solidFill>
                <a:srgbClr val="00407A"/>
              </a:solidFill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imagedestroy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2400" dirty="0" err="1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imagedestroy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24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24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18"/>
                <a:ea typeface="Microsoft YaHei" pitchFamily="18"/>
                <a:cs typeface="Arial" pitchFamily="18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. Toekomstig We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BE" sz="3600">
                <a:solidFill>
                  <a:srgbClr val="52BDEC"/>
                </a:solidFill>
                <a:latin typeface="Arial" pitchFamily="34"/>
                <a:ea typeface="Microsoft YaHei" pitchFamily="2"/>
                <a:cs typeface="Arial" pitchFamily="34"/>
              </a:rPr>
              <a:t>4. Toekomstig Werk</a:t>
            </a:r>
          </a:p>
        </p:txBody>
      </p:sp>
      <p:sp>
        <p:nvSpPr>
          <p:cNvPr id="3" name="Tijdelijke aanduiding voor dianummer 2"/>
          <p:cNvSpPr txBox="1">
            <a:spLocks noGrp="1"/>
          </p:cNvSpPr>
          <p:nvPr>
            <p:ph type="sldNum" sz="quarter" idx="8"/>
          </p:nvPr>
        </p:nvSpPr>
        <p:spPr>
          <a:xfrm>
            <a:off x="3636000" y="6048000"/>
            <a:ext cx="935639" cy="287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r"/>
            <a:fld id="{ED17664C-C463-4138-838F-723188741333}" type="slidenum">
              <a:t>22</a:t>
            </a:fld>
            <a:endParaRPr lang="nl-BE" sz="1000">
              <a:solidFill>
                <a:srgbClr val="00407A"/>
              </a:solidFill>
              <a:latin typeface="Arial" pitchFamily="34"/>
              <a:ea typeface="Segoe UI" pitchFamily="2"/>
              <a:cs typeface="Arial" pitchFamily="34"/>
            </a:endParaRPr>
          </a:p>
        </p:txBody>
      </p:sp>
      <p:sp>
        <p:nvSpPr>
          <p:cNvPr id="4" name="Tijdelijke aanduiding voor inhoud 3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581"/>
              </a:spcBef>
              <a:buClr>
                <a:srgbClr val="00407A"/>
              </a:buClr>
              <a:buSzPct val="110000"/>
              <a:buFont typeface="Arial" pitchFamily="34"/>
            </a:pPr>
            <a:r>
              <a:rPr lang="nl-BE" sz="240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Beveiliging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. Toekomstig We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BE" sz="3600">
                <a:solidFill>
                  <a:srgbClr val="52BDEC"/>
                </a:solidFill>
                <a:latin typeface="Arial" pitchFamily="34"/>
                <a:ea typeface="Microsoft YaHei" pitchFamily="2"/>
                <a:cs typeface="Arial" pitchFamily="34"/>
              </a:rPr>
              <a:t>4. Toekomstig Werk</a:t>
            </a:r>
          </a:p>
        </p:txBody>
      </p:sp>
      <p:sp>
        <p:nvSpPr>
          <p:cNvPr id="3" name="Tijdelijke aanduiding voor dianummer 2"/>
          <p:cNvSpPr txBox="1">
            <a:spLocks noGrp="1"/>
          </p:cNvSpPr>
          <p:nvPr>
            <p:ph type="sldNum" sz="quarter" idx="8"/>
          </p:nvPr>
        </p:nvSpPr>
        <p:spPr>
          <a:xfrm>
            <a:off x="3636000" y="6048000"/>
            <a:ext cx="935639" cy="287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r"/>
            <a:fld id="{039AF85C-CD63-4C91-A073-21C61C39EC18}" type="slidenum">
              <a:t>23</a:t>
            </a:fld>
            <a:endParaRPr lang="nl-BE" sz="1000">
              <a:solidFill>
                <a:srgbClr val="00407A"/>
              </a:solidFill>
              <a:latin typeface="Arial" pitchFamily="34"/>
              <a:ea typeface="Segoe UI" pitchFamily="2"/>
              <a:cs typeface="Arial" pitchFamily="34"/>
            </a:endParaRPr>
          </a:p>
        </p:txBody>
      </p:sp>
      <p:sp>
        <p:nvSpPr>
          <p:cNvPr id="4" name="Tijdelijke aanduiding voor inhoud 3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581"/>
              </a:spcBef>
              <a:buClr>
                <a:srgbClr val="00407A"/>
              </a:buClr>
              <a:buSzPct val="110000"/>
              <a:buFont typeface="Arial" pitchFamily="34"/>
            </a:pPr>
            <a:r>
              <a:rPr lang="nl-BE" sz="240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Compatibiliteit Verschillende browsers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. Conclus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BE" sz="3600">
                <a:solidFill>
                  <a:srgbClr val="52BDEC"/>
                </a:solidFill>
                <a:latin typeface="Arial" pitchFamily="34"/>
                <a:ea typeface="Microsoft YaHei" pitchFamily="2"/>
                <a:cs typeface="Arial" pitchFamily="34"/>
              </a:rPr>
              <a:t>5. Conclusie</a:t>
            </a:r>
          </a:p>
        </p:txBody>
      </p:sp>
      <p:sp>
        <p:nvSpPr>
          <p:cNvPr id="3" name="Tijdelijke aanduiding voor dianummer 2"/>
          <p:cNvSpPr txBox="1">
            <a:spLocks noGrp="1"/>
          </p:cNvSpPr>
          <p:nvPr>
            <p:ph type="sldNum" sz="quarter" idx="8"/>
          </p:nvPr>
        </p:nvSpPr>
        <p:spPr>
          <a:xfrm>
            <a:off x="3636000" y="6048000"/>
            <a:ext cx="935639" cy="287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r"/>
            <a:fld id="{169E483E-3A5F-4823-98B2-43AB53BAF80F}" type="slidenum">
              <a:t>24</a:t>
            </a:fld>
            <a:endParaRPr lang="nl-BE" sz="1000">
              <a:solidFill>
                <a:srgbClr val="00407A"/>
              </a:solidFill>
              <a:latin typeface="Arial" pitchFamily="34"/>
              <a:ea typeface="Segoe UI" pitchFamily="2"/>
              <a:cs typeface="Arial" pitchFamily="34"/>
            </a:endParaRPr>
          </a:p>
        </p:txBody>
      </p:sp>
      <p:sp>
        <p:nvSpPr>
          <p:cNvPr id="4" name="Tijdelijke aanduiding voor inhoud 3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endParaRPr lang="nl-BE" sz="240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ductom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52BDEC"/>
              </a:buClr>
              <a:buSzPct val="100000"/>
              <a:buAutoNum type="arabicPeriod"/>
            </a:pPr>
            <a:r>
              <a:rPr lang="nl-BE" sz="3600">
                <a:solidFill>
                  <a:srgbClr val="52BDEC"/>
                </a:solidFill>
                <a:latin typeface="Arial" pitchFamily="34"/>
                <a:ea typeface="Microsoft YaHei" pitchFamily="2"/>
                <a:cs typeface="Arial" pitchFamily="34"/>
              </a:rPr>
              <a:t>Productomschrijving</a:t>
            </a:r>
          </a:p>
        </p:txBody>
      </p:sp>
      <p:sp>
        <p:nvSpPr>
          <p:cNvPr id="3" name="Tijdelijke aanduiding voor dianummer 2"/>
          <p:cNvSpPr txBox="1">
            <a:spLocks noGrp="1"/>
          </p:cNvSpPr>
          <p:nvPr>
            <p:ph type="sldNum" sz="quarter" idx="8"/>
          </p:nvPr>
        </p:nvSpPr>
        <p:spPr>
          <a:xfrm>
            <a:off x="3636000" y="6048000"/>
            <a:ext cx="935639" cy="287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r"/>
            <a:fld id="{E737526C-0BCB-4799-A6A2-0CBD4DDE7F1E}" type="slidenum">
              <a:t>3</a:t>
            </a:fld>
            <a:endParaRPr lang="nl-BE" sz="1000">
              <a:solidFill>
                <a:srgbClr val="00407A"/>
              </a:solidFill>
              <a:latin typeface="Arial" pitchFamily="34"/>
              <a:ea typeface="Segoe UI" pitchFamily="2"/>
              <a:cs typeface="Arial" pitchFamily="34"/>
            </a:endParaRPr>
          </a:p>
        </p:txBody>
      </p:sp>
      <p:sp>
        <p:nvSpPr>
          <p:cNvPr id="4" name="Tijdelijke aanduiding voor inhoud 3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581"/>
              </a:spcBef>
              <a:buClr>
                <a:srgbClr val="00407A"/>
              </a:buClr>
              <a:buSzPct val="110000"/>
              <a:buFont typeface="Arial" pitchFamily="34"/>
            </a:pPr>
            <a:r>
              <a:rPr lang="nl-BE" sz="240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Client – Server</a:t>
            </a:r>
          </a:p>
          <a:p>
            <a:pPr marL="0" lvl="0" indent="0">
              <a:lnSpc>
                <a:spcPct val="100000"/>
              </a:lnSpc>
              <a:spcBef>
                <a:spcPts val="581"/>
              </a:spcBef>
              <a:buClr>
                <a:srgbClr val="00407A"/>
              </a:buClr>
              <a:buSzPct val="110000"/>
              <a:buFont typeface="Arial" pitchFamily="34"/>
            </a:pPr>
            <a:r>
              <a:rPr lang="nl-BE" sz="240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Aansturen LED-board</a:t>
            </a:r>
          </a:p>
          <a:p>
            <a:pPr marL="0" lvl="0" indent="0">
              <a:lnSpc>
                <a:spcPct val="100000"/>
              </a:lnSpc>
              <a:spcBef>
                <a:spcPts val="581"/>
              </a:spcBef>
              <a:buClr>
                <a:srgbClr val="00407A"/>
              </a:buClr>
              <a:buSzPct val="110000"/>
              <a:buFont typeface="Arial" pitchFamily="34"/>
            </a:pPr>
            <a:r>
              <a:rPr lang="nl-BE" sz="240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Info ophalen uit Database</a:t>
            </a:r>
          </a:p>
          <a:p>
            <a:pPr marL="0" lvl="0" indent="0">
              <a:lnSpc>
                <a:spcPct val="100000"/>
              </a:lnSpc>
              <a:spcBef>
                <a:spcPts val="581"/>
              </a:spcBef>
              <a:buClr>
                <a:srgbClr val="00407A"/>
              </a:buClr>
              <a:buSzPct val="110000"/>
              <a:buFont typeface="Arial" pitchFamily="34"/>
            </a:pPr>
            <a:r>
              <a:rPr lang="nl-BE" sz="240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Website met gebruikers-authenticatie</a:t>
            </a:r>
          </a:p>
          <a:p>
            <a:pPr marL="0" lvl="0" indent="0">
              <a:lnSpc>
                <a:spcPct val="100000"/>
              </a:lnSpc>
              <a:spcBef>
                <a:spcPts val="581"/>
              </a:spcBef>
              <a:buNone/>
            </a:pPr>
            <a:endParaRPr lang="nl-BE" sz="240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marL="0" lvl="0" indent="0">
              <a:lnSpc>
                <a:spcPct val="100000"/>
              </a:lnSpc>
              <a:spcBef>
                <a:spcPts val="581"/>
              </a:spcBef>
              <a:buNone/>
            </a:pPr>
            <a:endParaRPr lang="nl-BE" sz="2400">
              <a:solidFill>
                <a:srgbClr val="00407A"/>
              </a:solidFill>
              <a:latin typeface="Arial" pitchFamily="34"/>
              <a:ea typeface="Microsoft YaHei" pitchFamily="2"/>
              <a:cs typeface="Arial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. Hardware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BE" sz="3600">
                <a:solidFill>
                  <a:srgbClr val="52BDEC"/>
                </a:solidFill>
                <a:latin typeface="Arial" pitchFamily="34"/>
                <a:ea typeface="Microsoft YaHei" pitchFamily="2"/>
                <a:cs typeface="Arial" pitchFamily="34"/>
              </a:rPr>
              <a:t>2. Hardware beschrijving</a:t>
            </a:r>
          </a:p>
        </p:txBody>
      </p:sp>
      <p:sp>
        <p:nvSpPr>
          <p:cNvPr id="3" name="Tijdelijke aanduiding voor dianummer 2"/>
          <p:cNvSpPr txBox="1">
            <a:spLocks noGrp="1"/>
          </p:cNvSpPr>
          <p:nvPr>
            <p:ph type="sldNum" sz="quarter" idx="8"/>
          </p:nvPr>
        </p:nvSpPr>
        <p:spPr>
          <a:xfrm>
            <a:off x="3636000" y="6048000"/>
            <a:ext cx="935639" cy="287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r"/>
            <a:fld id="{E7ECADDE-CBFA-4E78-8466-F2976C191009}" type="slidenum">
              <a:t>4</a:t>
            </a:fld>
            <a:endParaRPr lang="nl-BE" sz="1000">
              <a:solidFill>
                <a:srgbClr val="00407A"/>
              </a:solidFill>
              <a:latin typeface="Arial" pitchFamily="34"/>
              <a:ea typeface="Segoe UI" pitchFamily="2"/>
              <a:cs typeface="Arial" pitchFamily="34"/>
            </a:endParaRPr>
          </a:p>
        </p:txBody>
      </p:sp>
      <p:sp>
        <p:nvSpPr>
          <p:cNvPr id="4" name="Tijdelijke aanduiding voor inhoud 3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581"/>
              </a:spcBef>
              <a:buClr>
                <a:srgbClr val="00407A"/>
              </a:buClr>
              <a:buSzPct val="110000"/>
              <a:buFont typeface="Arial" pitchFamily="34"/>
            </a:pPr>
            <a:r>
              <a:rPr lang="nl-BE" sz="240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Led Board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. Hardware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BE" sz="3600">
                <a:solidFill>
                  <a:srgbClr val="52BDEC"/>
                </a:solidFill>
                <a:latin typeface="Arial" pitchFamily="34"/>
                <a:ea typeface="Microsoft YaHei" pitchFamily="2"/>
                <a:cs typeface="Arial" pitchFamily="34"/>
              </a:rPr>
              <a:t>2. Hardware beschrijving</a:t>
            </a:r>
          </a:p>
        </p:txBody>
      </p:sp>
      <p:sp>
        <p:nvSpPr>
          <p:cNvPr id="3" name="Tijdelijke aanduiding voor dianummer 2"/>
          <p:cNvSpPr txBox="1">
            <a:spLocks noGrp="1"/>
          </p:cNvSpPr>
          <p:nvPr>
            <p:ph type="sldNum" sz="quarter" idx="8"/>
          </p:nvPr>
        </p:nvSpPr>
        <p:spPr>
          <a:xfrm>
            <a:off x="3636000" y="6048000"/>
            <a:ext cx="935639" cy="287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r"/>
            <a:fld id="{B0D1C8EB-AB7A-4205-8406-AD7E9F998BE9}" type="slidenum">
              <a:t>5</a:t>
            </a:fld>
            <a:endParaRPr lang="nl-BE" sz="1000">
              <a:solidFill>
                <a:srgbClr val="00407A"/>
              </a:solidFill>
              <a:latin typeface="Arial" pitchFamily="34"/>
              <a:ea typeface="Segoe UI" pitchFamily="2"/>
              <a:cs typeface="Arial" pitchFamily="34"/>
            </a:endParaRPr>
          </a:p>
        </p:txBody>
      </p:sp>
      <p:sp>
        <p:nvSpPr>
          <p:cNvPr id="4" name="Tijdelijke aanduiding voor inhoud 3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581"/>
              </a:spcBef>
              <a:buClr>
                <a:srgbClr val="00407A"/>
              </a:buClr>
              <a:buSzPct val="110000"/>
              <a:buFont typeface="Arial" pitchFamily="34"/>
            </a:pPr>
            <a:r>
              <a:rPr lang="nl-BE" sz="240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Microcontroller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. Hardware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BE" sz="3600">
                <a:solidFill>
                  <a:srgbClr val="52BDEC"/>
                </a:solidFill>
                <a:latin typeface="Arial" pitchFamily="34"/>
                <a:ea typeface="Microsoft YaHei" pitchFamily="2"/>
                <a:cs typeface="Arial" pitchFamily="34"/>
              </a:rPr>
              <a:t>2. Hardware beschrijving</a:t>
            </a:r>
          </a:p>
        </p:txBody>
      </p:sp>
      <p:sp>
        <p:nvSpPr>
          <p:cNvPr id="3" name="Tijdelijke aanduiding voor dianummer 2"/>
          <p:cNvSpPr txBox="1">
            <a:spLocks noGrp="1"/>
          </p:cNvSpPr>
          <p:nvPr>
            <p:ph type="sldNum" sz="quarter" idx="8"/>
          </p:nvPr>
        </p:nvSpPr>
        <p:spPr>
          <a:xfrm>
            <a:off x="3636000" y="6048000"/>
            <a:ext cx="935639" cy="287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r"/>
            <a:fld id="{4CCB9CC8-A4DF-4136-A1C9-BE7ADF24079F}" type="slidenum">
              <a:t>6</a:t>
            </a:fld>
            <a:endParaRPr lang="nl-BE" sz="1000">
              <a:solidFill>
                <a:srgbClr val="00407A"/>
              </a:solidFill>
              <a:latin typeface="Arial" pitchFamily="34"/>
              <a:ea typeface="Segoe UI" pitchFamily="2"/>
              <a:cs typeface="Arial" pitchFamily="34"/>
            </a:endParaRPr>
          </a:p>
        </p:txBody>
      </p:sp>
      <p:sp>
        <p:nvSpPr>
          <p:cNvPr id="4" name="Tijdelijke aanduiding voor inhoud 3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581"/>
              </a:spcBef>
              <a:buClr>
                <a:srgbClr val="00407A"/>
              </a:buClr>
              <a:buSzPct val="110000"/>
              <a:buFont typeface="Arial" pitchFamily="34"/>
            </a:pPr>
            <a:r>
              <a:rPr lang="nl-BE" sz="240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Voeding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. Hardware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BE" sz="3600">
                <a:solidFill>
                  <a:srgbClr val="52BDEC"/>
                </a:solidFill>
                <a:latin typeface="Arial" pitchFamily="34"/>
                <a:ea typeface="Microsoft YaHei" pitchFamily="2"/>
                <a:cs typeface="Arial" pitchFamily="34"/>
              </a:rPr>
              <a:t>2. Hardware beschrijving</a:t>
            </a:r>
          </a:p>
        </p:txBody>
      </p:sp>
      <p:sp>
        <p:nvSpPr>
          <p:cNvPr id="3" name="Tijdelijke aanduiding voor dianummer 2"/>
          <p:cNvSpPr txBox="1">
            <a:spLocks noGrp="1"/>
          </p:cNvSpPr>
          <p:nvPr>
            <p:ph type="sldNum" sz="quarter" idx="8"/>
          </p:nvPr>
        </p:nvSpPr>
        <p:spPr>
          <a:xfrm>
            <a:off x="3636000" y="6048000"/>
            <a:ext cx="935639" cy="287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r"/>
            <a:fld id="{AB278C62-25AC-45D3-BD2E-0BAC294EE117}" type="slidenum">
              <a:t>7</a:t>
            </a:fld>
            <a:endParaRPr lang="nl-BE" sz="1000">
              <a:solidFill>
                <a:srgbClr val="00407A"/>
              </a:solidFill>
              <a:latin typeface="Arial" pitchFamily="34"/>
              <a:ea typeface="Segoe UI" pitchFamily="2"/>
              <a:cs typeface="Arial" pitchFamily="34"/>
            </a:endParaRPr>
          </a:p>
        </p:txBody>
      </p:sp>
      <p:sp>
        <p:nvSpPr>
          <p:cNvPr id="4" name="Tijdelijke aanduiding voor inhoud 3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581"/>
              </a:spcBef>
              <a:buClr>
                <a:srgbClr val="00407A"/>
              </a:buClr>
              <a:buSzPct val="110000"/>
              <a:buFont typeface="Arial" pitchFamily="34"/>
            </a:pPr>
            <a:r>
              <a:rPr lang="nl-BE" sz="240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Netwerkinfrastructuur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. Software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BE" sz="3600">
                <a:solidFill>
                  <a:srgbClr val="52BDEC"/>
                </a:solidFill>
                <a:latin typeface="Arial" pitchFamily="34"/>
                <a:ea typeface="Microsoft YaHei" pitchFamily="2"/>
                <a:cs typeface="Arial" pitchFamily="34"/>
              </a:rPr>
              <a:t>3. Softwarebeschrijving</a:t>
            </a:r>
          </a:p>
        </p:txBody>
      </p:sp>
      <p:sp>
        <p:nvSpPr>
          <p:cNvPr id="3" name="Tijdelijke aanduiding voor dianummer 2"/>
          <p:cNvSpPr txBox="1">
            <a:spLocks noGrp="1"/>
          </p:cNvSpPr>
          <p:nvPr>
            <p:ph type="sldNum" sz="quarter" idx="8"/>
          </p:nvPr>
        </p:nvSpPr>
        <p:spPr>
          <a:xfrm>
            <a:off x="3636000" y="6048000"/>
            <a:ext cx="935639" cy="287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r"/>
            <a:fld id="{DE4EC552-6DFD-4435-878B-728B550E8EE6}" type="slidenum">
              <a:t>8</a:t>
            </a:fld>
            <a:endParaRPr lang="nl-BE" sz="1000">
              <a:solidFill>
                <a:srgbClr val="00407A"/>
              </a:solidFill>
              <a:latin typeface="Arial" pitchFamily="34"/>
              <a:ea typeface="Segoe UI" pitchFamily="2"/>
              <a:cs typeface="Arial" pitchFamily="34"/>
            </a:endParaRPr>
          </a:p>
        </p:txBody>
      </p:sp>
      <p:sp>
        <p:nvSpPr>
          <p:cNvPr id="4" name="Tijdelijke aanduiding voor inhoud 3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581"/>
              </a:spcBef>
              <a:buClr>
                <a:srgbClr val="00407A"/>
              </a:buClr>
              <a:buSzPct val="110000"/>
              <a:buFont typeface="Arial" pitchFamily="34"/>
            </a:pPr>
            <a:r>
              <a:rPr lang="nl-BE" sz="240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Database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. Software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8333640" cy="899639"/>
          </a:xfr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BE" sz="3600">
                <a:solidFill>
                  <a:srgbClr val="52BDEC"/>
                </a:solidFill>
                <a:latin typeface="Arial" pitchFamily="34"/>
                <a:ea typeface="Microsoft YaHei" pitchFamily="2"/>
                <a:cs typeface="Arial" pitchFamily="34"/>
              </a:rPr>
              <a:t>3. Softwarebeschrijving</a:t>
            </a:r>
          </a:p>
        </p:txBody>
      </p:sp>
      <p:sp>
        <p:nvSpPr>
          <p:cNvPr id="3" name="Tijdelijke aanduiding voor dianummer 2"/>
          <p:cNvSpPr txBox="1">
            <a:spLocks noGrp="1"/>
          </p:cNvSpPr>
          <p:nvPr>
            <p:ph type="sldNum" sz="quarter" idx="8"/>
          </p:nvPr>
        </p:nvSpPr>
        <p:spPr>
          <a:xfrm>
            <a:off x="3636000" y="6048000"/>
            <a:ext cx="935639" cy="287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r"/>
            <a:fld id="{96484D8E-EEEA-4BA8-BC03-E35CAB94D2B2}" type="slidenum">
              <a:t>9</a:t>
            </a:fld>
            <a:endParaRPr lang="nl-BE" sz="1000">
              <a:solidFill>
                <a:srgbClr val="00407A"/>
              </a:solidFill>
              <a:latin typeface="Arial" pitchFamily="34"/>
              <a:ea typeface="Segoe UI" pitchFamily="2"/>
              <a:cs typeface="Arial" pitchFamily="34"/>
            </a:endParaRPr>
          </a:p>
        </p:txBody>
      </p:sp>
      <p:sp>
        <p:nvSpPr>
          <p:cNvPr id="4" name="Tijdelijke aanduiding voor inhoud 3"/>
          <p:cNvSpPr txBox="1">
            <a:spLocks noGrp="1"/>
          </p:cNvSpPr>
          <p:nvPr>
            <p:ph type="body" idx="4294967295"/>
          </p:nvPr>
        </p:nvSpPr>
        <p:spPr>
          <a:xfrm>
            <a:off x="540000" y="1350000"/>
            <a:ext cx="8333640" cy="442764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581"/>
              </a:spcBef>
              <a:buClr>
                <a:srgbClr val="00407A"/>
              </a:buClr>
              <a:buSzPct val="110000"/>
              <a:buFont typeface="Arial" pitchFamily="34"/>
            </a:pPr>
            <a:r>
              <a:rPr lang="nl-BE" sz="2400">
                <a:solidFill>
                  <a:srgbClr val="00407A"/>
                </a:solidFill>
                <a:latin typeface="Arial" pitchFamily="34"/>
                <a:ea typeface="Microsoft YaHei" pitchFamily="2"/>
                <a:cs typeface="Arial" pitchFamily="34"/>
              </a:rPr>
              <a:t>Front-end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814</Words>
  <Application>Microsoft Office PowerPoint</Application>
  <PresentationFormat>Breedbeeld</PresentationFormat>
  <Paragraphs>205</Paragraphs>
  <Slides>24</Slides>
  <Notes>24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11</vt:i4>
      </vt:variant>
      <vt:variant>
        <vt:lpstr>Thema</vt:lpstr>
      </vt:variant>
      <vt:variant>
        <vt:i4>3</vt:i4>
      </vt:variant>
      <vt:variant>
        <vt:lpstr>Diatitels</vt:lpstr>
      </vt:variant>
      <vt:variant>
        <vt:i4>24</vt:i4>
      </vt:variant>
    </vt:vector>
  </HeadingPairs>
  <TitlesOfParts>
    <vt:vector size="38" baseType="lpstr">
      <vt:lpstr>Microsoft YaHei</vt:lpstr>
      <vt:lpstr>Arial</vt:lpstr>
      <vt:lpstr>Calibri</vt:lpstr>
      <vt:lpstr>Calibri Light</vt:lpstr>
      <vt:lpstr>Liberation Sans</vt:lpstr>
      <vt:lpstr>Liberation Serif</vt:lpstr>
      <vt:lpstr>Mangal</vt:lpstr>
      <vt:lpstr>Segoe UI</vt:lpstr>
      <vt:lpstr>StarSymbol</vt:lpstr>
      <vt:lpstr>Tahoma</vt:lpstr>
      <vt:lpstr>Times New Roman</vt:lpstr>
      <vt:lpstr>Kantoorthema</vt:lpstr>
      <vt:lpstr>Kantoorthema</vt:lpstr>
      <vt:lpstr>Kantoorthema</vt:lpstr>
      <vt:lpstr>Projectlab Bachelor Electronica - ICT</vt:lpstr>
      <vt:lpstr>PowerPoint-presentatie</vt:lpstr>
      <vt:lpstr>Productomschrijving</vt:lpstr>
      <vt:lpstr>2. Hardware beschrijving</vt:lpstr>
      <vt:lpstr>2. Hardware beschrijving</vt:lpstr>
      <vt:lpstr>2. Hardware beschrijving</vt:lpstr>
      <vt:lpstr>2. Hardware beschrijving</vt:lpstr>
      <vt:lpstr>3. Softwarebeschrijving</vt:lpstr>
      <vt:lpstr>3. Softwarebeschrijving</vt:lpstr>
      <vt:lpstr>3. Softwarebeschrijving</vt:lpstr>
      <vt:lpstr>3. Softwarebeschrijving</vt:lpstr>
      <vt:lpstr>Quiz-pagina</vt:lpstr>
      <vt:lpstr>Overzicht Quiz-pagina</vt:lpstr>
      <vt:lpstr>Data &amp; Cookies in de Quiz-pagina</vt:lpstr>
      <vt:lpstr>Inladen van de vraag – Ajax call</vt:lpstr>
      <vt:lpstr>Overzicht getQuestion</vt:lpstr>
      <vt:lpstr>60 s – timer</vt:lpstr>
      <vt:lpstr>Afbeelding uploaden</vt:lpstr>
      <vt:lpstr>Overzicht uploadImages</vt:lpstr>
      <vt:lpstr>Controle uploaden</vt:lpstr>
      <vt:lpstr>Conversion afbeelding</vt:lpstr>
      <vt:lpstr>4. Toekomstig Werk</vt:lpstr>
      <vt:lpstr>4. Toekomstig Werk</vt:lpstr>
      <vt:lpstr>5. 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Francis Hoste</dc:creator>
  <dc:description>Huisstijl KU Leuven - Versie 24 juli 2012</dc:description>
  <cp:lastModifiedBy>Francis Hoste</cp:lastModifiedBy>
  <cp:revision>61</cp:revision>
  <dcterms:created xsi:type="dcterms:W3CDTF">2012-07-10T07:57:57Z</dcterms:created>
  <dcterms:modified xsi:type="dcterms:W3CDTF">2015-05-11T20:17:10Z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KULeuven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1</vt:r8>
  </property>
  <property fmtid="{D5CDD505-2E9C-101B-9397-08002B2CF9AE}" pid="9" name="PresentationFormat">
    <vt:lpwstr>Diavoorstelling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14</vt:r8>
  </property>
</Properties>
</file>