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78E74"/>
    <a:srgbClr val="3BBB99"/>
    <a:srgbClr val="116E8A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6" autoAdjust="0"/>
    <p:restoredTop sz="94656" autoAdjust="0"/>
  </p:normalViewPr>
  <p:slideViewPr>
    <p:cSldViewPr snapToObjects="1" showGuides="1">
      <p:cViewPr varScale="1">
        <p:scale>
          <a:sx n="82" d="100"/>
          <a:sy n="82" d="100"/>
        </p:scale>
        <p:origin x="1771" y="53"/>
      </p:cViewPr>
      <p:guideLst>
        <p:guide orient="horz" pos="2296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3134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06/05/2015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06/05/2015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97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30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32656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1779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047998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Projectlab</a:t>
            </a:r>
            <a:r>
              <a:rPr lang="nl-BE" dirty="0" smtClean="0"/>
              <a:t> Bachelor </a:t>
            </a:r>
            <a:r>
              <a:rPr lang="nl-BE" dirty="0" err="1" smtClean="0"/>
              <a:t>Electronica</a:t>
            </a:r>
            <a:r>
              <a:rPr lang="nl-BE" dirty="0" smtClean="0"/>
              <a:t> - ICT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2555776" y="4509120"/>
            <a:ext cx="5580000" cy="1080000"/>
          </a:xfrm>
        </p:spPr>
        <p:txBody>
          <a:bodyPr/>
          <a:lstStyle/>
          <a:p>
            <a:pPr algn="ctr"/>
            <a:r>
              <a:rPr lang="nl-BE" dirty="0" smtClean="0"/>
              <a:t>Ontwerp Quizcomputer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Serversoftware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Stuurprogramma Microcontroller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Toekomstig Werk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Beveiliging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5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Toekomstig Werk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Compatibiliteit Verschillende browsers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91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Conclusie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10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988840"/>
            <a:ext cx="276229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Francis Hoste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Gerd</a:t>
            </a: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Van Buggenhout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Jonas Van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Waes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Kevin Van Hee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Tomas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Kello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Academiejaar 2014-2015</a:t>
            </a: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BE" dirty="0" smtClean="0"/>
              <a:t>Productomschrijving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Client – Server</a:t>
            </a:r>
          </a:p>
          <a:p>
            <a:r>
              <a:rPr lang="nl-BE" dirty="0" smtClean="0"/>
              <a:t>Aansturen LED-board</a:t>
            </a:r>
          </a:p>
          <a:p>
            <a:r>
              <a:rPr lang="nl-BE" dirty="0" smtClean="0"/>
              <a:t>Info ophalen uit Database</a:t>
            </a:r>
          </a:p>
          <a:p>
            <a:r>
              <a:rPr lang="nl-BE" dirty="0" smtClean="0"/>
              <a:t>Website met gebruikers-authenticatie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2. Hardware 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Led Board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8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Microcontroller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0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Voeding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2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Netwerkinfrastructuur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5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Softwarebeschrijving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Front-end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40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101</Words>
  <Application>Microsoft Office PowerPoint</Application>
  <PresentationFormat>Diavoorstelling 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Courier New</vt:lpstr>
      <vt:lpstr>Times New Roman</vt:lpstr>
      <vt:lpstr>KU Leuven-Liggend-Achtergrond Wit</vt:lpstr>
      <vt:lpstr>Projectlab Bachelor Electronica - ICT</vt:lpstr>
      <vt:lpstr>PowerPoint-presentatie</vt:lpstr>
      <vt:lpstr>Productomschrijving</vt:lpstr>
      <vt:lpstr>2. Hardware beschrijving</vt:lpstr>
      <vt:lpstr>2. Hardware beschrijving</vt:lpstr>
      <vt:lpstr>2. Hardware beschrijving</vt:lpstr>
      <vt:lpstr>2. Hardware beschrijving</vt:lpstr>
      <vt:lpstr>3. Softwarebeschrijving</vt:lpstr>
      <vt:lpstr>3. Softwarebeschrijving</vt:lpstr>
      <vt:lpstr>3. Softwarebeschrijving</vt:lpstr>
      <vt:lpstr>3. Softwarebeschrijving</vt:lpstr>
      <vt:lpstr>4. Toekomstig Werk</vt:lpstr>
      <vt:lpstr>4. Toekomstig Werk</vt:lpstr>
      <vt:lpstr>5. Conclusie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Francis Hoste</dc:creator>
  <dc:description>Huisstijl KU Leuven - Versie 24 juli 2012</dc:description>
  <cp:lastModifiedBy>Francis Hoste</cp:lastModifiedBy>
  <cp:revision>58</cp:revision>
  <dcterms:created xsi:type="dcterms:W3CDTF">2012-07-10T07:57:57Z</dcterms:created>
  <dcterms:modified xsi:type="dcterms:W3CDTF">2015-05-06T16:25:56Z</dcterms:modified>
</cp:coreProperties>
</file>