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3" r:id="rId3"/>
    <p:sldId id="264" r:id="rId4"/>
    <p:sldId id="288" r:id="rId5"/>
    <p:sldId id="265" r:id="rId6"/>
    <p:sldId id="266" r:id="rId7"/>
    <p:sldId id="267" r:id="rId8"/>
    <p:sldId id="268" r:id="rId9"/>
    <p:sldId id="269" r:id="rId10"/>
    <p:sldId id="270" r:id="rId11"/>
    <p:sldId id="286" r:id="rId12"/>
    <p:sldId id="287" r:id="rId13"/>
    <p:sldId id="271" r:id="rId14"/>
    <p:sldId id="276" r:id="rId15"/>
    <p:sldId id="277" r:id="rId16"/>
    <p:sldId id="278" r:id="rId17"/>
    <p:sldId id="279" r:id="rId18"/>
    <p:sldId id="281" r:id="rId19"/>
    <p:sldId id="280" r:id="rId20"/>
    <p:sldId id="282" r:id="rId21"/>
    <p:sldId id="283" r:id="rId22"/>
    <p:sldId id="284" r:id="rId23"/>
    <p:sldId id="272" r:id="rId24"/>
    <p:sldId id="285" r:id="rId25"/>
    <p:sldId id="273" r:id="rId26"/>
    <p:sldId id="274" r:id="rId27"/>
    <p:sldId id="275" r:id="rId28"/>
    <p:sldId id="290" r:id="rId2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278E74"/>
    <a:srgbClr val="3BBB99"/>
    <a:srgbClr val="116E8A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6" autoAdjust="0"/>
    <p:restoredTop sz="94656" autoAdjust="0"/>
  </p:normalViewPr>
  <p:slideViewPr>
    <p:cSldViewPr snapToObjects="1" showGuides="1">
      <p:cViewPr varScale="1">
        <p:scale>
          <a:sx n="82" d="100"/>
          <a:sy n="82" d="100"/>
        </p:scale>
        <p:origin x="1771" y="67"/>
      </p:cViewPr>
      <p:guideLst>
        <p:guide orient="horz" pos="2296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6" d="100"/>
          <a:sy n="66" d="100"/>
        </p:scale>
        <p:origin x="3134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12/05/2015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‹nr.›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12/05/2015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797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 bwMode="auto">
          <a:xfrm>
            <a:off x="0" y="630000"/>
            <a:ext cx="9144000" cy="6228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2" y="3018534"/>
            <a:ext cx="1871476" cy="1252731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2" y="332656"/>
            <a:ext cx="1266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 bwMode="auto"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081779"/>
            <a:ext cx="1266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 bwMode="auto">
          <a:xfrm>
            <a:off x="0" y="6372000"/>
            <a:ext cx="9144000" cy="5508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047998"/>
            <a:ext cx="1266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teken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Projectlab</a:t>
            </a:r>
            <a:r>
              <a:rPr lang="nl-BE" dirty="0" smtClean="0"/>
              <a:t> Bachelor </a:t>
            </a:r>
            <a:r>
              <a:rPr lang="nl-BE" dirty="0" err="1" smtClean="0"/>
              <a:t>Electronica</a:t>
            </a:r>
            <a:r>
              <a:rPr lang="nl-BE" dirty="0" smtClean="0"/>
              <a:t> - ICT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2555776" y="4509120"/>
            <a:ext cx="5580000" cy="1080000"/>
          </a:xfrm>
        </p:spPr>
        <p:txBody>
          <a:bodyPr/>
          <a:lstStyle/>
          <a:p>
            <a:pPr algn="ctr"/>
            <a:r>
              <a:rPr lang="nl-BE" dirty="0" smtClean="0"/>
              <a:t>Ontwerp Quizcomputer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71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Zend Framework</a:t>
            </a:r>
          </a:p>
          <a:p>
            <a:pPr marL="0" indent="0">
              <a:buNone/>
            </a:pPr>
            <a:endParaRPr lang="nl-BE" dirty="0" smtClean="0"/>
          </a:p>
          <a:p>
            <a:r>
              <a:rPr lang="en-US" sz="1800" dirty="0" err="1" smtClean="0"/>
              <a:t>Modulair</a:t>
            </a:r>
            <a:endParaRPr lang="en-US" sz="1800" dirty="0"/>
          </a:p>
          <a:p>
            <a:r>
              <a:rPr lang="en-US" sz="1800" dirty="0" err="1" smtClean="0"/>
              <a:t>Uitbreidbaar</a:t>
            </a:r>
            <a:endParaRPr lang="en-US" sz="1800" dirty="0"/>
          </a:p>
          <a:p>
            <a:r>
              <a:rPr lang="en-US" sz="1800" dirty="0" smtClean="0"/>
              <a:t>High </a:t>
            </a:r>
            <a:r>
              <a:rPr lang="en-US" sz="1800" dirty="0"/>
              <a:t>performing</a:t>
            </a:r>
          </a:p>
          <a:p>
            <a:r>
              <a:rPr lang="en-US" sz="1800" dirty="0" smtClean="0"/>
              <a:t>Secure</a:t>
            </a:r>
            <a:endParaRPr lang="en-US" sz="1800" dirty="0"/>
          </a:p>
          <a:p>
            <a:r>
              <a:rPr lang="en-US" sz="1800" dirty="0" smtClean="0"/>
              <a:t>Community</a:t>
            </a:r>
            <a:endParaRPr lang="en-US" sz="1800" dirty="0"/>
          </a:p>
          <a:p>
            <a:r>
              <a:rPr lang="en-US" sz="1800" dirty="0" smtClean="0"/>
              <a:t>Enterprise </a:t>
            </a:r>
            <a:r>
              <a:rPr lang="en-US" sz="1800" dirty="0"/>
              <a:t>ready</a:t>
            </a:r>
          </a:p>
          <a:p>
            <a:r>
              <a:rPr lang="en-US" sz="1800" dirty="0" smtClean="0"/>
              <a:t>Runtime </a:t>
            </a:r>
            <a:r>
              <a:rPr lang="en-US" sz="1800" dirty="0"/>
              <a:t>errors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172403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9"/>
            <a:ext cx="2303808" cy="4428000"/>
          </a:xfrm>
        </p:spPr>
        <p:txBody>
          <a:bodyPr/>
          <a:lstStyle/>
          <a:p>
            <a:r>
              <a:rPr lang="nl-BE" dirty="0" smtClean="0"/>
              <a:t>MVC-model</a:t>
            </a:r>
          </a:p>
          <a:p>
            <a:endParaRPr lang="nl-BE" dirty="0" smtClean="0"/>
          </a:p>
          <a:p>
            <a:r>
              <a:rPr lang="it-IT" sz="1800" dirty="0"/>
              <a:t>Model (design)</a:t>
            </a:r>
          </a:p>
          <a:p>
            <a:r>
              <a:rPr lang="it-IT" sz="1800" dirty="0" smtClean="0"/>
              <a:t>View </a:t>
            </a:r>
            <a:r>
              <a:rPr lang="it-IT" sz="1800" dirty="0"/>
              <a:t>(web pagina)</a:t>
            </a:r>
          </a:p>
          <a:p>
            <a:r>
              <a:rPr lang="it-IT" sz="1800" dirty="0" smtClean="0"/>
              <a:t>Controller </a:t>
            </a:r>
            <a:r>
              <a:rPr lang="it-IT" sz="1800" dirty="0"/>
              <a:t>(logica)</a:t>
            </a:r>
            <a:endParaRPr lang="nl-BE" sz="18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429000"/>
            <a:ext cx="530616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9"/>
            <a:ext cx="3527944" cy="4428000"/>
          </a:xfrm>
        </p:spPr>
        <p:txBody>
          <a:bodyPr/>
          <a:lstStyle/>
          <a:p>
            <a:r>
              <a:rPr lang="nl-BE" dirty="0"/>
              <a:t>Application </a:t>
            </a:r>
            <a:r>
              <a:rPr lang="nl-BE" dirty="0" err="1" smtClean="0"/>
              <a:t>layout</a:t>
            </a:r>
            <a:endParaRPr lang="nl-BE" dirty="0" smtClean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060"/>
            <a:ext cx="73818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0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Serversoftware - Quiz-pagina</a:t>
            </a:r>
          </a:p>
          <a:p>
            <a:pPr lvl="1"/>
            <a:r>
              <a:rPr lang="nl-BE" sz="1800" dirty="0"/>
              <a:t>Vragen uit het actieve examen</a:t>
            </a:r>
          </a:p>
          <a:p>
            <a:pPr lvl="1"/>
            <a:endParaRPr lang="nl-BE" sz="1800" dirty="0"/>
          </a:p>
          <a:p>
            <a:pPr lvl="1"/>
            <a:r>
              <a:rPr lang="nl-BE" sz="1800" dirty="0"/>
              <a:t>Antwoorden in willekeurige volgorde</a:t>
            </a:r>
          </a:p>
          <a:p>
            <a:pPr lvl="1"/>
            <a:endParaRPr lang="nl-BE" sz="1800" dirty="0"/>
          </a:p>
          <a:p>
            <a:pPr lvl="1"/>
            <a:r>
              <a:rPr lang="nl-BE" sz="1800" dirty="0"/>
              <a:t>Timer van 60 s om te antwoorden</a:t>
            </a:r>
          </a:p>
          <a:p>
            <a:pPr lvl="1"/>
            <a:endParaRPr lang="nl-BE" sz="1800" dirty="0"/>
          </a:p>
          <a:p>
            <a:pPr lvl="1"/>
            <a:r>
              <a:rPr lang="nl-BE" sz="1800" dirty="0"/>
              <a:t>Afbeelding bij elke vraag is optioneel</a:t>
            </a:r>
          </a:p>
          <a:p>
            <a:pPr lvl="1"/>
            <a:endParaRPr lang="nl-BE" sz="1800" dirty="0"/>
          </a:p>
          <a:p>
            <a:pPr lvl="1"/>
            <a:r>
              <a:rPr lang="nl-BE" sz="1800" dirty="0"/>
              <a:t>Afbeelding op scherm en led-matrix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98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Overzicht </a:t>
            </a:r>
            <a:r>
              <a:rPr lang="nl-BE" dirty="0" smtClean="0"/>
              <a:t>Quiz-pagina</a:t>
            </a:r>
          </a:p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827584" y="1772816"/>
            <a:ext cx="2887920" cy="442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4953544" y="1772816"/>
            <a:ext cx="3176640" cy="4427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41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Data &amp; </a:t>
            </a:r>
            <a:r>
              <a:rPr lang="pt-BR" dirty="0" smtClean="0"/>
              <a:t>Cookies </a:t>
            </a:r>
            <a:r>
              <a:rPr lang="pt-BR" dirty="0"/>
              <a:t>in de </a:t>
            </a:r>
            <a:r>
              <a:rPr lang="pt-BR" dirty="0" smtClean="0"/>
              <a:t>Quiz-pagina</a:t>
            </a:r>
          </a:p>
          <a:p>
            <a:pPr marL="0" indent="0">
              <a:buNone/>
            </a:pPr>
            <a:endParaRPr lang="pt-BR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800" dirty="0">
                <a:latin typeface="Arial" pitchFamily="34"/>
                <a:ea typeface="Microsoft YaHei" pitchFamily="2"/>
                <a:cs typeface="Arial" pitchFamily="34"/>
              </a:rPr>
              <a:t>Eerste keer laden: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1800" dirty="0">
                <a:latin typeface="Arial" pitchFamily="34"/>
                <a:ea typeface="Microsoft YaHei" pitchFamily="2"/>
                <a:cs typeface="Arial" pitchFamily="34"/>
              </a:rPr>
              <a:t>Actief examen &amp; bijhorende vragenlijst van server halen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1800" dirty="0">
                <a:latin typeface="Arial" pitchFamily="34"/>
                <a:ea typeface="Microsoft YaHei" pitchFamily="2"/>
                <a:cs typeface="Arial" pitchFamily="34"/>
              </a:rPr>
              <a:t>E-mail uit registratie onthouden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1800" dirty="0">
                <a:latin typeface="Arial" pitchFamily="34"/>
                <a:ea typeface="Microsoft YaHei" pitchFamily="2"/>
                <a:cs typeface="Arial" pitchFamily="34"/>
              </a:rPr>
              <a:t>Index vragen op 0 zetten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800" dirty="0">
              <a:latin typeface="Arial" pitchFamily="34"/>
              <a:ea typeface="Microsoft YaHei" pitchFamily="2"/>
              <a:cs typeface="Arial" pitchFamily="34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800" dirty="0">
                <a:latin typeface="Arial" pitchFamily="34"/>
                <a:ea typeface="Microsoft YaHei" pitchFamily="2"/>
                <a:cs typeface="Arial" pitchFamily="34"/>
              </a:rPr>
              <a:t>Als cookies al bestaan: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nl-BE" sz="1800" dirty="0">
                <a:latin typeface="Arial" pitchFamily="34"/>
                <a:ea typeface="Microsoft YaHei" pitchFamily="2"/>
                <a:cs typeface="Arial" pitchFamily="34"/>
              </a:rPr>
              <a:t>Index vragen + 1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967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Inladen van de vraag – Ajax </a:t>
            </a:r>
            <a:r>
              <a:rPr lang="nl-BE" dirty="0" smtClean="0"/>
              <a:t>call</a:t>
            </a:r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6225819" cy="380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9"/>
            <a:ext cx="3743968" cy="4428000"/>
          </a:xfrm>
        </p:spPr>
        <p:txBody>
          <a:bodyPr/>
          <a:lstStyle/>
          <a:p>
            <a:r>
              <a:rPr lang="nl-BE" dirty="0"/>
              <a:t>Overzicht </a:t>
            </a:r>
            <a:r>
              <a:rPr lang="nl-BE" dirty="0" err="1" smtClean="0"/>
              <a:t>getQuestion</a:t>
            </a:r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r>
              <a:rPr lang="nl-BE" sz="1800" dirty="0"/>
              <a:t>ID van de vraag was meegegeven in POST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/>
              <a:t>Eerste SELECT geeft 0 resultaten zonder afbeeldingen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/>
              <a:t>RGB-waarde van elke pixel wordt omgezet naar byte-formaat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263920" y="1349640"/>
            <a:ext cx="3159000" cy="4427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77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9"/>
            <a:ext cx="3743968" cy="4428000"/>
          </a:xfrm>
        </p:spPr>
        <p:txBody>
          <a:bodyPr/>
          <a:lstStyle/>
          <a:p>
            <a:r>
              <a:rPr lang="nl-BE" dirty="0"/>
              <a:t>60 s – </a:t>
            </a:r>
            <a:r>
              <a:rPr lang="nl-BE" dirty="0" smtClean="0"/>
              <a:t>timer</a:t>
            </a:r>
          </a:p>
          <a:p>
            <a:endParaRPr lang="nl-BE" dirty="0" smtClean="0"/>
          </a:p>
          <a:p>
            <a:pPr marL="0" indent="0">
              <a:buNone/>
            </a:pPr>
            <a:r>
              <a:rPr lang="nl-BE" sz="1800" dirty="0"/>
              <a:t>Client-side timer in javascript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/>
              <a:t>Iedere seconde wordt functie uitgevoerd</a:t>
            </a:r>
          </a:p>
          <a:p>
            <a:pPr marL="0" indent="0">
              <a:buNone/>
            </a:pPr>
            <a:endParaRPr lang="nl-BE" sz="1800" dirty="0"/>
          </a:p>
          <a:p>
            <a:pPr marL="0" indent="0">
              <a:buNone/>
            </a:pPr>
            <a:r>
              <a:rPr lang="nl-BE" sz="1800" dirty="0"/>
              <a:t>Als de teller 0 bereikt, wordt de vraag automatisch ingediend</a:t>
            </a:r>
          </a:p>
        </p:txBody>
      </p:sp>
      <p:sp>
        <p:nvSpPr>
          <p:cNvPr id="7" name="Tijdelijke aanduiding voor tekst 3"/>
          <p:cNvSpPr txBox="1">
            <a:spLocks/>
          </p:cNvSpPr>
          <p:nvPr/>
        </p:nvSpPr>
        <p:spPr>
          <a:xfrm>
            <a:off x="4810320" y="1350000"/>
            <a:ext cx="4066560" cy="4427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417"/>
              </a:spcAft>
              <a:buFont typeface="Arial" pitchFamily="34" charset="0"/>
              <a:buNone/>
            </a:pPr>
            <a:r>
              <a:rPr lang="nl-BE" sz="1600" b="1" dirty="0" smtClean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var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err="1" smtClean="0">
                <a:latin typeface="Arial" pitchFamily="18"/>
                <a:ea typeface="Microsoft YaHei" pitchFamily="18"/>
                <a:cs typeface="Arial" pitchFamily="18"/>
              </a:rPr>
              <a:t>myVar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err="1" smtClean="0">
                <a:latin typeface="Arial" pitchFamily="18"/>
                <a:ea typeface="Microsoft YaHei" pitchFamily="18"/>
                <a:cs typeface="Arial" pitchFamily="18"/>
              </a:rPr>
              <a:t>setInterval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600" b="1" dirty="0" err="1" smtClean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function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() {</a:t>
            </a:r>
            <a:r>
              <a:rPr lang="nl-BE" sz="1600" dirty="0" err="1" smtClean="0">
                <a:latin typeface="Arial" pitchFamily="18"/>
                <a:ea typeface="Microsoft YaHei" pitchFamily="18"/>
                <a:cs typeface="Arial" pitchFamily="18"/>
              </a:rPr>
              <a:t>myTimer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()},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1000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>
              <a:spcBef>
                <a:spcPts val="0"/>
              </a:spcBef>
              <a:spcAft>
                <a:spcPts val="1417"/>
              </a:spcAft>
              <a:buFont typeface="Arial" pitchFamily="34" charset="0"/>
              <a:buNone/>
            </a:pP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600" b="1" dirty="0" smtClean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var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d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60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;</a:t>
            </a:r>
          </a:p>
          <a:p>
            <a:pPr>
              <a:spcBef>
                <a:spcPts val="0"/>
              </a:spcBef>
              <a:spcAft>
                <a:spcPts val="1417"/>
              </a:spcAft>
              <a:buFont typeface="Arial" pitchFamily="34" charset="0"/>
              <a:buNone/>
            </a:pPr>
            <a:endParaRPr lang="nl-BE" sz="1600" dirty="0" smtClean="0">
              <a:latin typeface="Arial" pitchFamily="18"/>
              <a:ea typeface="Microsoft YaHei" pitchFamily="18"/>
              <a:cs typeface="Arial" pitchFamily="18"/>
            </a:endParaRPr>
          </a:p>
          <a:p>
            <a:pPr>
              <a:spcBef>
                <a:spcPts val="0"/>
              </a:spcBef>
              <a:spcAft>
                <a:spcPts val="1417"/>
              </a:spcAft>
              <a:buFont typeface="Arial" pitchFamily="34" charset="0"/>
              <a:buNone/>
            </a:pP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600" b="1" dirty="0" err="1" smtClean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function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err="1" smtClean="0">
                <a:solidFill>
                  <a:srgbClr val="0000FF"/>
                </a:solidFill>
                <a:latin typeface="Arial" pitchFamily="18"/>
                <a:ea typeface="Microsoft YaHei" pitchFamily="18"/>
                <a:cs typeface="Arial" pitchFamily="18"/>
              </a:rPr>
              <a:t>myTimer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() {</a:t>
            </a:r>
          </a:p>
          <a:p>
            <a:pPr>
              <a:spcBef>
                <a:spcPts val="0"/>
              </a:spcBef>
              <a:spcAft>
                <a:spcPts val="1417"/>
              </a:spcAft>
              <a:buFont typeface="Arial" pitchFamily="34" charset="0"/>
              <a:buNone/>
            </a:pP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       d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--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;</a:t>
            </a:r>
          </a:p>
          <a:p>
            <a:pPr>
              <a:spcBef>
                <a:spcPts val="0"/>
              </a:spcBef>
              <a:spcAft>
                <a:spcPts val="1417"/>
              </a:spcAft>
              <a:buFont typeface="Arial" pitchFamily="34" charset="0"/>
              <a:buNone/>
            </a:pP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       </a:t>
            </a:r>
            <a:r>
              <a:rPr lang="nl-BE" sz="1600" dirty="0" err="1" smtClean="0">
                <a:latin typeface="Arial" pitchFamily="18"/>
                <a:ea typeface="Microsoft YaHei" pitchFamily="18"/>
                <a:cs typeface="Arial" pitchFamily="18"/>
              </a:rPr>
              <a:t>document</a:t>
            </a:r>
            <a:r>
              <a:rPr lang="nl-BE" sz="1600" dirty="0" err="1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</a:t>
            </a:r>
            <a:r>
              <a:rPr lang="nl-BE" sz="1600" dirty="0" err="1" smtClean="0">
                <a:latin typeface="Arial" pitchFamily="18"/>
                <a:ea typeface="Microsoft YaHei" pitchFamily="18"/>
                <a:cs typeface="Arial" pitchFamily="18"/>
              </a:rPr>
              <a:t>getElementById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600" dirty="0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"timer"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)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</a:t>
            </a:r>
            <a:r>
              <a:rPr lang="nl-BE" sz="1600" dirty="0" err="1" smtClean="0">
                <a:latin typeface="Arial" pitchFamily="18"/>
                <a:ea typeface="Microsoft YaHei" pitchFamily="18"/>
                <a:cs typeface="Arial" pitchFamily="18"/>
              </a:rPr>
              <a:t>innerHTML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"Time </a:t>
            </a:r>
            <a:r>
              <a:rPr lang="nl-BE" sz="1600" dirty="0" err="1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left</a:t>
            </a:r>
            <a:r>
              <a:rPr lang="nl-BE" sz="1600" dirty="0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err="1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to</a:t>
            </a:r>
            <a:r>
              <a:rPr lang="nl-BE" sz="1600" dirty="0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err="1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answer</a:t>
            </a:r>
            <a:r>
              <a:rPr lang="nl-BE" sz="1600" dirty="0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err="1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this</a:t>
            </a:r>
            <a:r>
              <a:rPr lang="nl-BE" sz="1600" dirty="0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question: "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+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d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+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 </a:t>
            </a:r>
            <a:r>
              <a:rPr lang="nl-BE" sz="1600" dirty="0" err="1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seconds</a:t>
            </a:r>
            <a:r>
              <a:rPr lang="nl-BE" sz="1600" dirty="0" smtClean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;</a:t>
            </a:r>
          </a:p>
          <a:p>
            <a:pPr>
              <a:spcBef>
                <a:spcPts val="0"/>
              </a:spcBef>
              <a:spcAft>
                <a:spcPts val="1417"/>
              </a:spcAft>
              <a:buFont typeface="Arial" pitchFamily="34" charset="0"/>
              <a:buNone/>
            </a:pP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       </a:t>
            </a:r>
            <a:r>
              <a:rPr lang="nl-BE" sz="1600" b="1" dirty="0" err="1" smtClean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(d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==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600" dirty="0" smtClean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){ </a:t>
            </a:r>
            <a:r>
              <a:rPr lang="nl-BE" sz="1600" dirty="0" err="1" smtClean="0">
                <a:latin typeface="Arial" pitchFamily="18"/>
                <a:ea typeface="Microsoft YaHei" pitchFamily="18"/>
                <a:cs typeface="Arial" pitchFamily="18"/>
              </a:rPr>
              <a:t>answerQuestion</a:t>
            </a: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(); }</a:t>
            </a:r>
          </a:p>
          <a:p>
            <a:pPr>
              <a:spcBef>
                <a:spcPts val="0"/>
              </a:spcBef>
              <a:spcAft>
                <a:spcPts val="1417"/>
              </a:spcAft>
              <a:buFont typeface="Arial" pitchFamily="34" charset="0"/>
              <a:buNone/>
            </a:pPr>
            <a:r>
              <a:rPr lang="nl-BE" sz="1600" dirty="0" smtClean="0">
                <a:latin typeface="Arial" pitchFamily="18"/>
                <a:ea typeface="Microsoft YaHei" pitchFamily="18"/>
                <a:cs typeface="Arial" pitchFamily="18"/>
              </a:rPr>
              <a:t>    }</a:t>
            </a:r>
            <a:endParaRPr lang="nl-BE" sz="1600" dirty="0">
              <a:latin typeface="Arial" pitchFamily="18"/>
              <a:ea typeface="Microsoft YaHei" pitchFamily="18"/>
              <a:cs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1308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9"/>
            <a:ext cx="5976216" cy="4428000"/>
          </a:xfrm>
        </p:spPr>
        <p:txBody>
          <a:bodyPr/>
          <a:lstStyle/>
          <a:p>
            <a:r>
              <a:rPr lang="nl-BE" dirty="0"/>
              <a:t>Afbeelding </a:t>
            </a:r>
            <a:r>
              <a:rPr lang="nl-BE" dirty="0" smtClean="0"/>
              <a:t>uploaden</a:t>
            </a:r>
          </a:p>
          <a:p>
            <a:pPr lvl="1"/>
            <a:r>
              <a:rPr lang="nl-BE" sz="1800" dirty="0" err="1"/>
              <a:t>Admins</a:t>
            </a:r>
            <a:r>
              <a:rPr lang="nl-BE" sz="1800" dirty="0"/>
              <a:t> hebben overzicht van alle vragen</a:t>
            </a:r>
          </a:p>
          <a:p>
            <a:pPr lvl="1"/>
            <a:endParaRPr lang="nl-BE" sz="1800" dirty="0"/>
          </a:p>
          <a:p>
            <a:pPr lvl="1"/>
            <a:r>
              <a:rPr lang="nl-BE" sz="1800" dirty="0"/>
              <a:t>Bij elke vraag kan men 1 afbeelding uploaden</a:t>
            </a:r>
          </a:p>
          <a:p>
            <a:pPr lvl="1"/>
            <a:endParaRPr lang="nl-BE" sz="1800" dirty="0"/>
          </a:p>
          <a:p>
            <a:pPr lvl="1"/>
            <a:r>
              <a:rPr lang="nl-BE" sz="1800" dirty="0"/>
              <a:t>Automatische omzetting naar correcte grootte</a:t>
            </a:r>
          </a:p>
          <a:p>
            <a:pPr lvl="1"/>
            <a:endParaRPr lang="nl-BE" sz="1800" dirty="0"/>
          </a:p>
          <a:p>
            <a:pPr lvl="1"/>
            <a:r>
              <a:rPr lang="nl-BE" sz="1800" dirty="0"/>
              <a:t>Alleen bepaalde extensies toegestaan</a:t>
            </a:r>
          </a:p>
          <a:p>
            <a:pPr lvl="1"/>
            <a:endParaRPr lang="nl-BE" sz="1800" dirty="0"/>
          </a:p>
          <a:p>
            <a:pPr lvl="1"/>
            <a:r>
              <a:rPr lang="nl-BE" sz="1800" dirty="0"/>
              <a:t>Bestanden op de server, </a:t>
            </a:r>
            <a:r>
              <a:rPr lang="nl-BE" sz="1800" dirty="0" err="1"/>
              <a:t>filepath</a:t>
            </a:r>
            <a:r>
              <a:rPr lang="nl-BE" sz="1800" dirty="0"/>
              <a:t> in de </a:t>
            </a:r>
            <a:r>
              <a:rPr lang="nl-BE" sz="1800" dirty="0" smtClean="0"/>
              <a:t>DB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9290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9512" y="1988840"/>
            <a:ext cx="276229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Francis Hoste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Gerd</a:t>
            </a: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Van Buggenhout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Jonas Van </a:t>
            </a:r>
            <a:r>
              <a:rPr kumimoji="0" lang="nl-NL" altLang="nl-BE" sz="18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Waes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Kevin Van Hee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Tomas </a:t>
            </a:r>
            <a:r>
              <a:rPr kumimoji="0" lang="nl-NL" altLang="nl-BE" sz="18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Kello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BE" sz="1800" dirty="0">
              <a:solidFill>
                <a:srgbClr val="595959"/>
              </a:solidFill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BE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Academiejaar 2014-2015</a:t>
            </a:r>
            <a:endParaRPr kumimoji="0" lang="nl-NL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69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9"/>
            <a:ext cx="4464048" cy="4428000"/>
          </a:xfrm>
        </p:spPr>
        <p:txBody>
          <a:bodyPr/>
          <a:lstStyle/>
          <a:p>
            <a:r>
              <a:rPr lang="nl-BE" dirty="0"/>
              <a:t>Overzicht </a:t>
            </a:r>
            <a:r>
              <a:rPr lang="nl-BE" dirty="0" err="1" smtClean="0"/>
              <a:t>uploadImages</a:t>
            </a:r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r>
              <a:rPr lang="nl-BE" sz="1800" dirty="0"/>
              <a:t>3 versies van elke afbeelding op de server</a:t>
            </a:r>
          </a:p>
          <a:p>
            <a:r>
              <a:rPr lang="nl-BE" sz="1800" dirty="0"/>
              <a:t>→ </a:t>
            </a:r>
            <a:r>
              <a:rPr lang="nl-BE" sz="1800" dirty="0" err="1"/>
              <a:t>original</a:t>
            </a:r>
            <a:r>
              <a:rPr lang="nl-BE" sz="1800" dirty="0"/>
              <a:t>: oorspronkelijke afbeelding</a:t>
            </a:r>
          </a:p>
          <a:p>
            <a:endParaRPr lang="nl-BE" sz="1800" dirty="0"/>
          </a:p>
          <a:p>
            <a:r>
              <a:rPr lang="nl-BE" sz="1800" dirty="0"/>
              <a:t>→ </a:t>
            </a:r>
            <a:r>
              <a:rPr lang="nl-BE" sz="1800" dirty="0" err="1"/>
              <a:t>highRes</a:t>
            </a:r>
            <a:r>
              <a:rPr lang="nl-BE" sz="1800" dirty="0"/>
              <a:t>: 300x300 formaat voor webpagina's</a:t>
            </a:r>
          </a:p>
          <a:p>
            <a:endParaRPr lang="nl-BE" sz="1800" dirty="0"/>
          </a:p>
          <a:p>
            <a:r>
              <a:rPr lang="nl-BE" sz="1800" dirty="0"/>
              <a:t>→ </a:t>
            </a:r>
            <a:r>
              <a:rPr lang="nl-BE" sz="1800" dirty="0" err="1"/>
              <a:t>lowRes</a:t>
            </a:r>
            <a:r>
              <a:rPr lang="nl-BE" sz="1800" dirty="0"/>
              <a:t>: 32x16 formaat voor de led-matrix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218920" y="1349640"/>
            <a:ext cx="3249000" cy="4427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4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105052"/>
            <a:ext cx="8208464" cy="442800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dirty="0"/>
              <a:t>Controle </a:t>
            </a:r>
            <a:r>
              <a:rPr lang="nl-BE" dirty="0" smtClean="0"/>
              <a:t>uploaden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 smtClean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allowedTypes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b="1" dirty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array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(IMAGETYPE_GIF, IMAGETYPE_JPEG, IMAGETYPE_PNG, IMAGETYPE_SWF, IMAGETYPE_PSD, IMAGETYPE_BMP, IMAGETYPE_JPC, IMAGETYPE_JP2, IMAGETYPE_JPX, IMAGETYPE_JB2, IMAGETYPE_SWC, IMAGETYPE_IFF, IMAGETYPE_WBMP, IMAGETYPE_XBM, IMAGETYPE_ICO);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detectedType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exif_imagetype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tmp_name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>
              <a:latin typeface="Arial" pitchFamily="18"/>
              <a:ea typeface="Microsoft YaHei" pitchFamily="18"/>
              <a:cs typeface="Arial" pitchFamily="18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// Check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type is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allowed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&amp;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size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&lt; 2 MB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((</a:t>
            </a:r>
            <a:r>
              <a:rPr lang="nl-BE" sz="1200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in_array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detectedType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allowedTypes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))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&amp;&amp;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$_FILES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"image"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][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</a:t>
            </a:r>
            <a:r>
              <a:rPr lang="nl-BE" sz="12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size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]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&lt;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2097152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>
              <a:latin typeface="Arial" pitchFamily="18"/>
              <a:ea typeface="Microsoft YaHei" pitchFamily="18"/>
              <a:cs typeface="Arial" pitchFamily="18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//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Notify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error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$_FILES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"image"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][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"error"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]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&gt;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$error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$_FILES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"image"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][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"error"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];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    </a:t>
            </a:r>
            <a:r>
              <a:rPr lang="nl-BE" sz="1200" b="1" dirty="0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echo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'&lt;script type="</a:t>
            </a:r>
            <a:r>
              <a:rPr lang="nl-BE" sz="12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text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/javascript"&gt; alert("&lt;?</a:t>
            </a:r>
            <a:r>
              <a:rPr lang="nl-BE" sz="12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php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 echo $error ?&gt;"); &lt;/script&gt;'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}</a:t>
            </a: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else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// Upload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it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to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server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and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insert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into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database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} </a:t>
            </a: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else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// </a:t>
            </a:r>
            <a:r>
              <a:rPr lang="nl-BE" sz="1200" i="1" dirty="0" err="1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Invalid</a:t>
            </a:r>
            <a:r>
              <a:rPr lang="nl-BE" sz="1200" i="1" dirty="0">
                <a:solidFill>
                  <a:srgbClr val="408080"/>
                </a:solidFill>
                <a:latin typeface="Arial" pitchFamily="18"/>
                <a:ea typeface="Microsoft YaHei" pitchFamily="18"/>
                <a:cs typeface="Arial" pitchFamily="18"/>
              </a:rPr>
              <a:t> file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...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dirty="0">
                <a:latin typeface="Arial" pitchFamily="18"/>
                <a:ea typeface="Microsoft YaHei" pitchFamily="18"/>
                <a:cs typeface="Arial" pitchFamily="18"/>
              </a:rPr>
              <a:t>}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428911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26948" y="1196752"/>
            <a:ext cx="8208464" cy="4851248"/>
          </a:xfrm>
        </p:spPr>
        <p:txBody>
          <a:bodyPr numCol="2"/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dirty="0"/>
              <a:t>Conversion </a:t>
            </a:r>
            <a:r>
              <a:rPr lang="nl-BE" dirty="0" smtClean="0"/>
              <a:t>afbeelding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function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Arial" pitchFamily="18"/>
                <a:ea typeface="Microsoft YaHei" pitchFamily="18"/>
                <a:cs typeface="Arial" pitchFamily="18"/>
              </a:rPr>
              <a:t>ak_img_resize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$target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newcopy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$w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$h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ext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 {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img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getimagesize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$target</a:t>
            </a:r>
            <a:r>
              <a:rPr lang="nl-BE" sz="1200" dirty="0" smtClean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 smtClean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width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img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];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height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img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[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1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];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>
              <a:latin typeface="Arial" pitchFamily="18"/>
              <a:ea typeface="Microsoft YaHei" pitchFamily="18"/>
              <a:cs typeface="Arial" pitchFamily="18"/>
            </a:endParaRP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ext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strtolower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ext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ext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"gif"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){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old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imagecreatefromgif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$target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} </a:t>
            </a: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else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if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ext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==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</a:t>
            </a:r>
            <a:r>
              <a:rPr lang="nl-BE" sz="1200" dirty="0" err="1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png</a:t>
            </a:r>
            <a:r>
              <a:rPr lang="nl-BE" sz="1200" dirty="0">
                <a:solidFill>
                  <a:srgbClr val="BA2121"/>
                </a:solidFill>
                <a:latin typeface="Arial" pitchFamily="18"/>
                <a:ea typeface="Microsoft YaHei" pitchFamily="18"/>
                <a:cs typeface="Arial" pitchFamily="18"/>
              </a:rPr>
              <a:t>"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){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old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imagecreatefrompng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$target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} </a:t>
            </a:r>
            <a:r>
              <a:rPr lang="nl-BE" sz="1200" b="1" dirty="0" err="1">
                <a:solidFill>
                  <a:srgbClr val="008000"/>
                </a:solidFill>
                <a:latin typeface="Arial" pitchFamily="18"/>
                <a:ea typeface="Microsoft YaHei" pitchFamily="18"/>
                <a:cs typeface="Arial" pitchFamily="18"/>
              </a:rPr>
              <a:t>else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{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 smtClean="0">
              <a:latin typeface="Arial" pitchFamily="18"/>
              <a:ea typeface="Microsoft YaHei" pitchFamily="18"/>
              <a:cs typeface="Arial" pitchFamily="18"/>
            </a:endParaRP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>
              <a:latin typeface="Arial" pitchFamily="18"/>
              <a:ea typeface="Microsoft YaHei" pitchFamily="18"/>
              <a:cs typeface="Arial" pitchFamily="18"/>
            </a:endParaRP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 smtClean="0">
              <a:latin typeface="Arial" pitchFamily="18"/>
              <a:ea typeface="Microsoft YaHei" pitchFamily="18"/>
              <a:cs typeface="Arial" pitchFamily="18"/>
            </a:endParaRP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 smtClean="0">
                <a:latin typeface="Arial" pitchFamily="18"/>
                <a:ea typeface="Microsoft YaHei" pitchFamily="18"/>
                <a:cs typeface="Arial" pitchFamily="18"/>
              </a:rPr>
              <a:t>    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old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imagecreatefromjpeg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$target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}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$new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=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imagecreatetruecolor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$w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$h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>
              <a:latin typeface="Arial" pitchFamily="18"/>
              <a:ea typeface="Microsoft YaHei" pitchFamily="18"/>
              <a:cs typeface="Arial" pitchFamily="18"/>
            </a:endParaRP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imagecopyresampled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$new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old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0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$w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$h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width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height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imagejpeg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$new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newcopy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, </a:t>
            </a:r>
            <a:r>
              <a:rPr lang="nl-BE" sz="1200" dirty="0">
                <a:solidFill>
                  <a:srgbClr val="666666"/>
                </a:solidFill>
                <a:latin typeface="Arial" pitchFamily="18"/>
                <a:ea typeface="Microsoft YaHei" pitchFamily="18"/>
                <a:cs typeface="Arial" pitchFamily="18"/>
              </a:rPr>
              <a:t>100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sz="1200" dirty="0">
              <a:latin typeface="Arial" pitchFamily="18"/>
              <a:ea typeface="Microsoft YaHei" pitchFamily="18"/>
              <a:cs typeface="Arial" pitchFamily="18"/>
            </a:endParaRP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imagedestroy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$new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    </a:t>
            </a:r>
            <a:r>
              <a:rPr lang="nl-BE" sz="1200" dirty="0" err="1">
                <a:latin typeface="Arial" pitchFamily="18"/>
                <a:ea typeface="Microsoft YaHei" pitchFamily="18"/>
                <a:cs typeface="Arial" pitchFamily="18"/>
              </a:rPr>
              <a:t>imagedestroy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(</a:t>
            </a:r>
            <a:r>
              <a:rPr lang="nl-BE" sz="1200" dirty="0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$</a:t>
            </a:r>
            <a:r>
              <a:rPr lang="nl-BE" sz="1200" dirty="0" err="1">
                <a:solidFill>
                  <a:srgbClr val="19177C"/>
                </a:solidFill>
                <a:latin typeface="Arial" pitchFamily="18"/>
                <a:ea typeface="Microsoft YaHei" pitchFamily="18"/>
                <a:cs typeface="Arial" pitchFamily="18"/>
              </a:rPr>
              <a:t>old</a:t>
            </a: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);</a:t>
            </a:r>
          </a:p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nl-BE" sz="1200" dirty="0">
                <a:latin typeface="Arial" pitchFamily="18"/>
                <a:ea typeface="Microsoft YaHei" pitchFamily="18"/>
                <a:cs typeface="Arial" pitchFamily="18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7020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Stuurprogramma Microcontroller</a:t>
            </a:r>
            <a:endParaRPr lang="nl-BE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581015"/>
              </p:ext>
            </p:extLst>
          </p:nvPr>
        </p:nvGraphicFramePr>
        <p:xfrm>
          <a:off x="1159500" y="1772816"/>
          <a:ext cx="4953000" cy="485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6240900" imgH="6118995" progId="Visio.Drawing.15">
                  <p:embed/>
                </p:oleObj>
              </mc:Choice>
              <mc:Fallback>
                <p:oleObj name="Visio" r:id="rId3" imgW="6240900" imgH="611899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500" y="1772816"/>
                        <a:ext cx="4953000" cy="485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9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Softwarebeschrijving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MCU testapplicatie</a:t>
            </a:r>
            <a:endParaRPr lang="nl-BE" dirty="0"/>
          </a:p>
        </p:txBody>
      </p:sp>
      <p:pic>
        <p:nvPicPr>
          <p:cNvPr id="6" name="Afbeelding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2132856"/>
            <a:ext cx="833400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4. Toekomstig Werk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Uitbreidende </a:t>
            </a:r>
            <a:r>
              <a:rPr lang="nl-BE" dirty="0"/>
              <a:t>functies</a:t>
            </a:r>
          </a:p>
          <a:p>
            <a:pPr lvl="1"/>
            <a:r>
              <a:rPr lang="nl-BE" dirty="0" smtClean="0"/>
              <a:t>Full </a:t>
            </a:r>
            <a:r>
              <a:rPr lang="nl-BE" dirty="0" err="1"/>
              <a:t>multi</a:t>
            </a:r>
            <a:r>
              <a:rPr lang="nl-BE" dirty="0"/>
              <a:t> user system</a:t>
            </a:r>
          </a:p>
          <a:p>
            <a:pPr lvl="1"/>
            <a:r>
              <a:rPr lang="nl-BE" dirty="0" smtClean="0"/>
              <a:t>Aanpassen </a:t>
            </a:r>
            <a:r>
              <a:rPr lang="nl-BE" dirty="0"/>
              <a:t>bestaand examen</a:t>
            </a:r>
          </a:p>
          <a:p>
            <a:pPr lvl="1"/>
            <a:r>
              <a:rPr lang="nl-BE" dirty="0" smtClean="0"/>
              <a:t>Filtering </a:t>
            </a:r>
            <a:r>
              <a:rPr lang="nl-BE" dirty="0"/>
              <a:t>(</a:t>
            </a:r>
            <a:r>
              <a:rPr lang="nl-BE" dirty="0" err="1"/>
              <a:t>admin</a:t>
            </a:r>
            <a:r>
              <a:rPr lang="nl-BE" dirty="0"/>
              <a:t> &amp; examinator)</a:t>
            </a:r>
          </a:p>
          <a:p>
            <a:pPr lvl="1"/>
            <a:r>
              <a:rPr lang="nl-BE" dirty="0" smtClean="0"/>
              <a:t>Feedback </a:t>
            </a:r>
            <a:r>
              <a:rPr lang="nl-BE" dirty="0"/>
              <a:t>examen-</a:t>
            </a:r>
            <a:r>
              <a:rPr lang="nl-BE" dirty="0" err="1"/>
              <a:t>examinee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57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Toekomstig Werk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Beveiliging</a:t>
            </a:r>
          </a:p>
          <a:p>
            <a:pPr lvl="1"/>
            <a:r>
              <a:rPr lang="nl-BE" dirty="0" smtClean="0"/>
              <a:t>Toegang tot database afschermen</a:t>
            </a:r>
          </a:p>
          <a:p>
            <a:pPr lvl="1"/>
            <a:r>
              <a:rPr lang="nl-BE" dirty="0" smtClean="0"/>
              <a:t>Verhinderen dat </a:t>
            </a:r>
            <a:r>
              <a:rPr lang="nl-BE" dirty="0" err="1" smtClean="0"/>
              <a:t>clients</a:t>
            </a:r>
            <a:r>
              <a:rPr lang="nl-BE" dirty="0" smtClean="0"/>
              <a:t> op internet gaan</a:t>
            </a:r>
          </a:p>
          <a:p>
            <a:pPr marL="359637" lvl="1" indent="0">
              <a:buNone/>
            </a:pPr>
            <a:endParaRPr lang="nl-BE" dirty="0" smtClean="0"/>
          </a:p>
          <a:p>
            <a:r>
              <a:rPr lang="nl-BE" dirty="0" smtClean="0"/>
              <a:t>Compatibiliteit </a:t>
            </a:r>
            <a:r>
              <a:rPr lang="nl-BE" dirty="0" smtClean="0"/>
              <a:t>Verschillende </a:t>
            </a:r>
            <a:r>
              <a:rPr lang="nl-BE" dirty="0" smtClean="0"/>
              <a:t>browsers</a:t>
            </a:r>
          </a:p>
          <a:p>
            <a:pPr lvl="1"/>
            <a:r>
              <a:rPr lang="nl-BE" dirty="0" smtClean="0"/>
              <a:t>Firefox</a:t>
            </a:r>
          </a:p>
          <a:p>
            <a:pPr lvl="1"/>
            <a:r>
              <a:rPr lang="nl-BE" dirty="0" smtClean="0"/>
              <a:t>IE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91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5. Conclusie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Interessant, verkoopbaar project </a:t>
            </a:r>
          </a:p>
          <a:p>
            <a:r>
              <a:rPr lang="nl-BE" dirty="0" smtClean="0"/>
              <a:t>Heel wat deelaspecten van de opleiding in vervat</a:t>
            </a:r>
          </a:p>
          <a:p>
            <a:pPr lvl="1"/>
            <a:r>
              <a:rPr lang="nl-BE" dirty="0" smtClean="0"/>
              <a:t>Microcontrollers</a:t>
            </a:r>
          </a:p>
          <a:p>
            <a:pPr lvl="1"/>
            <a:r>
              <a:rPr lang="nl-BE" dirty="0" smtClean="0"/>
              <a:t>Analoge </a:t>
            </a:r>
            <a:r>
              <a:rPr lang="nl-BE" dirty="0" err="1" smtClean="0"/>
              <a:t>electronica</a:t>
            </a:r>
            <a:endParaRPr lang="nl-BE" dirty="0" smtClean="0"/>
          </a:p>
          <a:p>
            <a:pPr lvl="1"/>
            <a:r>
              <a:rPr lang="nl-BE" dirty="0" smtClean="0"/>
              <a:t>Programming</a:t>
            </a:r>
          </a:p>
          <a:p>
            <a:pPr lvl="2"/>
            <a:r>
              <a:rPr lang="nl-BE" dirty="0" err="1" smtClean="0"/>
              <a:t>Php</a:t>
            </a:r>
            <a:endParaRPr lang="nl-BE" dirty="0" smtClean="0"/>
          </a:p>
          <a:p>
            <a:pPr lvl="2"/>
            <a:r>
              <a:rPr lang="nl-BE" dirty="0" smtClean="0"/>
              <a:t>C/C++/C#</a:t>
            </a:r>
          </a:p>
          <a:p>
            <a:pPr lvl="2"/>
            <a:r>
              <a:rPr lang="nl-BE" dirty="0" err="1" smtClean="0"/>
              <a:t>Mysql</a:t>
            </a:r>
            <a:endParaRPr lang="nl-BE" dirty="0" smtClean="0"/>
          </a:p>
          <a:p>
            <a:pPr lvl="2"/>
            <a:r>
              <a:rPr lang="nl-BE" dirty="0" smtClean="0"/>
              <a:t>Html / CSS</a:t>
            </a:r>
            <a:endParaRPr lang="nl-BE" dirty="0" smtClean="0"/>
          </a:p>
          <a:p>
            <a:pPr lvl="1"/>
            <a:r>
              <a:rPr lang="nl-BE" dirty="0" smtClean="0"/>
              <a:t>Networking – ethernet</a:t>
            </a:r>
          </a:p>
          <a:p>
            <a:r>
              <a:rPr lang="nl-BE" dirty="0" smtClean="0"/>
              <a:t>Werken in teamverband met verschillende persoonlijkheden, specialiteiten en taken</a:t>
            </a:r>
            <a:endParaRPr lang="nl-BE" dirty="0" smtClean="0"/>
          </a:p>
          <a:p>
            <a:pPr marL="720000" lvl="2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10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7" y="7099"/>
            <a:ext cx="9239250" cy="42862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51920" y="2780928"/>
            <a:ext cx="5094000" cy="1800200"/>
          </a:xfrm>
        </p:spPr>
        <p:txBody>
          <a:bodyPr/>
          <a:lstStyle/>
          <a:p>
            <a:r>
              <a:rPr lang="nl-BE" dirty="0" smtClean="0"/>
              <a:t>Vragen?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3054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nl-BE" dirty="0" smtClean="0"/>
              <a:t>Productomschrijving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Client – Server</a:t>
            </a:r>
          </a:p>
          <a:p>
            <a:r>
              <a:rPr lang="nl-BE" dirty="0" smtClean="0"/>
              <a:t>Aansturen LED-board</a:t>
            </a:r>
          </a:p>
          <a:p>
            <a:r>
              <a:rPr lang="nl-BE" dirty="0" smtClean="0"/>
              <a:t>Info ophalen uit Database</a:t>
            </a:r>
          </a:p>
          <a:p>
            <a:r>
              <a:rPr lang="nl-BE" dirty="0" smtClean="0"/>
              <a:t>Website met gebruikers-authenticatie</a:t>
            </a:r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54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nl-BE" dirty="0" smtClean="0"/>
              <a:t>Productomschrijving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8"/>
            <a:ext cx="8334000" cy="4986001"/>
          </a:xfrm>
        </p:spPr>
        <p:txBody>
          <a:bodyPr/>
          <a:lstStyle/>
          <a:p>
            <a:r>
              <a:rPr lang="nl-BE" dirty="0" smtClean="0"/>
              <a:t>Aanpak</a:t>
            </a:r>
            <a:endParaRPr lang="nl-B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nl-BE" sz="2000" dirty="0" err="1" smtClean="0"/>
              <a:t>Brainstorm-sessie</a:t>
            </a:r>
            <a:endParaRPr lang="nl-B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nl-BE" sz="2000" dirty="0" smtClean="0"/>
              <a:t>Taken- en prioriteitenverdeling</a:t>
            </a:r>
          </a:p>
          <a:p>
            <a:pPr marL="817200" lvl="1" indent="-457200">
              <a:buFont typeface="+mj-lt"/>
              <a:buAutoNum type="alphaLcPeriod"/>
            </a:pPr>
            <a:r>
              <a:rPr lang="nl-BE" sz="2000" dirty="0" smtClean="0"/>
              <a:t>Hardware</a:t>
            </a:r>
          </a:p>
          <a:p>
            <a:pPr marL="817200" lvl="1" indent="-457200">
              <a:buFont typeface="+mj-lt"/>
              <a:buAutoNum type="alphaLcPeriod"/>
            </a:pPr>
            <a:r>
              <a:rPr lang="nl-BE" sz="2000" dirty="0" smtClean="0"/>
              <a:t>Software</a:t>
            </a:r>
          </a:p>
          <a:p>
            <a:pPr marL="1144350" lvl="2" indent="-514350">
              <a:buFont typeface="+mj-lt"/>
              <a:buAutoNum type="romanLcPeriod"/>
            </a:pPr>
            <a:r>
              <a:rPr lang="nl-BE" dirty="0" smtClean="0"/>
              <a:t>C en C#</a:t>
            </a:r>
          </a:p>
          <a:p>
            <a:pPr marL="1144350" lvl="2" indent="-514350">
              <a:buFont typeface="+mj-lt"/>
              <a:buAutoNum type="romanLcPeriod"/>
            </a:pPr>
            <a:r>
              <a:rPr lang="nl-BE" dirty="0" smtClean="0"/>
              <a:t>PHP</a:t>
            </a:r>
          </a:p>
          <a:p>
            <a:pPr marL="1144350" lvl="2" indent="-514350">
              <a:buFont typeface="+mj-lt"/>
              <a:buAutoNum type="romanLcPeriod"/>
            </a:pPr>
            <a:r>
              <a:rPr lang="nl-BE" dirty="0" err="1" smtClean="0"/>
              <a:t>Mysql</a:t>
            </a:r>
            <a:endParaRPr lang="nl-BE" dirty="0" smtClean="0"/>
          </a:p>
          <a:p>
            <a:pPr marL="1144350" lvl="2" indent="-514350">
              <a:buFont typeface="+mj-lt"/>
              <a:buAutoNum type="romanLcPeriod"/>
            </a:pPr>
            <a:r>
              <a:rPr lang="nl-BE" dirty="0" smtClean="0"/>
              <a:t>Html / CSS</a:t>
            </a:r>
          </a:p>
          <a:p>
            <a:pPr marL="817200" lvl="1" indent="-457200">
              <a:buFont typeface="+mj-lt"/>
              <a:buAutoNum type="alphaLcPeriod"/>
            </a:pPr>
            <a:r>
              <a:rPr lang="nl-BE" sz="2000" dirty="0" smtClean="0"/>
              <a:t>Aankopen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000" dirty="0" smtClean="0"/>
              <a:t>Elke sessie </a:t>
            </a:r>
            <a:r>
              <a:rPr lang="nl-BE" sz="2000" dirty="0" err="1" smtClean="0"/>
              <a:t>round</a:t>
            </a:r>
            <a:r>
              <a:rPr lang="nl-BE" sz="2000" dirty="0" smtClean="0"/>
              <a:t>-up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000" dirty="0" err="1" smtClean="0"/>
              <a:t>Laaste</a:t>
            </a:r>
            <a:r>
              <a:rPr lang="nl-BE" sz="2000" dirty="0" smtClean="0"/>
              <a:t> sessie -&gt; synthese en conclusie</a:t>
            </a:r>
            <a:endParaRPr lang="nl-BE" sz="2000" dirty="0" smtClean="0"/>
          </a:p>
          <a:p>
            <a:endParaRPr lang="nl-BE" sz="20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65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2. Hardware beschrijving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40000" y="1349999"/>
            <a:ext cx="2879872" cy="4428000"/>
          </a:xfrm>
        </p:spPr>
        <p:txBody>
          <a:bodyPr/>
          <a:lstStyle/>
          <a:p>
            <a:r>
              <a:rPr lang="nl-BE" dirty="0" smtClean="0"/>
              <a:t>Led Board</a:t>
            </a:r>
          </a:p>
          <a:p>
            <a:pPr lvl="1"/>
            <a:r>
              <a:rPr lang="nl-BE" dirty="0" smtClean="0"/>
              <a:t>16 x 32 pixels</a:t>
            </a:r>
          </a:p>
          <a:p>
            <a:pPr lvl="1"/>
            <a:r>
              <a:rPr lang="nl-BE" dirty="0" smtClean="0"/>
              <a:t>RGB </a:t>
            </a:r>
            <a:r>
              <a:rPr lang="nl-BE" dirty="0" err="1" smtClean="0"/>
              <a:t>color</a:t>
            </a:r>
            <a:endParaRPr lang="nl-BE" dirty="0" smtClean="0"/>
          </a:p>
          <a:p>
            <a:pPr lvl="1"/>
            <a:r>
              <a:rPr lang="nl-BE" dirty="0" smtClean="0"/>
              <a:t>2A op  5Vdc</a:t>
            </a:r>
          </a:p>
          <a:p>
            <a:pPr lvl="1"/>
            <a:r>
              <a:rPr lang="nl-BE" dirty="0" err="1" smtClean="0"/>
              <a:t>Chainable</a:t>
            </a:r>
            <a:endParaRPr lang="nl-BE" dirty="0" smtClean="0"/>
          </a:p>
          <a:p>
            <a:pPr lvl="1"/>
            <a:r>
              <a:rPr lang="nl-BE" dirty="0" smtClean="0"/>
              <a:t>‘</a:t>
            </a:r>
            <a:r>
              <a:rPr lang="nl-BE" dirty="0" err="1" smtClean="0"/>
              <a:t>Mid-priced</a:t>
            </a:r>
            <a:r>
              <a:rPr lang="nl-BE" dirty="0" smtClean="0"/>
              <a:t>’</a:t>
            </a:r>
          </a:p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621672"/>
            <a:ext cx="5717840" cy="4291327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5436096" y="123073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Adafruit.com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789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Hardware 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Microcontroller</a:t>
            </a:r>
          </a:p>
          <a:p>
            <a:pPr lvl="1"/>
            <a:r>
              <a:rPr lang="nl-BE" sz="1800" dirty="0" err="1"/>
              <a:t>Mbed</a:t>
            </a:r>
            <a:r>
              <a:rPr lang="nl-BE" sz="1800" dirty="0"/>
              <a:t> LPC1768</a:t>
            </a:r>
          </a:p>
          <a:p>
            <a:pPr lvl="1"/>
            <a:r>
              <a:rPr lang="nl-BE" sz="1800" dirty="0"/>
              <a:t>ARM Cortex M3</a:t>
            </a:r>
          </a:p>
          <a:p>
            <a:pPr lvl="1"/>
            <a:r>
              <a:rPr lang="nl-BE" sz="1800" dirty="0"/>
              <a:t>Ethernet</a:t>
            </a:r>
          </a:p>
          <a:p>
            <a:pPr lvl="1"/>
            <a:r>
              <a:rPr lang="nl-BE" sz="1800" dirty="0"/>
              <a:t>Voldoende I/O </a:t>
            </a:r>
            <a:r>
              <a:rPr lang="nl-BE" sz="1800" dirty="0" err="1"/>
              <a:t>pins</a:t>
            </a:r>
            <a:endParaRPr lang="nl-BE" sz="1800" dirty="0"/>
          </a:p>
          <a:p>
            <a:pPr lvl="1"/>
            <a:r>
              <a:rPr lang="nl-BE" sz="1800" dirty="0"/>
              <a:t>Ingebouwde USB flash </a:t>
            </a:r>
            <a:r>
              <a:rPr lang="nl-BE" sz="1800" dirty="0" err="1"/>
              <a:t>programmer</a:t>
            </a:r>
            <a:endParaRPr lang="nl-BE" sz="1800" dirty="0"/>
          </a:p>
          <a:p>
            <a:pPr lvl="1"/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33704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Hardware 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Voeding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5" name="Afbeelding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813690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Hardware beschrijving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Netwerkinfrastructuur</a:t>
            </a:r>
          </a:p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6" y="1666723"/>
            <a:ext cx="8244408" cy="466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3. Softwarebeschrijving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Database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3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 Leuven-Liggend-Achtergrond Wit">
  <a:themeElements>
    <a:clrScheme name="Aangepast 3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</TotalTime>
  <Words>840</Words>
  <Application>Microsoft Office PowerPoint</Application>
  <PresentationFormat>Diavoorstelling (4:3)</PresentationFormat>
  <Paragraphs>248</Paragraphs>
  <Slides>28</Slides>
  <Notes>1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7" baseType="lpstr">
      <vt:lpstr>Microsoft YaHei</vt:lpstr>
      <vt:lpstr>Arial</vt:lpstr>
      <vt:lpstr>Calibri</vt:lpstr>
      <vt:lpstr>Cambria</vt:lpstr>
      <vt:lpstr>Courier New</vt:lpstr>
      <vt:lpstr>StarSymbol</vt:lpstr>
      <vt:lpstr>Times New Roman</vt:lpstr>
      <vt:lpstr>KU Leuven-Liggend-Achtergrond Wit</vt:lpstr>
      <vt:lpstr>Visio</vt:lpstr>
      <vt:lpstr>Projectlab Bachelor Electronica - ICT</vt:lpstr>
      <vt:lpstr>PowerPoint-presentatie</vt:lpstr>
      <vt:lpstr>Productomschrijving</vt:lpstr>
      <vt:lpstr>Productomschrijving</vt:lpstr>
      <vt:lpstr>2. Hardware beschrijving</vt:lpstr>
      <vt:lpstr>2. Hardware beschrijving</vt:lpstr>
      <vt:lpstr>2. Hardware beschrijving</vt:lpstr>
      <vt:lpstr>2. Hardware 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3. Softwarebeschrijving</vt:lpstr>
      <vt:lpstr>4. Toekomstig Werk</vt:lpstr>
      <vt:lpstr>4. Toekomstig Werk</vt:lpstr>
      <vt:lpstr>5. Conclusie</vt:lpstr>
      <vt:lpstr>Vragen?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Francis Hoste</dc:creator>
  <dc:description>Huisstijl KU Leuven - Versie 24 juli 2012</dc:description>
  <cp:lastModifiedBy>Francis Hoste</cp:lastModifiedBy>
  <cp:revision>70</cp:revision>
  <dcterms:created xsi:type="dcterms:W3CDTF">2012-07-10T07:57:57Z</dcterms:created>
  <dcterms:modified xsi:type="dcterms:W3CDTF">2015-05-12T20:31:14Z</dcterms:modified>
</cp:coreProperties>
</file>