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86" r:id="rId11"/>
    <p:sldId id="287" r:id="rId12"/>
    <p:sldId id="271" r:id="rId13"/>
    <p:sldId id="276" r:id="rId14"/>
    <p:sldId id="277" r:id="rId15"/>
    <p:sldId id="278" r:id="rId16"/>
    <p:sldId id="279" r:id="rId17"/>
    <p:sldId id="281" r:id="rId18"/>
    <p:sldId id="280" r:id="rId19"/>
    <p:sldId id="282" r:id="rId20"/>
    <p:sldId id="283" r:id="rId21"/>
    <p:sldId id="284" r:id="rId22"/>
    <p:sldId id="272" r:id="rId23"/>
    <p:sldId id="285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78E74"/>
    <a:srgbClr val="3BBB99"/>
    <a:srgbClr val="116E8A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6" autoAdjust="0"/>
    <p:restoredTop sz="94656" autoAdjust="0"/>
  </p:normalViewPr>
  <p:slideViewPr>
    <p:cSldViewPr snapToObjects="1" showGuides="1">
      <p:cViewPr varScale="1">
        <p:scale>
          <a:sx n="82" d="100"/>
          <a:sy n="82" d="100"/>
        </p:scale>
        <p:origin x="1771" y="53"/>
      </p:cViewPr>
      <p:guideLst>
        <p:guide orient="horz" pos="2296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3134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11/05/2015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11/05/2015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97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30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32656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81779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047998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teken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Projectlab</a:t>
            </a:r>
            <a:r>
              <a:rPr lang="nl-BE" dirty="0" smtClean="0"/>
              <a:t> Bachelor </a:t>
            </a:r>
            <a:r>
              <a:rPr lang="nl-BE" dirty="0" err="1" smtClean="0"/>
              <a:t>Electronica</a:t>
            </a:r>
            <a:r>
              <a:rPr lang="nl-BE" dirty="0" smtClean="0"/>
              <a:t> - ICT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2555776" y="4509120"/>
            <a:ext cx="5580000" cy="1080000"/>
          </a:xfrm>
        </p:spPr>
        <p:txBody>
          <a:bodyPr/>
          <a:lstStyle/>
          <a:p>
            <a:pPr algn="ctr"/>
            <a:r>
              <a:rPr lang="nl-BE" dirty="0" smtClean="0"/>
              <a:t>Ontwerp Quizcomputer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2303808" cy="4428000"/>
          </a:xfrm>
        </p:spPr>
        <p:txBody>
          <a:bodyPr/>
          <a:lstStyle/>
          <a:p>
            <a:r>
              <a:rPr lang="nl-BE" dirty="0" smtClean="0"/>
              <a:t>MVC-model</a:t>
            </a:r>
          </a:p>
          <a:p>
            <a:endParaRPr lang="nl-BE" dirty="0" smtClean="0"/>
          </a:p>
          <a:p>
            <a:r>
              <a:rPr lang="it-IT" sz="1800" dirty="0"/>
              <a:t>Model (design)</a:t>
            </a:r>
          </a:p>
          <a:p>
            <a:r>
              <a:rPr lang="it-IT" sz="1800" dirty="0" smtClean="0"/>
              <a:t>View </a:t>
            </a:r>
            <a:r>
              <a:rPr lang="it-IT" sz="1800" dirty="0"/>
              <a:t>(web pagina)</a:t>
            </a:r>
          </a:p>
          <a:p>
            <a:r>
              <a:rPr lang="it-IT" sz="1800" dirty="0" smtClean="0"/>
              <a:t>Controller </a:t>
            </a:r>
            <a:r>
              <a:rPr lang="it-IT" sz="1800" dirty="0"/>
              <a:t>(logica)</a:t>
            </a:r>
            <a:endParaRPr lang="nl-BE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429000"/>
            <a:ext cx="530616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527944" cy="4428000"/>
          </a:xfrm>
        </p:spPr>
        <p:txBody>
          <a:bodyPr/>
          <a:lstStyle/>
          <a:p>
            <a:r>
              <a:rPr lang="nl-BE" dirty="0"/>
              <a:t>Application </a:t>
            </a:r>
            <a:r>
              <a:rPr lang="nl-BE" dirty="0" err="1" smtClean="0"/>
              <a:t>layout</a:t>
            </a:r>
            <a:endParaRPr lang="nl-BE" dirty="0" smtClean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060"/>
            <a:ext cx="73818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Serversoftware - Quiz-pagina</a:t>
            </a:r>
          </a:p>
          <a:p>
            <a:pPr lvl="1"/>
            <a:r>
              <a:rPr lang="nl-BE" sz="1800" dirty="0"/>
              <a:t>Vragen uit het actieve examen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Antwoorden in willekeurige volgorde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Timer van 60 s om te antwoorden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Afbeelding bij elke vraag is optioneel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Afbeelding op scherm en led-matrix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Overzicht </a:t>
            </a:r>
            <a:r>
              <a:rPr lang="nl-BE" dirty="0" smtClean="0"/>
              <a:t>Quiz-pagina</a:t>
            </a:r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827584" y="1772816"/>
            <a:ext cx="2887920" cy="442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53544" y="1772816"/>
            <a:ext cx="3176640" cy="44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10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&amp; </a:t>
            </a:r>
            <a:r>
              <a:rPr lang="pt-BR" dirty="0" smtClean="0"/>
              <a:t>Cookies </a:t>
            </a:r>
            <a:r>
              <a:rPr lang="pt-BR" dirty="0"/>
              <a:t>in de </a:t>
            </a:r>
            <a:r>
              <a:rPr lang="pt-BR" dirty="0" smtClean="0"/>
              <a:t>Quiz-pagina</a:t>
            </a:r>
          </a:p>
          <a:p>
            <a:pPr marL="0" indent="0">
              <a:buNone/>
            </a:pPr>
            <a:endParaRPr lang="pt-BR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Eerste keer laden: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Actief examen &amp; bijhorende vragenlijst van server halen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E-mail uit registratie onthouden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Index vragen op 0 zetten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800" dirty="0"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Als cookies al bestaan: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Index vragen + 1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674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Inladen van de vraag – Ajax </a:t>
            </a:r>
            <a:r>
              <a:rPr lang="nl-BE" dirty="0" smtClean="0"/>
              <a:t>call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225819" cy="38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743968" cy="4428000"/>
          </a:xfrm>
        </p:spPr>
        <p:txBody>
          <a:bodyPr/>
          <a:lstStyle/>
          <a:p>
            <a:r>
              <a:rPr lang="nl-BE" dirty="0"/>
              <a:t>Overzicht </a:t>
            </a:r>
            <a:r>
              <a:rPr lang="nl-BE" dirty="0" err="1" smtClean="0"/>
              <a:t>getQuestion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r>
              <a:rPr lang="nl-BE" sz="1800" dirty="0"/>
              <a:t>ID van de vraag was meegegeven in POST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Eerste SELECT geeft 0 resultaten zonder afbeeldingen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RGB-waarde van elke pixel wordt omgezet naar byte-formaat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263920" y="1349640"/>
            <a:ext cx="3159000" cy="44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72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743968" cy="4428000"/>
          </a:xfrm>
        </p:spPr>
        <p:txBody>
          <a:bodyPr/>
          <a:lstStyle/>
          <a:p>
            <a:r>
              <a:rPr lang="nl-BE" dirty="0"/>
              <a:t>60 s – </a:t>
            </a:r>
            <a:r>
              <a:rPr lang="nl-BE" dirty="0" smtClean="0"/>
              <a:t>timer</a:t>
            </a:r>
          </a:p>
          <a:p>
            <a:endParaRPr lang="nl-BE" dirty="0" smtClean="0"/>
          </a:p>
          <a:p>
            <a:pPr marL="0" indent="0">
              <a:buNone/>
            </a:pPr>
            <a:r>
              <a:rPr lang="nl-BE" sz="1800" dirty="0"/>
              <a:t>Client-side timer in javascript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Iedere seconde wordt functie uitgevoerd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Als de teller 0 bereikt, wordt de vraag automatisch ingediend</a:t>
            </a:r>
          </a:p>
        </p:txBody>
      </p:sp>
      <p:sp>
        <p:nvSpPr>
          <p:cNvPr id="7" name="Tijdelijke aanduiding voor tekst 3"/>
          <p:cNvSpPr txBox="1">
            <a:spLocks/>
          </p:cNvSpPr>
          <p:nvPr/>
        </p:nvSpPr>
        <p:spPr>
          <a:xfrm>
            <a:off x="4810320" y="1350000"/>
            <a:ext cx="4066560" cy="442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b="1" dirty="0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myVar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setInterval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600" b="1" dirty="0" err="1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 {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myTimer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()},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1000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600" b="1" dirty="0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d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60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endParaRPr lang="nl-BE" sz="1600" dirty="0" smtClean="0">
              <a:latin typeface="Arial" pitchFamily="18"/>
              <a:ea typeface="Microsoft YaHei" pitchFamily="18"/>
              <a:cs typeface="Arial" pitchFamily="18"/>
            </a:endParaRP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600" b="1" dirty="0" err="1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0000FF"/>
                </a:solidFill>
                <a:latin typeface="Arial" pitchFamily="18"/>
                <a:ea typeface="Microsoft YaHei" pitchFamily="18"/>
                <a:cs typeface="Arial" pitchFamily="18"/>
              </a:rPr>
              <a:t>myTimer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 {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    d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--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document</a:t>
            </a:r>
            <a:r>
              <a:rPr lang="nl-BE" sz="1600" dirty="0" err="1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getElementById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"timer"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)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innerHTML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"Time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left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to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answer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this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question: "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+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d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+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seconds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1600" b="1" dirty="0" err="1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(d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){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answerQuestion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(); }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}</a:t>
            </a:r>
            <a:endParaRPr lang="nl-BE" sz="1600" dirty="0">
              <a:latin typeface="Arial" pitchFamily="18"/>
              <a:ea typeface="Microsoft YaHei" pitchFamily="18"/>
              <a:cs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13085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5976216" cy="4428000"/>
          </a:xfrm>
        </p:spPr>
        <p:txBody>
          <a:bodyPr/>
          <a:lstStyle/>
          <a:p>
            <a:r>
              <a:rPr lang="nl-BE" dirty="0"/>
              <a:t>Afbeelding </a:t>
            </a:r>
            <a:r>
              <a:rPr lang="nl-BE" dirty="0" smtClean="0"/>
              <a:t>uploaden</a:t>
            </a:r>
          </a:p>
          <a:p>
            <a:pPr lvl="1"/>
            <a:r>
              <a:rPr lang="nl-BE" sz="1800" dirty="0" err="1"/>
              <a:t>Admins</a:t>
            </a:r>
            <a:r>
              <a:rPr lang="nl-BE" sz="1800" dirty="0"/>
              <a:t> hebben overzicht van alle vragen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Bij elke vraag kan men 1 afbeelding uploaden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Automatische omzetting naar correcte grootte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Alleen bepaalde extensies toegestaan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Bestanden op de server, </a:t>
            </a:r>
            <a:r>
              <a:rPr lang="nl-BE" sz="1800" dirty="0" err="1"/>
              <a:t>filepath</a:t>
            </a:r>
            <a:r>
              <a:rPr lang="nl-BE" sz="1800" dirty="0"/>
              <a:t> in de </a:t>
            </a:r>
            <a:r>
              <a:rPr lang="nl-BE" sz="1800" dirty="0" smtClean="0"/>
              <a:t>DB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290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4464048" cy="4428000"/>
          </a:xfrm>
        </p:spPr>
        <p:txBody>
          <a:bodyPr/>
          <a:lstStyle/>
          <a:p>
            <a:r>
              <a:rPr lang="nl-BE" dirty="0"/>
              <a:t>Overzicht </a:t>
            </a:r>
            <a:r>
              <a:rPr lang="nl-BE" dirty="0" err="1" smtClean="0"/>
              <a:t>uploadImages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r>
              <a:rPr lang="nl-BE" sz="1800" dirty="0"/>
              <a:t>3 versies van elke afbeelding op de server</a:t>
            </a:r>
          </a:p>
          <a:p>
            <a:r>
              <a:rPr lang="nl-BE" sz="1800" dirty="0"/>
              <a:t>→ </a:t>
            </a:r>
            <a:r>
              <a:rPr lang="nl-BE" sz="1800" dirty="0" err="1"/>
              <a:t>original</a:t>
            </a:r>
            <a:r>
              <a:rPr lang="nl-BE" sz="1800" dirty="0"/>
              <a:t>: oorspronkelijke afbeelding</a:t>
            </a:r>
          </a:p>
          <a:p>
            <a:endParaRPr lang="nl-BE" sz="1800" dirty="0"/>
          </a:p>
          <a:p>
            <a:r>
              <a:rPr lang="nl-BE" sz="1800" dirty="0"/>
              <a:t>→ </a:t>
            </a:r>
            <a:r>
              <a:rPr lang="nl-BE" sz="1800" dirty="0" err="1"/>
              <a:t>highRes</a:t>
            </a:r>
            <a:r>
              <a:rPr lang="nl-BE" sz="1800" dirty="0"/>
              <a:t>: 300x300 formaat voor webpagina's</a:t>
            </a:r>
          </a:p>
          <a:p>
            <a:endParaRPr lang="nl-BE" sz="1800" dirty="0"/>
          </a:p>
          <a:p>
            <a:r>
              <a:rPr lang="nl-BE" sz="1800" dirty="0"/>
              <a:t>→ </a:t>
            </a:r>
            <a:r>
              <a:rPr lang="nl-BE" sz="1800" dirty="0" err="1"/>
              <a:t>lowRes</a:t>
            </a:r>
            <a:r>
              <a:rPr lang="nl-BE" sz="1800" dirty="0"/>
              <a:t>: 32x16 formaat voor de led-matrix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218920" y="1349640"/>
            <a:ext cx="3249000" cy="44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45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988840"/>
            <a:ext cx="276229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Francis Hoste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Gerd</a:t>
            </a: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Van Buggenhout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Jonas Van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Waes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Kevin Van Hee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Tomas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Kello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Academiejaar 2014-2015</a:t>
            </a: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105052"/>
            <a:ext cx="8208464" cy="44280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dirty="0"/>
              <a:t>Controle </a:t>
            </a:r>
            <a:r>
              <a:rPr lang="nl-BE" dirty="0" smtClean="0"/>
              <a:t>uploaden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allowedTypes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array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(IMAGETYPE_GIF, IMAGETYPE_JPEG, IMAGETYPE_PNG, IMAGETYPE_SWF, IMAGETYPE_PSD, IMAGETYPE_BMP, IMAGETYPE_JPC, IMAGETYPE_JP2, IMAGETYPE_JPX, IMAGETYPE_JB2, IMAGETYPE_SWC, IMAGETYPE_IFF, IMAGETYPE_WBMP, IMAGETYPE_XBM, IMAGETYPE_ICO);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detectedType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exif_imagetype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tmp_name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Check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type is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allowed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&amp;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size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&lt; 2 MB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((</a:t>
            </a:r>
            <a:r>
              <a:rPr lang="nl-BE" sz="12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in_array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detectedType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allowedTypes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))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&amp;&amp;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size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&lt;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2097152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Notify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error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"error"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&gt;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$error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"error"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12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echo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'&lt;script type="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text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/javascript"&gt; alert("&lt;?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php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echo $error ?&gt;"); &lt;/script&gt;'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Upload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it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to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server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and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insert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into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database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Invalid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file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dirty="0"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28911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26948" y="1196752"/>
            <a:ext cx="8208464" cy="4851248"/>
          </a:xfrm>
        </p:spPr>
        <p:txBody>
          <a:bodyPr numCol="2"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dirty="0"/>
              <a:t>Conversion </a:t>
            </a:r>
            <a:r>
              <a:rPr lang="nl-BE" dirty="0" smtClean="0"/>
              <a:t>afbeelding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Arial" pitchFamily="18"/>
                <a:ea typeface="Microsoft YaHei" pitchFamily="18"/>
                <a:cs typeface="Arial" pitchFamily="18"/>
              </a:rPr>
              <a:t>ak_img_resize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newcopy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 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getimagesize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 smtClean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width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height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strtolower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"gif"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imagecreatefromgif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}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png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imagecreatefrompng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}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 smtClean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 smtClean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imagecreatefromjpeg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}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imagecreatetruecolor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imagecopyresampled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width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height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imagejpeg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newcopy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100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imagedestroy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imagedestroy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702025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Stuurprogramma Microcontroller</a:t>
            </a:r>
            <a:endParaRPr lang="nl-B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81015"/>
              </p:ext>
            </p:extLst>
          </p:nvPr>
        </p:nvGraphicFramePr>
        <p:xfrm>
          <a:off x="1159500" y="1772816"/>
          <a:ext cx="495300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6240900" imgH="6118995" progId="Visio.Drawing.15">
                  <p:embed/>
                </p:oleObj>
              </mc:Choice>
              <mc:Fallback>
                <p:oleObj name="Visio" r:id="rId3" imgW="6240900" imgH="611899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500" y="1772816"/>
                        <a:ext cx="4953000" cy="485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MCU testapplicatie</a:t>
            </a:r>
            <a:endParaRPr lang="nl-BE" dirty="0"/>
          </a:p>
        </p:txBody>
      </p:sp>
      <p:pic>
        <p:nvPicPr>
          <p:cNvPr id="6" name="Afbeelding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132856"/>
            <a:ext cx="833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Toekomstig Werk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Beveiliging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57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Toekomstig Werk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Compatibiliteit Verschillende browsers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91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Conclusie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10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BE" dirty="0" smtClean="0"/>
              <a:t>Productomschrijving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Client – Server</a:t>
            </a:r>
          </a:p>
          <a:p>
            <a:r>
              <a:rPr lang="nl-BE" dirty="0" smtClean="0"/>
              <a:t>Aansturen LED-board</a:t>
            </a:r>
          </a:p>
          <a:p>
            <a:r>
              <a:rPr lang="nl-BE" dirty="0" smtClean="0"/>
              <a:t>Info ophalen uit Database</a:t>
            </a:r>
          </a:p>
          <a:p>
            <a:r>
              <a:rPr lang="nl-BE" dirty="0" smtClean="0"/>
              <a:t>Website met gebruikers-authenticatie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2. Hardware 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Led Board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8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Microcontroller</a:t>
            </a:r>
          </a:p>
          <a:p>
            <a:pPr lvl="1"/>
            <a:r>
              <a:rPr lang="nl-BE" sz="1800" dirty="0" err="1"/>
              <a:t>Mbed</a:t>
            </a:r>
            <a:r>
              <a:rPr lang="nl-BE" sz="1800" dirty="0"/>
              <a:t> LPC1768</a:t>
            </a:r>
          </a:p>
          <a:p>
            <a:pPr lvl="1"/>
            <a:r>
              <a:rPr lang="nl-BE" sz="1800" dirty="0"/>
              <a:t>ARM Cortex M3</a:t>
            </a:r>
          </a:p>
          <a:p>
            <a:pPr lvl="1"/>
            <a:r>
              <a:rPr lang="nl-BE" sz="1800" dirty="0"/>
              <a:t>Ethernet</a:t>
            </a:r>
          </a:p>
          <a:p>
            <a:pPr lvl="1"/>
            <a:r>
              <a:rPr lang="nl-BE" sz="1800" dirty="0"/>
              <a:t>Voldoende I/O </a:t>
            </a:r>
            <a:r>
              <a:rPr lang="nl-BE" sz="1800" dirty="0" err="1"/>
              <a:t>pins</a:t>
            </a:r>
            <a:endParaRPr lang="nl-BE" sz="1800" dirty="0"/>
          </a:p>
          <a:p>
            <a:pPr lvl="1"/>
            <a:r>
              <a:rPr lang="nl-BE" sz="1800" dirty="0"/>
              <a:t>Ingebouwde USB flash </a:t>
            </a:r>
            <a:r>
              <a:rPr lang="nl-BE" sz="1800" dirty="0" err="1"/>
              <a:t>programmer</a:t>
            </a:r>
            <a:endParaRPr lang="nl-BE" sz="1800" dirty="0"/>
          </a:p>
          <a:p>
            <a:pPr lvl="1"/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370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Voeding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13690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Netwerkinfrastructuur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59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Softwarebeschrijving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Zend Framework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en-US" sz="1800" dirty="0" err="1" smtClean="0"/>
              <a:t>Modulair</a:t>
            </a:r>
            <a:endParaRPr lang="en-US" sz="1800" dirty="0"/>
          </a:p>
          <a:p>
            <a:r>
              <a:rPr lang="en-US" sz="1800" dirty="0" err="1" smtClean="0"/>
              <a:t>Uitbreidbaar</a:t>
            </a:r>
            <a:endParaRPr lang="en-US" sz="1800" dirty="0"/>
          </a:p>
          <a:p>
            <a:r>
              <a:rPr lang="en-US" sz="1800" dirty="0" smtClean="0"/>
              <a:t>High </a:t>
            </a:r>
            <a:r>
              <a:rPr lang="en-US" sz="1800" dirty="0"/>
              <a:t>performing</a:t>
            </a:r>
          </a:p>
          <a:p>
            <a:r>
              <a:rPr lang="en-US" sz="1800" dirty="0" smtClean="0"/>
              <a:t>Secure</a:t>
            </a:r>
            <a:endParaRPr lang="en-US" sz="1800" dirty="0"/>
          </a:p>
          <a:p>
            <a:r>
              <a:rPr lang="en-US" sz="1800" dirty="0" smtClean="0"/>
              <a:t>Community</a:t>
            </a:r>
            <a:endParaRPr lang="en-US" sz="1800" dirty="0"/>
          </a:p>
          <a:p>
            <a:r>
              <a:rPr lang="en-US" sz="1800" dirty="0" smtClean="0"/>
              <a:t>Enterprise </a:t>
            </a:r>
            <a:r>
              <a:rPr lang="en-US" sz="1800" dirty="0"/>
              <a:t>ready</a:t>
            </a:r>
          </a:p>
          <a:p>
            <a:r>
              <a:rPr lang="en-US" sz="1800" dirty="0" smtClean="0"/>
              <a:t>Runtime </a:t>
            </a:r>
            <a:r>
              <a:rPr lang="en-US" sz="1800" dirty="0"/>
              <a:t>errors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7240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729</Words>
  <Application>Microsoft Office PowerPoint</Application>
  <PresentationFormat>Diavoorstelling (4:3)</PresentationFormat>
  <Paragraphs>206</Paragraphs>
  <Slides>26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5" baseType="lpstr">
      <vt:lpstr>Microsoft YaHei</vt:lpstr>
      <vt:lpstr>Arial</vt:lpstr>
      <vt:lpstr>Calibri</vt:lpstr>
      <vt:lpstr>Cambria</vt:lpstr>
      <vt:lpstr>Courier New</vt:lpstr>
      <vt:lpstr>StarSymbol</vt:lpstr>
      <vt:lpstr>Times New Roman</vt:lpstr>
      <vt:lpstr>KU Leuven-Liggend-Achtergrond Wit</vt:lpstr>
      <vt:lpstr>Visio</vt:lpstr>
      <vt:lpstr>Projectlab Bachelor Electronica - ICT</vt:lpstr>
      <vt:lpstr>PowerPoint-presentatie</vt:lpstr>
      <vt:lpstr>Productomschrijving</vt:lpstr>
      <vt:lpstr>2. Hardware beschrijving</vt:lpstr>
      <vt:lpstr>2. Hardware beschrijving</vt:lpstr>
      <vt:lpstr>2. Hardware beschrijving</vt:lpstr>
      <vt:lpstr>2. Hardware 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4. Toekomstig Werk</vt:lpstr>
      <vt:lpstr>4. Toekomstig Werk</vt:lpstr>
      <vt:lpstr>5. Conclusie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Francis Hoste</dc:creator>
  <dc:description>Huisstijl KU Leuven - Versie 24 juli 2012</dc:description>
  <cp:lastModifiedBy>Francis Hoste</cp:lastModifiedBy>
  <cp:revision>63</cp:revision>
  <dcterms:created xsi:type="dcterms:W3CDTF">2012-07-10T07:57:57Z</dcterms:created>
  <dcterms:modified xsi:type="dcterms:W3CDTF">2015-05-11T20:27:25Z</dcterms:modified>
</cp:coreProperties>
</file>