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5"/>
  </p:sldMasterIdLst>
  <p:notesMasterIdLst>
    <p:notesMasterId r:id="rId23"/>
  </p:notesMasterIdLst>
  <p:handoutMasterIdLst>
    <p:handoutMasterId r:id="rId24"/>
  </p:handoutMasterIdLst>
  <p:sldIdLst>
    <p:sldId id="283" r:id="rId6"/>
    <p:sldId id="284" r:id="rId7"/>
    <p:sldId id="286" r:id="rId8"/>
    <p:sldId id="285" r:id="rId9"/>
    <p:sldId id="294" r:id="rId10"/>
    <p:sldId id="295" r:id="rId11"/>
    <p:sldId id="287" r:id="rId12"/>
    <p:sldId id="288" r:id="rId13"/>
    <p:sldId id="292" r:id="rId14"/>
    <p:sldId id="289" r:id="rId15"/>
    <p:sldId id="290" r:id="rId16"/>
    <p:sldId id="291" r:id="rId17"/>
    <p:sldId id="293" r:id="rId18"/>
    <p:sldId id="296" r:id="rId19"/>
    <p:sldId id="297" r:id="rId20"/>
    <p:sldId id="298" r:id="rId21"/>
    <p:sldId id="274" r:id="rId22"/>
  </p:sldIdLst>
  <p:sldSz cx="9144000" cy="5715000" type="screen16x1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88">
          <p15:clr>
            <a:srgbClr val="A4A3A4"/>
          </p15:clr>
        </p15:guide>
        <p15:guide id="2" orient="horz" pos="1800">
          <p15:clr>
            <a:srgbClr val="A4A3A4"/>
          </p15:clr>
        </p15:guide>
        <p15:guide id="3" orient="horz" pos="291">
          <p15:clr>
            <a:srgbClr val="A4A3A4"/>
          </p15:clr>
        </p15:guide>
        <p15:guide id="4" orient="horz" pos="2707">
          <p15:clr>
            <a:srgbClr val="A4A3A4"/>
          </p15:clr>
        </p15:guide>
        <p15:guide id="5" orient="horz" pos="847">
          <p15:clr>
            <a:srgbClr val="A4A3A4"/>
          </p15:clr>
        </p15:guide>
        <p15:guide id="6" orient="horz" pos="2355">
          <p15:clr>
            <a:srgbClr val="A4A3A4"/>
          </p15:clr>
        </p15:guide>
        <p15:guide id="7" orient="horz" pos="1220">
          <p15:clr>
            <a:srgbClr val="A4A3A4"/>
          </p15:clr>
        </p15:guide>
        <p15:guide id="8" pos="295">
          <p15:clr>
            <a:srgbClr val="A4A3A4"/>
          </p15:clr>
        </p15:guide>
        <p15:guide id="9" pos="2880">
          <p15:clr>
            <a:srgbClr val="A4A3A4"/>
          </p15:clr>
        </p15:guide>
        <p15:guide id="10" pos="5465">
          <p15:clr>
            <a:srgbClr val="A4A3A4"/>
          </p15:clr>
        </p15:guide>
        <p15:guide id="11" pos="1587">
          <p15:clr>
            <a:srgbClr val="A4A3A4"/>
          </p15:clr>
        </p15:guide>
        <p15:guide id="12" pos="4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D600"/>
    <a:srgbClr val="000000"/>
    <a:srgbClr val="968C83"/>
    <a:srgbClr val="898989"/>
    <a:srgbClr val="3C3C3C"/>
    <a:srgbClr val="FF33C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88757" autoAdjust="0"/>
  </p:normalViewPr>
  <p:slideViewPr>
    <p:cSldViewPr showGuides="1">
      <p:cViewPr varScale="1">
        <p:scale>
          <a:sx n="101" d="100"/>
          <a:sy n="101" d="100"/>
        </p:scale>
        <p:origin x="144" y="612"/>
      </p:cViewPr>
      <p:guideLst>
        <p:guide orient="horz" pos="3388"/>
        <p:guide orient="horz" pos="1800"/>
        <p:guide orient="horz" pos="291"/>
        <p:guide orient="horz" pos="2707"/>
        <p:guide orient="horz" pos="847"/>
        <p:guide orient="horz" pos="2355"/>
        <p:guide orient="horz" pos="1220"/>
        <p:guide pos="295"/>
        <p:guide pos="2880"/>
        <p:guide pos="5465"/>
        <p:guide pos="1587"/>
        <p:guide pos="4173"/>
      </p:guideLst>
    </p:cSldViewPr>
  </p:slideViewPr>
  <p:outlineViewPr>
    <p:cViewPr>
      <p:scale>
        <a:sx n="33" d="100"/>
        <a:sy n="33" d="100"/>
      </p:scale>
      <p:origin x="3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BCAD25-2A38-491E-8120-6B8E06BC3A92}" type="datetimeFigureOut">
              <a:rPr lang="en-GB" smtClean="0"/>
              <a:pPr/>
              <a:t>07/09/2018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489E6E-CBB7-49F2-A722-8D1DB933389F}" type="slidenum">
              <a:rPr lang="en-GB" smtClean="0"/>
              <a:pPr/>
              <a:t>‹#›</a:t>
            </a:fld>
            <a:endParaRPr lang="en-GB"/>
          </a:p>
        </p:txBody>
      </p:sp>
    </p:spTree>
    <p:extLst>
      <p:ext uri="{BB962C8B-B14F-4D97-AF65-F5344CB8AC3E}">
        <p14:creationId xmlns:p14="http://schemas.microsoft.com/office/powerpoint/2010/main" val="1498590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949CAE-1AB1-44B3-8E9E-7AEA386918F7}" type="datetimeFigureOut">
              <a:rPr lang="en-GB"/>
              <a:pPr>
                <a:defRPr/>
              </a:pPr>
              <a:t>07/09/2018</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A31B990-BC87-41FB-965D-9590EB3617D3}" type="slidenum">
              <a:rPr lang="en-GB"/>
              <a:pPr>
                <a:defRPr/>
              </a:pPr>
              <a:t>‹#›</a:t>
            </a:fld>
            <a:endParaRPr lang="en-GB"/>
          </a:p>
        </p:txBody>
      </p:sp>
    </p:spTree>
    <p:extLst>
      <p:ext uri="{BB962C8B-B14F-4D97-AF65-F5344CB8AC3E}">
        <p14:creationId xmlns:p14="http://schemas.microsoft.com/office/powerpoint/2010/main" val="12379159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GB" b="1" baseline="0" dirty="0" err="1" smtClean="0"/>
              <a:t>BuroHappold</a:t>
            </a:r>
            <a:r>
              <a:rPr lang="en-GB" b="1" baseline="0" dirty="0" smtClean="0"/>
              <a:t> Base Corporate </a:t>
            </a:r>
            <a:r>
              <a:rPr lang="en-GB" b="1" baseline="0" dirty="0" err="1" smtClean="0"/>
              <a:t>Presentation_Issue</a:t>
            </a:r>
            <a:r>
              <a:rPr lang="en-GB" b="1" baseline="0" dirty="0" smtClean="0"/>
              <a:t> 004 2016</a:t>
            </a:r>
          </a:p>
        </p:txBody>
      </p:sp>
      <p:sp>
        <p:nvSpPr>
          <p:cNvPr id="4" name="Slide Number Placeholder 3"/>
          <p:cNvSpPr>
            <a:spLocks noGrp="1"/>
          </p:cNvSpPr>
          <p:nvPr>
            <p:ph type="sldNum" sz="quarter" idx="10"/>
          </p:nvPr>
        </p:nvSpPr>
        <p:spPr/>
        <p:txBody>
          <a:bodyPr/>
          <a:lstStyle/>
          <a:p>
            <a:pPr>
              <a:defRPr/>
            </a:pPr>
            <a:fld id="{2A31B990-BC87-41FB-965D-9590EB3617D3}"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A31B990-BC87-41FB-965D-9590EB3617D3}" type="slidenum">
              <a:rPr lang="en-GB" smtClean="0"/>
              <a:pPr>
                <a:defRPr/>
              </a:pPr>
              <a:t>17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www.burohappold.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1: White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7836" y="1945148"/>
            <a:ext cx="5206578" cy="1825267"/>
          </a:xfrm>
          <a:prstGeom prst="rect">
            <a:avLst/>
          </a:prstGeom>
        </p:spPr>
      </p:pic>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smtClean="0"/>
              <a:t>CLICK TO ADD PRESENTATION TITLE IN CAPS </a:t>
            </a:r>
            <a:br>
              <a:rPr lang="en-US" dirty="0" smtClean="0"/>
            </a:br>
            <a:r>
              <a:rPr lang="en-US" dirty="0" smtClean="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smtClean="0"/>
              <a:t>Click to add date in full</a:t>
            </a:r>
            <a:endParaRPr lang="en-GB" dirty="0"/>
          </a:p>
        </p:txBody>
      </p:sp>
      <p:sp>
        <p:nvSpPr>
          <p:cNvPr id="6" name="TextBox 5"/>
          <p:cNvSpPr txBox="1"/>
          <p:nvPr userDrawn="1"/>
        </p:nvSpPr>
        <p:spPr>
          <a:xfrm>
            <a:off x="2484437" y="5340197"/>
            <a:ext cx="4175125" cy="76944"/>
          </a:xfrm>
          <a:prstGeom prst="rect">
            <a:avLst/>
          </a:prstGeom>
          <a:noFill/>
        </p:spPr>
        <p:txBody>
          <a:bodyPr wrap="square" lIns="0" tIns="0" rIns="0" bIns="0" rtlCol="0">
            <a:spAutoFit/>
          </a:bodyPr>
          <a:lstStyle/>
          <a:p>
            <a:pPr algn="ctr"/>
            <a:r>
              <a:rPr lang="en-US" sz="500" cap="all" dirty="0" smtClean="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84838901"/>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image slide">
    <p:spTree>
      <p:nvGrpSpPr>
        <p:cNvPr id="1" name=""/>
        <p:cNvGrpSpPr/>
        <p:nvPr/>
      </p:nvGrpSpPr>
      <p:grpSpPr>
        <a:xfrm>
          <a:off x="0" y="0"/>
          <a:ext cx="0" cy="0"/>
          <a:chOff x="0" y="0"/>
          <a:chExt cx="0" cy="0"/>
        </a:xfrm>
      </p:grpSpPr>
      <p:sp>
        <p:nvSpPr>
          <p:cNvPr id="5" name="Picture Placeholder 11"/>
          <p:cNvSpPr>
            <a:spLocks noGrp="1"/>
          </p:cNvSpPr>
          <p:nvPr>
            <p:ph type="pic" sz="quarter" idx="15"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11" name="Picture Placeholder 5"/>
          <p:cNvSpPr>
            <a:spLocks noGrp="1" noChangeAspect="1"/>
          </p:cNvSpPr>
          <p:nvPr>
            <p:ph type="pic" sz="quarter" idx="10"/>
          </p:nvPr>
        </p:nvSpPr>
        <p:spPr>
          <a:xfrm>
            <a:off x="0" y="461964"/>
            <a:ext cx="7048500" cy="4552164"/>
          </a:xfrm>
          <a:prstGeom prst="rect">
            <a:avLst/>
          </a:prstGeom>
        </p:spPr>
        <p:txBody>
          <a:bodyPr/>
          <a:lstStyle>
            <a:lvl1pPr marL="0" indent="0" algn="ctr">
              <a:buNone/>
              <a:tabLst>
                <a:tab pos="3140075" algn="l"/>
              </a:tabLst>
              <a:defRPr baseline="0"/>
            </a:lvl1pPr>
          </a:lstStyle>
          <a:p>
            <a:r>
              <a:rPr lang="en-US" smtClean="0"/>
              <a:t>Click icon to add picture</a:t>
            </a:r>
            <a:endParaRPr lang="en-GB" dirty="0" smtClean="0"/>
          </a:p>
        </p:txBody>
      </p:sp>
      <p:sp>
        <p:nvSpPr>
          <p:cNvPr id="17" name="Content Placeholder 2"/>
          <p:cNvSpPr>
            <a:spLocks noGrp="1"/>
          </p:cNvSpPr>
          <p:nvPr>
            <p:ph idx="1" hasCustomPrompt="1"/>
          </p:nvPr>
        </p:nvSpPr>
        <p:spPr>
          <a:xfrm>
            <a:off x="7049150" y="887972"/>
            <a:ext cx="2094850" cy="1603548"/>
          </a:xfrm>
          <a:prstGeom prst="rect">
            <a:avLst/>
          </a:prstGeom>
          <a:noFill/>
        </p:spPr>
        <p:txBody>
          <a:bodyPr wrap="square" lIns="180000" tIns="180000" rIns="180000" bIns="72000" anchor="t" anchorCtr="0">
            <a:spAutoFit/>
          </a:bodyPr>
          <a:lstStyle>
            <a:lvl1pPr marL="180000" marR="0" indent="-180000" defTabSz="0" rtl="0" eaLnBrk="1" fontAlgn="auto" latinLnBrk="0" hangingPunct="1">
              <a:lnSpc>
                <a:spcPct val="100000"/>
              </a:lnSpc>
              <a:spcBef>
                <a:spcPts val="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ct val="1000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ct val="1000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ct val="1000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756000" indent="0" defTabSz="0">
              <a:lnSpc>
                <a:spcPct val="100000"/>
              </a:lnSpc>
              <a:spcBef>
                <a:spcPts val="0"/>
              </a:spcBef>
              <a:spcAft>
                <a:spcPts val="400"/>
              </a:spcAft>
              <a:buClr>
                <a:srgbClr val="C4D600"/>
              </a:buClr>
              <a:buFont typeface="Arial" pitchFamily="34" charset="0"/>
              <a:buNone/>
              <a:tabLst>
                <a:tab pos="288000" algn="l"/>
                <a:tab pos="594000" algn="l"/>
                <a:tab pos="936000" algn="l"/>
                <a:tab pos="1224000" algn="l"/>
              </a:tabLst>
              <a:defRPr sz="10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project information: client, architect, image credit, </a:t>
            </a:r>
            <a:r>
              <a:rPr lang="en-US" dirty="0" err="1" smtClean="0"/>
              <a:t>etc</a:t>
            </a:r>
            <a:endParaRPr lang="en-US" dirty="0" smtClean="0"/>
          </a:p>
          <a:p>
            <a:pPr lvl="0"/>
            <a:r>
              <a:rPr lang="en-US" dirty="0" smtClean="0"/>
              <a:t>Use bullets button in paragraph tool bar on home tab to turn off bullets</a:t>
            </a:r>
          </a:p>
          <a:p>
            <a:pPr lvl="1"/>
            <a:r>
              <a:rPr lang="en-US" dirty="0" smtClean="0"/>
              <a:t>Move text box down if project title is more than three lines</a:t>
            </a:r>
          </a:p>
        </p:txBody>
      </p:sp>
      <p:sp>
        <p:nvSpPr>
          <p:cNvPr id="10" name="Text Placeholder 9"/>
          <p:cNvSpPr>
            <a:spLocks noGrp="1"/>
          </p:cNvSpPr>
          <p:nvPr>
            <p:ph type="body" sz="quarter" idx="14" hasCustomPrompt="1"/>
          </p:nvPr>
        </p:nvSpPr>
        <p:spPr>
          <a:xfrm>
            <a:off x="7049150" y="435327"/>
            <a:ext cx="2094849" cy="461665"/>
          </a:xfrm>
          <a:prstGeom prst="rect">
            <a:avLst/>
          </a:prstGeom>
          <a:noFill/>
        </p:spPr>
        <p:txBody>
          <a:bodyPr wrap="square" lIns="180000" tIns="0" rIns="180000" bIns="0" anchor="t" anchorCtr="0">
            <a:spAutoFit/>
          </a:bodyPr>
          <a:lstStyle>
            <a:lvl1pPr marL="0" indent="0">
              <a:lnSpc>
                <a:spcPts val="1200"/>
              </a:lnSpc>
              <a:buNone/>
              <a:defRPr sz="1050" b="0" i="0" cap="all" spc="200" baseline="0">
                <a:solidFill>
                  <a:srgbClr val="000000"/>
                </a:solidFill>
                <a:latin typeface="Segoe UI Semibold" panose="020B0702040204020203" pitchFamily="34" charset="0"/>
                <a:cs typeface="Segoe UI" panose="020B0502040204020203" pitchFamily="34" charset="0"/>
              </a:defRPr>
            </a:lvl1pPr>
          </a:lstStyle>
          <a:p>
            <a:pPr lvl="0"/>
            <a:r>
              <a:rPr lang="en-US" dirty="0" smtClean="0"/>
              <a:t>CLICK TO Add PROJECT TITLE </a:t>
            </a:r>
            <a:br>
              <a:rPr lang="en-US" dirty="0" smtClean="0"/>
            </a:br>
            <a:r>
              <a:rPr lang="en-US" dirty="0" smtClean="0"/>
              <a:t>AND LOCATION</a:t>
            </a:r>
            <a:endParaRPr lang="en-GB" dirty="0"/>
          </a:p>
        </p:txBody>
      </p:sp>
      <p:sp>
        <p:nvSpPr>
          <p:cNvPr id="6"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124561599"/>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slide - option 1">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5" name="Picture Placeholder 14"/>
          <p:cNvSpPr>
            <a:spLocks noGrp="1"/>
          </p:cNvSpPr>
          <p:nvPr>
            <p:ph type="pic" sz="quarter" idx="11" hasCustomPrompt="1"/>
          </p:nvPr>
        </p:nvSpPr>
        <p:spPr>
          <a:xfrm>
            <a:off x="0" y="101095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6" y="409677"/>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cxnSp>
        <p:nvCxnSpPr>
          <p:cNvPr id="6" name="Straight Connector 5"/>
          <p:cNvCxnSpPr/>
          <p:nvPr userDrawn="1"/>
        </p:nvCxnSpPr>
        <p:spPr>
          <a:xfrm>
            <a:off x="-108520" y="1336448"/>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2" hasCustomPrompt="1"/>
          </p:nvPr>
        </p:nvSpPr>
        <p:spPr>
          <a:xfrm>
            <a:off x="467544" y="1295708"/>
            <a:ext cx="2592288" cy="3710632"/>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supporting bullet points. To turn bullet points on and off use bullets button in paragraph tool bar on home tab</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p:txBody>
      </p:sp>
      <p:sp>
        <p:nvSpPr>
          <p:cNvPr id="10" name="Content Placeholder 9"/>
          <p:cNvSpPr>
            <a:spLocks noGrp="1"/>
          </p:cNvSpPr>
          <p:nvPr>
            <p:ph sz="quarter" idx="13" hasCustomPrompt="1"/>
          </p:nvPr>
        </p:nvSpPr>
        <p:spPr>
          <a:xfrm>
            <a:off x="3271329" y="1296943"/>
            <a:ext cx="5399832" cy="3712411"/>
          </a:xfrm>
          <a:prstGeom prst="rect">
            <a:avLst/>
          </a:prstGeom>
        </p:spPr>
        <p:txBody>
          <a:bodyPr/>
          <a:lstStyle>
            <a:lvl1pPr marL="0" indent="0" algn="ctr">
              <a:buNone/>
              <a:defRPr sz="1800" baseline="0"/>
            </a:lvl1pPr>
          </a:lstStyle>
          <a:p>
            <a:pPr lvl="0"/>
            <a:r>
              <a:rPr lang="en-GB" dirty="0" smtClean="0"/>
              <a:t>Click to add chart or table</a:t>
            </a:r>
            <a:endParaRPr lang="en-GB" dirty="0"/>
          </a:p>
        </p:txBody>
      </p: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83226130"/>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slide - option 2">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5" name="Picture Placeholder 14"/>
          <p:cNvSpPr>
            <a:spLocks noGrp="1"/>
          </p:cNvSpPr>
          <p:nvPr>
            <p:ph type="pic" sz="quarter" idx="11" hasCustomPrompt="1"/>
          </p:nvPr>
        </p:nvSpPr>
        <p:spPr>
          <a:xfrm>
            <a:off x="0" y="1002873"/>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7" y="414946"/>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sp>
        <p:nvSpPr>
          <p:cNvPr id="8" name="Content Placeholder 2"/>
          <p:cNvSpPr>
            <a:spLocks noGrp="1"/>
          </p:cNvSpPr>
          <p:nvPr>
            <p:ph idx="13" hasCustomPrompt="1"/>
          </p:nvPr>
        </p:nvSpPr>
        <p:spPr>
          <a:xfrm>
            <a:off x="467544" y="4164892"/>
            <a:ext cx="8208144" cy="852848"/>
          </a:xfrm>
          <a:prstGeom prst="rect">
            <a:avLst/>
          </a:prstGeom>
        </p:spPr>
        <p:txBody>
          <a:bodyPr wrap="square" lIns="0" tIns="0" rIns="0" bIns="108000" anchor="b"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supporting bullet points. To turn bullet points on and off use bullets button in paragraph tool bar on home tab</a:t>
            </a:r>
          </a:p>
          <a:p>
            <a:pPr lvl="1"/>
            <a:r>
              <a:rPr lang="en-US" dirty="0" smtClean="0"/>
              <a:t>Second level</a:t>
            </a:r>
          </a:p>
        </p:txBody>
      </p:sp>
      <p:sp>
        <p:nvSpPr>
          <p:cNvPr id="6" name="Content Placeholder 5"/>
          <p:cNvSpPr>
            <a:spLocks noGrp="1"/>
          </p:cNvSpPr>
          <p:nvPr>
            <p:ph sz="quarter" idx="14" hasCustomPrompt="1"/>
          </p:nvPr>
        </p:nvSpPr>
        <p:spPr>
          <a:xfrm>
            <a:off x="468313" y="1417638"/>
            <a:ext cx="8207375" cy="2519362"/>
          </a:xfrm>
          <a:prstGeom prst="rect">
            <a:avLst/>
          </a:prstGeom>
        </p:spPr>
        <p:txBody>
          <a:bodyPr/>
          <a:lstStyle>
            <a:lvl1pPr marL="0" indent="0" algn="ctr">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add chart or table </a:t>
            </a:r>
            <a:br>
              <a:rPr lang="en-US" dirty="0" smtClean="0"/>
            </a:br>
            <a:r>
              <a:rPr lang="en-US" dirty="0" smtClean="0"/>
              <a:t>(if pasting in info from Excel this box must be selected first)</a:t>
            </a:r>
          </a:p>
        </p:txBody>
      </p:sp>
      <p:sp>
        <p:nvSpPr>
          <p:cNvPr id="7"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72718283"/>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 image slide - 2 pictures">
    <p:spTree>
      <p:nvGrpSpPr>
        <p:cNvPr id="1" name=""/>
        <p:cNvGrpSpPr/>
        <p:nvPr/>
      </p:nvGrpSpPr>
      <p:grpSpPr>
        <a:xfrm>
          <a:off x="0" y="0"/>
          <a:ext cx="0" cy="0"/>
          <a:chOff x="0" y="0"/>
          <a:chExt cx="0" cy="0"/>
        </a:xfrm>
      </p:grpSpPr>
      <p:sp>
        <p:nvSpPr>
          <p:cNvPr id="8"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10" name="Picture Placeholder 14"/>
          <p:cNvSpPr>
            <a:spLocks noGrp="1"/>
          </p:cNvSpPr>
          <p:nvPr>
            <p:ph type="pic" sz="quarter" idx="1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9" name="Picture Placeholder 8"/>
          <p:cNvSpPr>
            <a:spLocks noGrp="1" noChangeAspect="1"/>
          </p:cNvSpPr>
          <p:nvPr>
            <p:ph type="pic" sz="quarter" idx="10"/>
          </p:nvPr>
        </p:nvSpPr>
        <p:spPr>
          <a:xfrm>
            <a:off x="0" y="1934492"/>
            <a:ext cx="5940152"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2" name="Rectangle 6"/>
          <p:cNvSpPr>
            <a:spLocks noGrp="1"/>
          </p:cNvSpPr>
          <p:nvPr>
            <p:ph type="body" sz="quarter" idx="13" hasCustomPrompt="1"/>
          </p:nvPr>
        </p:nvSpPr>
        <p:spPr>
          <a:xfrm>
            <a:off x="467544" y="3817457"/>
            <a:ext cx="2456672" cy="336187"/>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p>
        </p:txBody>
      </p:sp>
      <p:sp>
        <p:nvSpPr>
          <p:cNvPr id="14" name="Rectangle 6"/>
          <p:cNvSpPr>
            <a:spLocks noGrp="1"/>
          </p:cNvSpPr>
          <p:nvPr>
            <p:ph type="body" sz="quarter" idx="15" hasCustomPrompt="1"/>
          </p:nvPr>
        </p:nvSpPr>
        <p:spPr>
          <a:xfrm>
            <a:off x="6078539" y="3817457"/>
            <a:ext cx="2519362" cy="335443"/>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endParaRPr lang="en-US" dirty="0"/>
          </a:p>
        </p:txBody>
      </p:sp>
      <p:sp>
        <p:nvSpPr>
          <p:cNvPr id="15"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sp>
        <p:nvSpPr>
          <p:cNvPr id="17" name="Content Placeholder 2"/>
          <p:cNvSpPr>
            <a:spLocks noGrp="1"/>
          </p:cNvSpPr>
          <p:nvPr>
            <p:ph idx="19" hasCustomPrompt="1"/>
          </p:nvPr>
        </p:nvSpPr>
        <p:spPr>
          <a:xfrm>
            <a:off x="467993" y="1298737"/>
            <a:ext cx="8199744"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text if required – keep to a two line maximum. To turn bullet points on and off, use bullets button in paragraph tool bar on home tab</a:t>
            </a:r>
          </a:p>
        </p:txBody>
      </p:sp>
      <p:sp>
        <p:nvSpPr>
          <p:cNvPr id="1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11215413"/>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 image slide - 3 pictures">
    <p:spTree>
      <p:nvGrpSpPr>
        <p:cNvPr id="1" name=""/>
        <p:cNvGrpSpPr/>
        <p:nvPr/>
      </p:nvGrpSpPr>
      <p:grpSpPr>
        <a:xfrm>
          <a:off x="0" y="0"/>
          <a:ext cx="0" cy="0"/>
          <a:chOff x="0" y="0"/>
          <a:chExt cx="0" cy="0"/>
        </a:xfrm>
      </p:grpSpPr>
      <p:sp>
        <p:nvSpPr>
          <p:cNvPr id="16"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9" name="Picture Placeholder 8"/>
          <p:cNvSpPr>
            <a:spLocks noGrp="1" noChangeAspect="1"/>
          </p:cNvSpPr>
          <p:nvPr>
            <p:ph type="pic" sz="quarter" idx="10"/>
          </p:nvPr>
        </p:nvSpPr>
        <p:spPr>
          <a:xfrm>
            <a:off x="-1" y="1934492"/>
            <a:ext cx="3057526"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0" name="Rectangle 8"/>
          <p:cNvSpPr>
            <a:spLocks noGrp="1" noChangeAspect="1"/>
          </p:cNvSpPr>
          <p:nvPr>
            <p:ph type="pic" sz="quarter" idx="11"/>
          </p:nvPr>
        </p:nvSpPr>
        <p:spPr>
          <a:xfrm>
            <a:off x="3203848" y="1934493"/>
            <a:ext cx="2736304"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2" name="Rectangle 6"/>
          <p:cNvSpPr>
            <a:spLocks noGrp="1"/>
          </p:cNvSpPr>
          <p:nvPr>
            <p:ph type="body" sz="quarter" idx="13" hasCustomPrompt="1"/>
          </p:nvPr>
        </p:nvSpPr>
        <p:spPr>
          <a:xfrm>
            <a:off x="459592" y="3817457"/>
            <a:ext cx="2601659"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p>
          <a:p>
            <a:pPr lvl="0"/>
            <a:endParaRPr lang="en-US" dirty="0"/>
          </a:p>
        </p:txBody>
      </p:sp>
      <p:sp>
        <p:nvSpPr>
          <p:cNvPr id="13" name="Rectangle 6"/>
          <p:cNvSpPr>
            <a:spLocks noGrp="1"/>
          </p:cNvSpPr>
          <p:nvPr>
            <p:ph type="body" sz="quarter" idx="14" hasCustomPrompt="1"/>
          </p:nvPr>
        </p:nvSpPr>
        <p:spPr>
          <a:xfrm>
            <a:off x="3203848" y="3817457"/>
            <a:ext cx="2736303"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p>
        </p:txBody>
      </p:sp>
      <p:sp>
        <p:nvSpPr>
          <p:cNvPr id="14" name="Rectangle 6"/>
          <p:cNvSpPr>
            <a:spLocks noGrp="1"/>
          </p:cNvSpPr>
          <p:nvPr>
            <p:ph type="body" sz="quarter" idx="15" hasCustomPrompt="1"/>
          </p:nvPr>
        </p:nvSpPr>
        <p:spPr>
          <a:xfrm>
            <a:off x="6075365" y="3817457"/>
            <a:ext cx="2519362"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endParaRPr lang="en-US" dirty="0"/>
          </a:p>
        </p:txBody>
      </p:sp>
      <p:sp>
        <p:nvSpPr>
          <p:cNvPr id="17" name="Picture Placeholder 14"/>
          <p:cNvSpPr>
            <a:spLocks noGrp="1"/>
          </p:cNvSpPr>
          <p:nvPr>
            <p:ph type="pic" sz="quarter" idx="18"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9"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sp>
        <p:nvSpPr>
          <p:cNvPr id="21"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2326792442"/>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 image slide - 4 picture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9" name="Picture Placeholder 8"/>
          <p:cNvSpPr>
            <a:spLocks noGrp="1" noChangeAspect="1"/>
          </p:cNvSpPr>
          <p:nvPr>
            <p:ph type="pic" sz="quarter" idx="10"/>
          </p:nvPr>
        </p:nvSpPr>
        <p:spPr>
          <a:xfrm>
            <a:off x="0" y="1934492"/>
            <a:ext cx="3296328"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2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0" name="Rectangle 8"/>
          <p:cNvSpPr>
            <a:spLocks noGrp="1"/>
          </p:cNvSpPr>
          <p:nvPr>
            <p:ph type="pic" sz="quarter" idx="11"/>
          </p:nvPr>
        </p:nvSpPr>
        <p:spPr>
          <a:xfrm>
            <a:off x="3437488"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l"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2" name="Rectangle 6"/>
          <p:cNvSpPr>
            <a:spLocks noGrp="1"/>
          </p:cNvSpPr>
          <p:nvPr>
            <p:ph type="body" sz="quarter" idx="13" hasCustomPrompt="1"/>
          </p:nvPr>
        </p:nvSpPr>
        <p:spPr>
          <a:xfrm>
            <a:off x="459591" y="3817457"/>
            <a:ext cx="2840200"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p>
          <a:p>
            <a:pPr lvl="0"/>
            <a:endParaRPr lang="en-US" dirty="0"/>
          </a:p>
        </p:txBody>
      </p:sp>
      <p:sp>
        <p:nvSpPr>
          <p:cNvPr id="13" name="Rectangle 6"/>
          <p:cNvSpPr>
            <a:spLocks noGrp="1"/>
          </p:cNvSpPr>
          <p:nvPr>
            <p:ph type="body" sz="quarter" idx="14" hasCustomPrompt="1"/>
          </p:nvPr>
        </p:nvSpPr>
        <p:spPr>
          <a:xfrm>
            <a:off x="3435865"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p>
        </p:txBody>
      </p:sp>
      <p:sp>
        <p:nvSpPr>
          <p:cNvPr id="14" name="Rectangle 6"/>
          <p:cNvSpPr>
            <a:spLocks noGrp="1"/>
          </p:cNvSpPr>
          <p:nvPr>
            <p:ph type="body" sz="quarter" idx="15" hasCustomPrompt="1"/>
          </p:nvPr>
        </p:nvSpPr>
        <p:spPr>
          <a:xfrm>
            <a:off x="5396070"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endParaRPr lang="en-US" dirty="0"/>
          </a:p>
        </p:txBody>
      </p:sp>
      <p:sp>
        <p:nvSpPr>
          <p:cNvPr id="16" name="Rectangle 8"/>
          <p:cNvSpPr>
            <a:spLocks noGrp="1"/>
          </p:cNvSpPr>
          <p:nvPr>
            <p:ph type="pic" sz="quarter" idx="16"/>
          </p:nvPr>
        </p:nvSpPr>
        <p:spPr>
          <a:xfrm>
            <a:off x="5393728" y="1934369"/>
            <a:ext cx="1800000"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7" name="Rectangle 8"/>
          <p:cNvSpPr>
            <a:spLocks noGrp="1"/>
          </p:cNvSpPr>
          <p:nvPr>
            <p:ph type="pic" sz="quarter" idx="17"/>
          </p:nvPr>
        </p:nvSpPr>
        <p:spPr>
          <a:xfrm>
            <a:off x="7353216"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8" name="Rectangle 6"/>
          <p:cNvSpPr>
            <a:spLocks noGrp="1"/>
          </p:cNvSpPr>
          <p:nvPr>
            <p:ph type="body" sz="quarter" idx="18" hasCustomPrompt="1"/>
          </p:nvPr>
        </p:nvSpPr>
        <p:spPr>
          <a:xfrm>
            <a:off x="7355828" y="3817457"/>
            <a:ext cx="1529509"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caption</a:t>
            </a:r>
            <a:endParaRPr lang="en-US" dirty="0"/>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sp>
        <p:nvSpPr>
          <p:cNvPr id="24"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276630170"/>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 image slide - portrait">
    <p:spTree>
      <p:nvGrpSpPr>
        <p:cNvPr id="1" name=""/>
        <p:cNvGrpSpPr/>
        <p:nvPr/>
      </p:nvGrpSpPr>
      <p:grpSpPr>
        <a:xfrm>
          <a:off x="0" y="0"/>
          <a:ext cx="0" cy="0"/>
          <a:chOff x="0" y="0"/>
          <a:chExt cx="0" cy="0"/>
        </a:xfrm>
      </p:grpSpPr>
      <p:sp>
        <p:nvSpPr>
          <p:cNvPr id="21" name="Picture Placeholder 14"/>
          <p:cNvSpPr>
            <a:spLocks noGrp="1"/>
          </p:cNvSpPr>
          <p:nvPr>
            <p:ph type="pic" sz="quarter" idx="21" hasCustomPrompt="1"/>
          </p:nvPr>
        </p:nvSpPr>
        <p:spPr>
          <a:xfrm>
            <a:off x="0" y="373450"/>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4" name="Rectangle 6"/>
          <p:cNvSpPr>
            <a:spLocks noGrp="1"/>
          </p:cNvSpPr>
          <p:nvPr>
            <p:ph type="body" sz="quarter" idx="15" hasCustomPrompt="1"/>
          </p:nvPr>
        </p:nvSpPr>
        <p:spPr>
          <a:xfrm>
            <a:off x="467740" y="4682940"/>
            <a:ext cx="2362919" cy="326900"/>
          </a:xfrm>
          <a:prstGeom prst="rect">
            <a:avLst/>
          </a:prstGeom>
        </p:spPr>
        <p:txBody>
          <a:bodyPr lIns="0" tIns="0" rIns="0" bIns="72000" anchor="b"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image caption</a:t>
            </a:r>
            <a:endParaRPr lang="en-US" dirty="0"/>
          </a:p>
        </p:txBody>
      </p:sp>
      <p:sp>
        <p:nvSpPr>
          <p:cNvPr id="17" name="Rectangle 8"/>
          <p:cNvSpPr>
            <a:spLocks noGrp="1"/>
          </p:cNvSpPr>
          <p:nvPr>
            <p:ph type="pic" sz="quarter" idx="17"/>
          </p:nvPr>
        </p:nvSpPr>
        <p:spPr>
          <a:xfrm>
            <a:off x="6194064" y="465749"/>
            <a:ext cx="2949936" cy="4543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4" name="Rectangle 8"/>
          <p:cNvSpPr>
            <a:spLocks noGrp="1"/>
          </p:cNvSpPr>
          <p:nvPr>
            <p:ph type="pic" sz="quarter" idx="22"/>
          </p:nvPr>
        </p:nvSpPr>
        <p:spPr>
          <a:xfrm>
            <a:off x="3087128" y="465750"/>
            <a:ext cx="2952000" cy="454409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15" name="Title 1"/>
          <p:cNvSpPr>
            <a:spLocks noGrp="1"/>
          </p:cNvSpPr>
          <p:nvPr>
            <p:ph type="title" hasCustomPrompt="1"/>
          </p:nvPr>
        </p:nvSpPr>
        <p:spPr>
          <a:xfrm>
            <a:off x="467546" y="417179"/>
            <a:ext cx="2363118"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a:t>
            </a:r>
            <a:br>
              <a:rPr lang="en-US" dirty="0" smtClean="0"/>
            </a:br>
            <a:r>
              <a:rPr lang="en-US" dirty="0" smtClean="0"/>
              <a:t>short HEADING three</a:t>
            </a:r>
            <a:r>
              <a:rPr lang="en-GB" dirty="0" smtClean="0"/>
              <a:t> LINES MAX.</a:t>
            </a:r>
            <a:endParaRPr lang="en-GB" dirty="0"/>
          </a:p>
        </p:txBody>
      </p:sp>
      <p:sp>
        <p:nvSpPr>
          <p:cNvPr id="10" name="Content Placeholder 2"/>
          <p:cNvSpPr>
            <a:spLocks noGrp="1"/>
          </p:cNvSpPr>
          <p:nvPr>
            <p:ph idx="12" hasCustomPrompt="1"/>
          </p:nvPr>
        </p:nvSpPr>
        <p:spPr>
          <a:xfrm>
            <a:off x="467544" y="1297093"/>
            <a:ext cx="2363120" cy="3288599"/>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supporting bullet points. To turn bullet points on and off use bullets button in paragraph tool bar on the home tab</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p:txBody>
      </p:sp>
      <p:sp>
        <p:nvSpPr>
          <p:cNvPr id="9"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668689100"/>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ople organogram slide - no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21" name="Picture Placeholder 14"/>
          <p:cNvSpPr>
            <a:spLocks noGrp="1"/>
          </p:cNvSpPr>
          <p:nvPr>
            <p:ph type="pic" sz="quarter" idx="21" hasCustomPrompt="1"/>
          </p:nvPr>
        </p:nvSpPr>
        <p:spPr>
          <a:xfrm>
            <a:off x="0" y="375062"/>
            <a:ext cx="9144000" cy="83093"/>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6098"/>
            <a:ext cx="2736301"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short HEADING (CAPS) </a:t>
            </a:r>
            <a:br>
              <a:rPr lang="en-US" dirty="0" smtClean="0"/>
            </a:br>
            <a:r>
              <a:rPr lang="en-GB" dirty="0" smtClean="0"/>
              <a:t>Three LINES MAX.</a:t>
            </a:r>
            <a:endParaRPr lang="en-GB" dirty="0"/>
          </a:p>
        </p:txBody>
      </p:sp>
      <p:sp>
        <p:nvSpPr>
          <p:cNvPr id="1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11" name="SmartArt Placeholder 2057"/>
          <p:cNvSpPr>
            <a:spLocks noGrp="1"/>
          </p:cNvSpPr>
          <p:nvPr>
            <p:ph type="dgm" sz="quarter" idx="52" hasCustomPrompt="1"/>
          </p:nvPr>
        </p:nvSpPr>
        <p:spPr>
          <a:xfrm>
            <a:off x="3780482" y="475654"/>
            <a:ext cx="71438" cy="720725"/>
          </a:xfrm>
          <a:prstGeom prst="rect">
            <a:avLst/>
          </a:prstGeom>
          <a:solidFill>
            <a:srgbClr val="C4D600"/>
          </a:solidFill>
        </p:spPr>
        <p:txBody>
          <a:bodyPr/>
          <a:lstStyle>
            <a:lvl1pPr marL="0" indent="0">
              <a:buNone/>
              <a:defRPr sz="200"/>
            </a:lvl1pPr>
          </a:lstStyle>
          <a:p>
            <a:r>
              <a:rPr lang="en-GB" dirty="0" smtClean="0"/>
              <a:t> </a:t>
            </a:r>
            <a:endParaRPr lang="en-GB" dirty="0"/>
          </a:p>
        </p:txBody>
      </p:sp>
      <p:sp>
        <p:nvSpPr>
          <p:cNvPr id="1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13" name="SmartArt Placeholder 2057"/>
          <p:cNvSpPr>
            <a:spLocks noGrp="1"/>
          </p:cNvSpPr>
          <p:nvPr>
            <p:ph type="dgm" sz="quarter" idx="48" hasCustomPrompt="1"/>
          </p:nvPr>
        </p:nvSpPr>
        <p:spPr>
          <a:xfrm>
            <a:off x="1260847" y="2507135"/>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16" name="SmartArt Placeholder 2057"/>
          <p:cNvSpPr>
            <a:spLocks noGrp="1"/>
          </p:cNvSpPr>
          <p:nvPr>
            <p:ph type="dgm" sz="quarter" idx="47" hasCustomPrompt="1"/>
          </p:nvPr>
        </p:nvSpPr>
        <p:spPr>
          <a:xfrm>
            <a:off x="2339876" y="3504927"/>
            <a:ext cx="71438" cy="720725"/>
          </a:xfrm>
          <a:prstGeom prst="rect">
            <a:avLst/>
          </a:prstGeom>
          <a:solidFill>
            <a:srgbClr val="85BACE"/>
          </a:solidFill>
        </p:spPr>
        <p:txBody>
          <a:bodyPr/>
          <a:lstStyle>
            <a:lvl1pPr marL="0" indent="0">
              <a:buNone/>
              <a:defRPr sz="200"/>
            </a:lvl1pPr>
          </a:lstStyle>
          <a:p>
            <a:r>
              <a:rPr lang="en-GB" dirty="0" smtClean="0"/>
              <a:t> </a:t>
            </a:r>
            <a:endParaRPr lang="en-GB" dirty="0"/>
          </a:p>
        </p:txBody>
      </p:sp>
      <p:sp>
        <p:nvSpPr>
          <p:cNvPr id="19" name="SmartArt Placeholder 2057"/>
          <p:cNvSpPr>
            <a:spLocks noGrp="1"/>
          </p:cNvSpPr>
          <p:nvPr>
            <p:ph type="dgm" sz="quarter" idx="46" hasCustomPrompt="1"/>
          </p:nvPr>
        </p:nvSpPr>
        <p:spPr>
          <a:xfrm>
            <a:off x="4860602" y="3504927"/>
            <a:ext cx="71438" cy="720725"/>
          </a:xfrm>
          <a:prstGeom prst="rect">
            <a:avLst/>
          </a:prstGeom>
          <a:solidFill>
            <a:srgbClr val="85BACE"/>
          </a:solidFill>
        </p:spPr>
        <p:txBody>
          <a:bodyPr/>
          <a:lstStyle>
            <a:lvl1pPr marL="0" indent="0">
              <a:buNone/>
              <a:defRPr sz="200"/>
            </a:lvl1pPr>
          </a:lstStyle>
          <a:p>
            <a:r>
              <a:rPr lang="en-GB" dirty="0" smtClean="0"/>
              <a:t> </a:t>
            </a:r>
            <a:endParaRPr lang="en-GB" dirty="0"/>
          </a:p>
        </p:txBody>
      </p:sp>
      <p:sp>
        <p:nvSpPr>
          <p:cNvPr id="22" name="Text Placeholder 5"/>
          <p:cNvSpPr>
            <a:spLocks noGrp="1"/>
          </p:cNvSpPr>
          <p:nvPr>
            <p:ph type="body" sz="quarter" idx="23" hasCustomPrompt="1"/>
          </p:nvPr>
        </p:nvSpPr>
        <p:spPr>
          <a:xfrm>
            <a:off x="3851920"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25" name="Text Placeholder 5"/>
          <p:cNvSpPr>
            <a:spLocks noGrp="1"/>
          </p:cNvSpPr>
          <p:nvPr>
            <p:ph type="body" sz="quarter" idx="25"/>
          </p:nvPr>
        </p:nvSpPr>
        <p:spPr>
          <a:xfrm>
            <a:off x="3851920" y="393326"/>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smtClean="0"/>
              <a:t>Edit Master text styles</a:t>
            </a:r>
          </a:p>
          <a:p>
            <a:pPr lvl="1"/>
            <a:r>
              <a:rPr lang="en-US" smtClean="0"/>
              <a:t>Second level</a:t>
            </a:r>
          </a:p>
        </p:txBody>
      </p:sp>
      <p:sp>
        <p:nvSpPr>
          <p:cNvPr id="26" name="Text Placeholder 5"/>
          <p:cNvSpPr>
            <a:spLocks noGrp="1"/>
          </p:cNvSpPr>
          <p:nvPr>
            <p:ph type="body" sz="quarter" idx="27" hasCustomPrompt="1"/>
          </p:nvPr>
        </p:nvSpPr>
        <p:spPr>
          <a:xfrm>
            <a:off x="1331640"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27" name="Text Placeholder 5"/>
          <p:cNvSpPr>
            <a:spLocks noGrp="1"/>
          </p:cNvSpPr>
          <p:nvPr>
            <p:ph type="body" sz="quarter" idx="31" hasCustomPrompt="1"/>
          </p:nvPr>
        </p:nvSpPr>
        <p:spPr>
          <a:xfrm>
            <a:off x="3851920"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28" name="Text Placeholder 5"/>
          <p:cNvSpPr>
            <a:spLocks noGrp="1"/>
          </p:cNvSpPr>
          <p:nvPr>
            <p:ph type="body" sz="quarter" idx="33" hasCustomPrompt="1"/>
          </p:nvPr>
        </p:nvSpPr>
        <p:spPr>
          <a:xfrm>
            <a:off x="1331640"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29" name="Text Placeholder 5"/>
          <p:cNvSpPr>
            <a:spLocks noGrp="1"/>
          </p:cNvSpPr>
          <p:nvPr>
            <p:ph type="body" sz="quarter" idx="35" hasCustomPrompt="1"/>
          </p:nvPr>
        </p:nvSpPr>
        <p:spPr>
          <a:xfrm>
            <a:off x="6228184"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0" name="Text Placeholder 5"/>
          <p:cNvSpPr>
            <a:spLocks noGrp="1"/>
          </p:cNvSpPr>
          <p:nvPr>
            <p:ph type="body" sz="quarter" idx="37" hasCustomPrompt="1"/>
          </p:nvPr>
        </p:nvSpPr>
        <p:spPr>
          <a:xfrm>
            <a:off x="241176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1" name="Text Placeholder 5"/>
          <p:cNvSpPr>
            <a:spLocks noGrp="1"/>
          </p:cNvSpPr>
          <p:nvPr>
            <p:ph type="body" sz="quarter" idx="39" hasCustomPrompt="1"/>
          </p:nvPr>
        </p:nvSpPr>
        <p:spPr>
          <a:xfrm>
            <a:off x="493204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2" name="Text Placeholder 5"/>
          <p:cNvSpPr>
            <a:spLocks noGrp="1"/>
          </p:cNvSpPr>
          <p:nvPr>
            <p:ph type="body" sz="quarter" idx="41" hasCustomPrompt="1"/>
          </p:nvPr>
        </p:nvSpPr>
        <p:spPr>
          <a:xfrm>
            <a:off x="241176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3" name="Text Placeholder 5"/>
          <p:cNvSpPr>
            <a:spLocks noGrp="1"/>
          </p:cNvSpPr>
          <p:nvPr>
            <p:ph type="body" sz="quarter" idx="43" hasCustomPrompt="1"/>
          </p:nvPr>
        </p:nvSpPr>
        <p:spPr>
          <a:xfrm>
            <a:off x="493204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4" name="SmartArt Placeholder 2057"/>
          <p:cNvSpPr>
            <a:spLocks noGrp="1"/>
          </p:cNvSpPr>
          <p:nvPr>
            <p:ph type="dgm" sz="quarter" idx="44" hasCustomPrompt="1"/>
          </p:nvPr>
        </p:nvSpPr>
        <p:spPr>
          <a:xfrm>
            <a:off x="2339306" y="4297660"/>
            <a:ext cx="71438" cy="720725"/>
          </a:xfrm>
          <a:prstGeom prst="rect">
            <a:avLst/>
          </a:prstGeom>
          <a:solidFill>
            <a:srgbClr val="F18C21"/>
          </a:solidFill>
        </p:spPr>
        <p:txBody>
          <a:bodyPr/>
          <a:lstStyle>
            <a:lvl1pPr marL="0" indent="0">
              <a:buNone/>
              <a:defRPr sz="200"/>
            </a:lvl1pPr>
          </a:lstStyle>
          <a:p>
            <a:r>
              <a:rPr lang="en-GB" dirty="0" smtClean="0"/>
              <a:t> </a:t>
            </a:r>
            <a:endParaRPr lang="en-GB" dirty="0"/>
          </a:p>
        </p:txBody>
      </p:sp>
      <p:sp>
        <p:nvSpPr>
          <p:cNvPr id="35" name="SmartArt Placeholder 2057"/>
          <p:cNvSpPr>
            <a:spLocks noGrp="1"/>
          </p:cNvSpPr>
          <p:nvPr>
            <p:ph type="dgm" sz="quarter" idx="45" hasCustomPrompt="1"/>
          </p:nvPr>
        </p:nvSpPr>
        <p:spPr>
          <a:xfrm>
            <a:off x="4860602" y="4297660"/>
            <a:ext cx="71438" cy="720725"/>
          </a:xfrm>
          <a:prstGeom prst="rect">
            <a:avLst/>
          </a:prstGeom>
          <a:solidFill>
            <a:srgbClr val="F18C21"/>
          </a:solidFill>
        </p:spPr>
        <p:txBody>
          <a:bodyPr/>
          <a:lstStyle>
            <a:lvl1pPr marL="0" indent="0">
              <a:buNone/>
              <a:defRPr sz="200"/>
            </a:lvl1pPr>
          </a:lstStyle>
          <a:p>
            <a:r>
              <a:rPr lang="en-GB" dirty="0" smtClean="0"/>
              <a:t> </a:t>
            </a:r>
            <a:endParaRPr lang="en-GB" dirty="0"/>
          </a:p>
        </p:txBody>
      </p:sp>
      <p:sp>
        <p:nvSpPr>
          <p:cNvPr id="36"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37"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38"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39" name="Text Placeholder 5"/>
          <p:cNvSpPr>
            <a:spLocks noGrp="1"/>
          </p:cNvSpPr>
          <p:nvPr>
            <p:ph type="body" sz="quarter" idx="58" hasCustomPrompt="1"/>
          </p:nvPr>
        </p:nvSpPr>
        <p:spPr>
          <a:xfrm>
            <a:off x="6228184"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4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056103446"/>
      </p:ext>
    </p:extLst>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ople organogram slide - with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21" name="Picture Placeholder 14"/>
          <p:cNvSpPr>
            <a:spLocks noGrp="1"/>
          </p:cNvSpPr>
          <p:nvPr>
            <p:ph type="pic" sz="quarter" idx="21" hasCustomPrompt="1"/>
          </p:nvPr>
        </p:nvSpPr>
        <p:spPr>
          <a:xfrm>
            <a:off x="0" y="374742"/>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4946"/>
            <a:ext cx="295232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short HEADING (CAPS) </a:t>
            </a:r>
            <a:br>
              <a:rPr lang="en-US" dirty="0" smtClean="0"/>
            </a:br>
            <a:r>
              <a:rPr lang="en-GB" dirty="0" smtClean="0"/>
              <a:t>Three LINES MAX.</a:t>
            </a:r>
            <a:endParaRPr lang="en-GB" dirty="0"/>
          </a:p>
        </p:txBody>
      </p:sp>
      <p:sp>
        <p:nvSpPr>
          <p:cNvPr id="4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41" name="SmartArt Placeholder 2057"/>
          <p:cNvSpPr>
            <a:spLocks noGrp="1"/>
          </p:cNvSpPr>
          <p:nvPr>
            <p:ph type="dgm" sz="quarter" idx="52" hasCustomPrompt="1"/>
          </p:nvPr>
        </p:nvSpPr>
        <p:spPr>
          <a:xfrm>
            <a:off x="3780482" y="467028"/>
            <a:ext cx="71438" cy="720725"/>
          </a:xfrm>
          <a:prstGeom prst="rect">
            <a:avLst/>
          </a:prstGeom>
          <a:solidFill>
            <a:srgbClr val="C4D600"/>
          </a:solidFill>
        </p:spPr>
        <p:txBody>
          <a:bodyPr/>
          <a:lstStyle>
            <a:lvl1pPr marL="0" indent="0">
              <a:buNone/>
              <a:defRPr sz="200"/>
            </a:lvl1pPr>
          </a:lstStyle>
          <a:p>
            <a:r>
              <a:rPr lang="en-GB" dirty="0" smtClean="0"/>
              <a:t> </a:t>
            </a:r>
            <a:endParaRPr lang="en-GB" dirty="0"/>
          </a:p>
        </p:txBody>
      </p:sp>
      <p:sp>
        <p:nvSpPr>
          <p:cNvPr id="4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43" name="SmartArt Placeholder 2057"/>
          <p:cNvSpPr>
            <a:spLocks noGrp="1"/>
          </p:cNvSpPr>
          <p:nvPr>
            <p:ph type="dgm" sz="quarter" idx="48" hasCustomPrompt="1"/>
          </p:nvPr>
        </p:nvSpPr>
        <p:spPr>
          <a:xfrm>
            <a:off x="1260847" y="2517678"/>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44" name="SmartArt Placeholder 2057"/>
          <p:cNvSpPr>
            <a:spLocks noGrp="1"/>
          </p:cNvSpPr>
          <p:nvPr>
            <p:ph type="dgm" sz="quarter" idx="47" hasCustomPrompt="1"/>
          </p:nvPr>
        </p:nvSpPr>
        <p:spPr>
          <a:xfrm>
            <a:off x="2339876" y="3479049"/>
            <a:ext cx="71438" cy="720725"/>
          </a:xfrm>
          <a:prstGeom prst="rect">
            <a:avLst/>
          </a:prstGeom>
          <a:solidFill>
            <a:srgbClr val="85BACE"/>
          </a:solidFill>
        </p:spPr>
        <p:txBody>
          <a:bodyPr/>
          <a:lstStyle>
            <a:lvl1pPr marL="0" indent="0">
              <a:buNone/>
              <a:defRPr sz="200"/>
            </a:lvl1pPr>
          </a:lstStyle>
          <a:p>
            <a:r>
              <a:rPr lang="en-GB" dirty="0" smtClean="0"/>
              <a:t> </a:t>
            </a:r>
            <a:endParaRPr lang="en-GB" dirty="0"/>
          </a:p>
        </p:txBody>
      </p:sp>
      <p:sp>
        <p:nvSpPr>
          <p:cNvPr id="45" name="SmartArt Placeholder 2057"/>
          <p:cNvSpPr>
            <a:spLocks noGrp="1"/>
          </p:cNvSpPr>
          <p:nvPr>
            <p:ph type="dgm" sz="quarter" idx="46" hasCustomPrompt="1"/>
          </p:nvPr>
        </p:nvSpPr>
        <p:spPr>
          <a:xfrm>
            <a:off x="4860602" y="3479049"/>
            <a:ext cx="71438" cy="720725"/>
          </a:xfrm>
          <a:prstGeom prst="rect">
            <a:avLst/>
          </a:prstGeom>
          <a:solidFill>
            <a:srgbClr val="85BACE"/>
          </a:solidFill>
        </p:spPr>
        <p:txBody>
          <a:bodyPr/>
          <a:lstStyle>
            <a:lvl1pPr marL="0" indent="0">
              <a:buNone/>
              <a:defRPr sz="200"/>
            </a:lvl1pPr>
          </a:lstStyle>
          <a:p>
            <a:r>
              <a:rPr lang="en-GB" dirty="0" smtClean="0"/>
              <a:t> </a:t>
            </a:r>
            <a:endParaRPr lang="en-GB" dirty="0"/>
          </a:p>
        </p:txBody>
      </p:sp>
      <p:sp>
        <p:nvSpPr>
          <p:cNvPr id="46" name="Picture Placeholder 2"/>
          <p:cNvSpPr>
            <a:spLocks noGrp="1"/>
          </p:cNvSpPr>
          <p:nvPr>
            <p:ph type="pic" sz="quarter" idx="22" hasCustomPrompt="1"/>
          </p:nvPr>
        </p:nvSpPr>
        <p:spPr>
          <a:xfrm>
            <a:off x="3851275" y="1499891"/>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47" name="Text Placeholder 5"/>
          <p:cNvSpPr>
            <a:spLocks noGrp="1"/>
          </p:cNvSpPr>
          <p:nvPr>
            <p:ph type="body" sz="quarter" idx="23" hasCustomPrompt="1"/>
          </p:nvPr>
        </p:nvSpPr>
        <p:spPr>
          <a:xfrm>
            <a:off x="4427538"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48" name="Picture Placeholder 2"/>
          <p:cNvSpPr>
            <a:spLocks noGrp="1"/>
          </p:cNvSpPr>
          <p:nvPr>
            <p:ph type="pic" sz="quarter" idx="24" hasCustomPrompt="1"/>
          </p:nvPr>
        </p:nvSpPr>
        <p:spPr>
          <a:xfrm>
            <a:off x="3851275" y="467251"/>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49" name="Text Placeholder 5"/>
          <p:cNvSpPr>
            <a:spLocks noGrp="1"/>
          </p:cNvSpPr>
          <p:nvPr>
            <p:ph type="body" sz="quarter" idx="25"/>
          </p:nvPr>
        </p:nvSpPr>
        <p:spPr>
          <a:xfrm>
            <a:off x="4427538" y="384700"/>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smtClean="0"/>
              <a:t>Edit Master text styles</a:t>
            </a:r>
          </a:p>
          <a:p>
            <a:pPr lvl="1"/>
            <a:r>
              <a:rPr lang="en-US" smtClean="0"/>
              <a:t>Second level</a:t>
            </a:r>
          </a:p>
        </p:txBody>
      </p:sp>
      <p:sp>
        <p:nvSpPr>
          <p:cNvPr id="50" name="Picture Placeholder 2"/>
          <p:cNvSpPr>
            <a:spLocks noGrp="1"/>
          </p:cNvSpPr>
          <p:nvPr>
            <p:ph type="pic" sz="quarter" idx="26" hasCustomPrompt="1"/>
          </p:nvPr>
        </p:nvSpPr>
        <p:spPr>
          <a:xfrm>
            <a:off x="1331640" y="1499891"/>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51" name="Text Placeholder 5"/>
          <p:cNvSpPr>
            <a:spLocks noGrp="1"/>
          </p:cNvSpPr>
          <p:nvPr>
            <p:ph type="body" sz="quarter" idx="27" hasCustomPrompt="1"/>
          </p:nvPr>
        </p:nvSpPr>
        <p:spPr>
          <a:xfrm>
            <a:off x="1907903"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52" name="Picture Placeholder 2"/>
          <p:cNvSpPr>
            <a:spLocks noGrp="1"/>
          </p:cNvSpPr>
          <p:nvPr>
            <p:ph type="pic" sz="quarter" idx="30" hasCustomPrompt="1"/>
          </p:nvPr>
        </p:nvSpPr>
        <p:spPr>
          <a:xfrm>
            <a:off x="3851275" y="2508003"/>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53" name="Text Placeholder 5"/>
          <p:cNvSpPr>
            <a:spLocks noGrp="1"/>
          </p:cNvSpPr>
          <p:nvPr>
            <p:ph type="body" sz="quarter" idx="31" hasCustomPrompt="1"/>
          </p:nvPr>
        </p:nvSpPr>
        <p:spPr>
          <a:xfrm>
            <a:off x="442753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54" name="Picture Placeholder 2"/>
          <p:cNvSpPr>
            <a:spLocks noGrp="1"/>
          </p:cNvSpPr>
          <p:nvPr>
            <p:ph type="pic" sz="quarter" idx="32" hasCustomPrompt="1"/>
          </p:nvPr>
        </p:nvSpPr>
        <p:spPr>
          <a:xfrm>
            <a:off x="1331640" y="2508003"/>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55" name="Text Placeholder 5"/>
          <p:cNvSpPr>
            <a:spLocks noGrp="1"/>
          </p:cNvSpPr>
          <p:nvPr>
            <p:ph type="body" sz="quarter" idx="33" hasCustomPrompt="1"/>
          </p:nvPr>
        </p:nvSpPr>
        <p:spPr>
          <a:xfrm>
            <a:off x="1907903"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56" name="Picture Placeholder 2"/>
          <p:cNvSpPr>
            <a:spLocks noGrp="1"/>
          </p:cNvSpPr>
          <p:nvPr>
            <p:ph type="pic" sz="quarter" idx="34" hasCustomPrompt="1"/>
          </p:nvPr>
        </p:nvSpPr>
        <p:spPr>
          <a:xfrm>
            <a:off x="6227985" y="2508003"/>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57" name="Text Placeholder 5"/>
          <p:cNvSpPr>
            <a:spLocks noGrp="1"/>
          </p:cNvSpPr>
          <p:nvPr>
            <p:ph type="body" sz="quarter" idx="35" hasCustomPrompt="1"/>
          </p:nvPr>
        </p:nvSpPr>
        <p:spPr>
          <a:xfrm>
            <a:off x="680424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58" name="Picture Placeholder 2"/>
          <p:cNvSpPr>
            <a:spLocks noGrp="1"/>
          </p:cNvSpPr>
          <p:nvPr>
            <p:ph type="pic" sz="quarter" idx="36" hasCustomPrompt="1"/>
          </p:nvPr>
        </p:nvSpPr>
        <p:spPr>
          <a:xfrm>
            <a:off x="2410669" y="3479917"/>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59" name="Text Placeholder 5"/>
          <p:cNvSpPr>
            <a:spLocks noGrp="1"/>
          </p:cNvSpPr>
          <p:nvPr>
            <p:ph type="body" sz="quarter" idx="37" hasCustomPrompt="1"/>
          </p:nvPr>
        </p:nvSpPr>
        <p:spPr>
          <a:xfrm>
            <a:off x="2986932"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60" name="Picture Placeholder 2"/>
          <p:cNvSpPr>
            <a:spLocks noGrp="1"/>
          </p:cNvSpPr>
          <p:nvPr>
            <p:ph type="pic" sz="quarter" idx="38" hasCustomPrompt="1"/>
          </p:nvPr>
        </p:nvSpPr>
        <p:spPr>
          <a:xfrm>
            <a:off x="4931841" y="3479917"/>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61" name="Text Placeholder 5"/>
          <p:cNvSpPr>
            <a:spLocks noGrp="1"/>
          </p:cNvSpPr>
          <p:nvPr>
            <p:ph type="body" sz="quarter" idx="39" hasCustomPrompt="1"/>
          </p:nvPr>
        </p:nvSpPr>
        <p:spPr>
          <a:xfrm>
            <a:off x="5507658"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62" name="Picture Placeholder 2"/>
          <p:cNvSpPr>
            <a:spLocks noGrp="1"/>
          </p:cNvSpPr>
          <p:nvPr>
            <p:ph type="pic" sz="quarter" idx="40" hasCustomPrompt="1"/>
          </p:nvPr>
        </p:nvSpPr>
        <p:spPr>
          <a:xfrm>
            <a:off x="2410868" y="4285586"/>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63" name="Text Placeholder 5"/>
          <p:cNvSpPr>
            <a:spLocks noGrp="1"/>
          </p:cNvSpPr>
          <p:nvPr>
            <p:ph type="body" sz="quarter" idx="41" hasCustomPrompt="1"/>
          </p:nvPr>
        </p:nvSpPr>
        <p:spPr>
          <a:xfrm>
            <a:off x="2987131"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64" name="Picture Placeholder 2"/>
          <p:cNvSpPr>
            <a:spLocks noGrp="1"/>
          </p:cNvSpPr>
          <p:nvPr>
            <p:ph type="pic" sz="quarter" idx="42" hasCustomPrompt="1"/>
          </p:nvPr>
        </p:nvSpPr>
        <p:spPr>
          <a:xfrm>
            <a:off x="4932040" y="4294640"/>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65" name="Text Placeholder 5"/>
          <p:cNvSpPr>
            <a:spLocks noGrp="1"/>
          </p:cNvSpPr>
          <p:nvPr>
            <p:ph type="body" sz="quarter" idx="43" hasCustomPrompt="1"/>
          </p:nvPr>
        </p:nvSpPr>
        <p:spPr>
          <a:xfrm>
            <a:off x="5507857"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66" name="SmartArt Placeholder 2057"/>
          <p:cNvSpPr>
            <a:spLocks noGrp="1"/>
          </p:cNvSpPr>
          <p:nvPr>
            <p:ph type="dgm" sz="quarter" idx="44" hasCustomPrompt="1"/>
          </p:nvPr>
        </p:nvSpPr>
        <p:spPr>
          <a:xfrm>
            <a:off x="2339306" y="4285363"/>
            <a:ext cx="71438" cy="720725"/>
          </a:xfrm>
          <a:prstGeom prst="rect">
            <a:avLst/>
          </a:prstGeom>
          <a:solidFill>
            <a:srgbClr val="F18C21"/>
          </a:solidFill>
        </p:spPr>
        <p:txBody>
          <a:bodyPr/>
          <a:lstStyle>
            <a:lvl1pPr marL="0" indent="0">
              <a:buNone/>
              <a:defRPr sz="200"/>
            </a:lvl1pPr>
          </a:lstStyle>
          <a:p>
            <a:r>
              <a:rPr lang="en-GB" dirty="0" smtClean="0"/>
              <a:t> </a:t>
            </a:r>
            <a:endParaRPr lang="en-GB" dirty="0"/>
          </a:p>
        </p:txBody>
      </p:sp>
      <p:sp>
        <p:nvSpPr>
          <p:cNvPr id="67" name="SmartArt Placeholder 2057"/>
          <p:cNvSpPr>
            <a:spLocks noGrp="1"/>
          </p:cNvSpPr>
          <p:nvPr>
            <p:ph type="dgm" sz="quarter" idx="45" hasCustomPrompt="1"/>
          </p:nvPr>
        </p:nvSpPr>
        <p:spPr>
          <a:xfrm>
            <a:off x="4860602" y="4293133"/>
            <a:ext cx="71438" cy="720725"/>
          </a:xfrm>
          <a:prstGeom prst="rect">
            <a:avLst/>
          </a:prstGeom>
          <a:solidFill>
            <a:srgbClr val="F18C21"/>
          </a:solidFill>
        </p:spPr>
        <p:txBody>
          <a:bodyPr/>
          <a:lstStyle>
            <a:lvl1pPr marL="0" indent="0">
              <a:buNone/>
              <a:defRPr sz="200"/>
            </a:lvl1pPr>
          </a:lstStyle>
          <a:p>
            <a:r>
              <a:rPr lang="en-GB" dirty="0" smtClean="0"/>
              <a:t> </a:t>
            </a:r>
            <a:endParaRPr lang="en-GB" dirty="0"/>
          </a:p>
        </p:txBody>
      </p:sp>
      <p:sp>
        <p:nvSpPr>
          <p:cNvPr id="68"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69"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smtClean="0"/>
              <a:t> </a:t>
            </a:r>
            <a:endParaRPr lang="en-GB" dirty="0"/>
          </a:p>
        </p:txBody>
      </p:sp>
      <p:sp>
        <p:nvSpPr>
          <p:cNvPr id="70"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smtClean="0"/>
              <a:t> </a:t>
            </a:r>
            <a:endParaRPr lang="en-GB" dirty="0"/>
          </a:p>
        </p:txBody>
      </p:sp>
      <p:sp>
        <p:nvSpPr>
          <p:cNvPr id="71" name="Picture Placeholder 2"/>
          <p:cNvSpPr>
            <a:spLocks noGrp="1"/>
          </p:cNvSpPr>
          <p:nvPr>
            <p:ph type="pic" sz="quarter" idx="57" hasCustomPrompt="1"/>
          </p:nvPr>
        </p:nvSpPr>
        <p:spPr>
          <a:xfrm>
            <a:off x="6220402" y="1499891"/>
            <a:ext cx="576263" cy="719138"/>
          </a:xfrm>
          <a:prstGeom prst="rect">
            <a:avLst/>
          </a:prstGeom>
        </p:spPr>
        <p:txBody>
          <a:bodyPr/>
          <a:lstStyle>
            <a:lvl1pPr marL="0" indent="0">
              <a:buNone/>
              <a:defRPr sz="600">
                <a:latin typeface="+mn-lt"/>
                <a:ea typeface="A030" pitchFamily="2" charset="0"/>
              </a:defRPr>
            </a:lvl1pPr>
          </a:lstStyle>
          <a:p>
            <a:r>
              <a:rPr lang="en-GB" dirty="0" smtClean="0"/>
              <a:t>Headshot</a:t>
            </a:r>
            <a:endParaRPr lang="en-GB" dirty="0"/>
          </a:p>
        </p:txBody>
      </p:sp>
      <p:sp>
        <p:nvSpPr>
          <p:cNvPr id="72" name="Text Placeholder 5"/>
          <p:cNvSpPr>
            <a:spLocks noGrp="1"/>
          </p:cNvSpPr>
          <p:nvPr>
            <p:ph type="body" sz="quarter" idx="58" hasCustomPrompt="1"/>
          </p:nvPr>
        </p:nvSpPr>
        <p:spPr>
          <a:xfrm>
            <a:off x="6796665"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smtClean="0"/>
              <a:t>Click to edit Master text Second level</a:t>
            </a:r>
          </a:p>
        </p:txBody>
      </p:sp>
      <p:sp>
        <p:nvSpPr>
          <p:cNvPr id="3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922561960"/>
      </p:ext>
    </p:extLst>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timeline slide - 5 years">
    <p:spTree>
      <p:nvGrpSpPr>
        <p:cNvPr id="1" name=""/>
        <p:cNvGrpSpPr/>
        <p:nvPr/>
      </p:nvGrpSpPr>
      <p:grpSpPr>
        <a:xfrm>
          <a:off x="0" y="0"/>
          <a:ext cx="0" cy="0"/>
          <a:chOff x="0" y="0"/>
          <a:chExt cx="0" cy="0"/>
        </a:xfrm>
      </p:grpSpPr>
      <p:sp>
        <p:nvSpPr>
          <p:cNvPr id="10" name="Rectangle 8"/>
          <p:cNvSpPr>
            <a:spLocks noGrp="1"/>
          </p:cNvSpPr>
          <p:nvPr>
            <p:ph type="pic" sz="quarter" idx="11" hasCustomPrompt="1"/>
          </p:nvPr>
        </p:nvSpPr>
        <p:spPr>
          <a:xfrm>
            <a:off x="37635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smtClean="0"/>
              <a:t>Click icon to add timeline project three</a:t>
            </a:r>
            <a:endParaRPr lang="en-US" dirty="0"/>
          </a:p>
        </p:txBody>
      </p:sp>
      <p:sp>
        <p:nvSpPr>
          <p:cNvPr id="16" name="Rectangle 8"/>
          <p:cNvSpPr>
            <a:spLocks noGrp="1"/>
          </p:cNvSpPr>
          <p:nvPr>
            <p:ph type="pic" sz="quarter" idx="16" hasCustomPrompt="1"/>
          </p:nvPr>
        </p:nvSpPr>
        <p:spPr>
          <a:xfrm>
            <a:off x="5404336" y="2034122"/>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smtClean="0"/>
              <a:t>Click icon to add timeline project four</a:t>
            </a:r>
            <a:endParaRPr lang="en-US" dirty="0"/>
          </a:p>
        </p:txBody>
      </p:sp>
      <p:sp>
        <p:nvSpPr>
          <p:cNvPr id="17" name="Rectangle 8"/>
          <p:cNvSpPr>
            <a:spLocks noGrp="1"/>
          </p:cNvSpPr>
          <p:nvPr>
            <p:ph type="pic" sz="quarter" idx="17" hasCustomPrompt="1"/>
          </p:nvPr>
        </p:nvSpPr>
        <p:spPr>
          <a:xfrm>
            <a:off x="7045428" y="2033159"/>
            <a:ext cx="1639905" cy="1631586"/>
          </a:xfrm>
          <a:prstGeom prst="rect">
            <a:avLst/>
          </a:prstGeo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smtClean="0"/>
              <a:t>Click icon to add timeline project five</a:t>
            </a:r>
            <a:endParaRPr lang="en-US" dirty="0"/>
          </a:p>
        </p:txBody>
      </p:sp>
      <p:sp>
        <p:nvSpPr>
          <p:cNvPr id="15" name="Rectangle 8"/>
          <p:cNvSpPr>
            <a:spLocks noGrp="1"/>
          </p:cNvSpPr>
          <p:nvPr>
            <p:ph type="pic" sz="quarter" idx="22" hasCustomPrompt="1"/>
          </p:nvPr>
        </p:nvSpPr>
        <p:spPr>
          <a:xfrm>
            <a:off x="21222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smtClean="0"/>
              <a:t>Click icon to add timeline project two</a:t>
            </a:r>
            <a:endParaRPr lang="en-US" dirty="0"/>
          </a:p>
        </p:txBody>
      </p:sp>
      <p:sp>
        <p:nvSpPr>
          <p:cNvPr id="23" name="Rectangle 8"/>
          <p:cNvSpPr>
            <a:spLocks noGrp="1"/>
          </p:cNvSpPr>
          <p:nvPr>
            <p:ph type="pic" sz="quarter" idx="24" hasCustomPrompt="1"/>
          </p:nvPr>
        </p:nvSpPr>
        <p:spPr>
          <a:xfrm>
            <a:off x="478891"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smtClean="0"/>
              <a:t>Click icon to add timeline project one</a:t>
            </a:r>
            <a:endParaRPr lang="en-US" dirty="0"/>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13" name="Rectangle 6"/>
          <p:cNvSpPr>
            <a:spLocks noGrp="1"/>
          </p:cNvSpPr>
          <p:nvPr>
            <p:ph type="body" sz="quarter" idx="14" hasCustomPrompt="1"/>
          </p:nvPr>
        </p:nvSpPr>
        <p:spPr>
          <a:xfrm>
            <a:off x="3766258" y="3793604"/>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smtClean="0"/>
              <a:t>Click to add project name</a:t>
            </a:r>
          </a:p>
        </p:txBody>
      </p:sp>
      <p:sp>
        <p:nvSpPr>
          <p:cNvPr id="14" name="Rectangle 6"/>
          <p:cNvSpPr>
            <a:spLocks noGrp="1"/>
          </p:cNvSpPr>
          <p:nvPr>
            <p:ph type="body" sz="quarter" idx="15" hasCustomPrompt="1"/>
          </p:nvPr>
        </p:nvSpPr>
        <p:spPr>
          <a:xfrm>
            <a:off x="5406619" y="3793604"/>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smtClean="0"/>
              <a:t>Click to add project name</a:t>
            </a:r>
            <a:endParaRPr lang="en-US" dirty="0"/>
          </a:p>
        </p:txBody>
      </p:sp>
      <p:sp>
        <p:nvSpPr>
          <p:cNvPr id="18" name="Rectangle 6"/>
          <p:cNvSpPr>
            <a:spLocks noGrp="1"/>
          </p:cNvSpPr>
          <p:nvPr>
            <p:ph type="body" sz="quarter" idx="18" hasCustomPrompt="1"/>
          </p:nvPr>
        </p:nvSpPr>
        <p:spPr>
          <a:xfrm>
            <a:off x="7046224" y="3793604"/>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smtClean="0"/>
              <a:t>Click to add project name</a:t>
            </a:r>
            <a:endParaRPr lang="en-US" dirty="0"/>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smtClean="0"/>
              <a:t>CLICK TO ADD HEADING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sp>
        <p:nvSpPr>
          <p:cNvPr id="21" name="Rectangle 6"/>
          <p:cNvSpPr>
            <a:spLocks noGrp="1"/>
          </p:cNvSpPr>
          <p:nvPr>
            <p:ph type="body" sz="quarter" idx="23" hasCustomPrompt="1"/>
          </p:nvPr>
        </p:nvSpPr>
        <p:spPr>
          <a:xfrm>
            <a:off x="2125116" y="3793604"/>
            <a:ext cx="1501891"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smtClean="0"/>
              <a:t>Click to add project name</a:t>
            </a:r>
          </a:p>
        </p:txBody>
      </p:sp>
      <p:sp>
        <p:nvSpPr>
          <p:cNvPr id="25" name="Rectangle 6"/>
          <p:cNvSpPr>
            <a:spLocks noGrp="1"/>
          </p:cNvSpPr>
          <p:nvPr>
            <p:ph type="body" sz="quarter" idx="25" hasCustomPrompt="1"/>
          </p:nvPr>
        </p:nvSpPr>
        <p:spPr>
          <a:xfrm>
            <a:off x="467744" y="3793604"/>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smtClean="0"/>
              <a:t>Click to add project name</a:t>
            </a:r>
          </a:p>
        </p:txBody>
      </p:sp>
      <p:sp>
        <p:nvSpPr>
          <p:cNvPr id="26" name="Rectangle 6"/>
          <p:cNvSpPr>
            <a:spLocks noGrp="1"/>
          </p:cNvSpPr>
          <p:nvPr>
            <p:ph type="body" sz="quarter" idx="26" hasCustomPrompt="1"/>
          </p:nvPr>
        </p:nvSpPr>
        <p:spPr>
          <a:xfrm>
            <a:off x="3766257" y="3945571"/>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location</a:t>
            </a:r>
          </a:p>
        </p:txBody>
      </p:sp>
      <p:sp>
        <p:nvSpPr>
          <p:cNvPr id="27" name="Rectangle 6"/>
          <p:cNvSpPr>
            <a:spLocks noGrp="1"/>
          </p:cNvSpPr>
          <p:nvPr>
            <p:ph type="body" sz="quarter" idx="27" hasCustomPrompt="1"/>
          </p:nvPr>
        </p:nvSpPr>
        <p:spPr>
          <a:xfrm>
            <a:off x="5406619" y="3945571"/>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location</a:t>
            </a:r>
            <a:endParaRPr lang="en-US" dirty="0"/>
          </a:p>
        </p:txBody>
      </p:sp>
      <p:sp>
        <p:nvSpPr>
          <p:cNvPr id="28" name="Rectangle 6"/>
          <p:cNvSpPr>
            <a:spLocks noGrp="1"/>
          </p:cNvSpPr>
          <p:nvPr>
            <p:ph type="body" sz="quarter" idx="28" hasCustomPrompt="1"/>
          </p:nvPr>
        </p:nvSpPr>
        <p:spPr>
          <a:xfrm>
            <a:off x="7046224" y="3945571"/>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location</a:t>
            </a:r>
            <a:endParaRPr lang="en-US" dirty="0"/>
          </a:p>
        </p:txBody>
      </p:sp>
      <p:sp>
        <p:nvSpPr>
          <p:cNvPr id="29" name="Rectangle 6"/>
          <p:cNvSpPr>
            <a:spLocks noGrp="1"/>
          </p:cNvSpPr>
          <p:nvPr>
            <p:ph type="body" sz="quarter" idx="29" hasCustomPrompt="1"/>
          </p:nvPr>
        </p:nvSpPr>
        <p:spPr>
          <a:xfrm>
            <a:off x="2125117" y="3945571"/>
            <a:ext cx="1504696"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location</a:t>
            </a:r>
          </a:p>
        </p:txBody>
      </p:sp>
      <p:sp>
        <p:nvSpPr>
          <p:cNvPr id="30" name="Rectangle 6"/>
          <p:cNvSpPr>
            <a:spLocks noGrp="1"/>
          </p:cNvSpPr>
          <p:nvPr>
            <p:ph type="body" sz="quarter" idx="30" hasCustomPrompt="1"/>
          </p:nvPr>
        </p:nvSpPr>
        <p:spPr>
          <a:xfrm>
            <a:off x="467744" y="3945571"/>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smtClean="0"/>
              <a:t>Click to add location</a:t>
            </a:r>
          </a:p>
        </p:txBody>
      </p:sp>
      <p:sp>
        <p:nvSpPr>
          <p:cNvPr id="35" name="Rectangle 6"/>
          <p:cNvSpPr>
            <a:spLocks noGrp="1"/>
          </p:cNvSpPr>
          <p:nvPr>
            <p:ph type="body" sz="quarter" idx="35" hasCustomPrompt="1"/>
          </p:nvPr>
        </p:nvSpPr>
        <p:spPr>
          <a:xfrm rot="-5400000">
            <a:off x="31895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smtClean="0"/>
              <a:t>YEar</a:t>
            </a:r>
            <a:endParaRPr lang="en-US" dirty="0" smtClean="0"/>
          </a:p>
        </p:txBody>
      </p:sp>
      <p:sp>
        <p:nvSpPr>
          <p:cNvPr id="36" name="Rectangle 6"/>
          <p:cNvSpPr>
            <a:spLocks noGrp="1"/>
          </p:cNvSpPr>
          <p:nvPr>
            <p:ph type="body" sz="quarter" idx="36" hasCustomPrompt="1"/>
          </p:nvPr>
        </p:nvSpPr>
        <p:spPr>
          <a:xfrm rot="-5400000">
            <a:off x="196052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smtClean="0"/>
              <a:t>YEar</a:t>
            </a:r>
            <a:endParaRPr lang="en-US" dirty="0" smtClean="0"/>
          </a:p>
        </p:txBody>
      </p:sp>
      <p:sp>
        <p:nvSpPr>
          <p:cNvPr id="37" name="Rectangle 6"/>
          <p:cNvSpPr>
            <a:spLocks noGrp="1"/>
          </p:cNvSpPr>
          <p:nvPr>
            <p:ph type="body" sz="quarter" idx="37" hasCustomPrompt="1"/>
          </p:nvPr>
        </p:nvSpPr>
        <p:spPr>
          <a:xfrm rot="-5400000">
            <a:off x="360747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smtClean="0"/>
              <a:t>YEar</a:t>
            </a:r>
            <a:endParaRPr lang="en-US" dirty="0" smtClean="0"/>
          </a:p>
        </p:txBody>
      </p:sp>
      <p:sp>
        <p:nvSpPr>
          <p:cNvPr id="38" name="Rectangle 6"/>
          <p:cNvSpPr>
            <a:spLocks noGrp="1"/>
          </p:cNvSpPr>
          <p:nvPr>
            <p:ph type="body" sz="quarter" idx="38" hasCustomPrompt="1"/>
          </p:nvPr>
        </p:nvSpPr>
        <p:spPr>
          <a:xfrm rot="-5400000">
            <a:off x="5246159"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smtClean="0"/>
              <a:t>YEar</a:t>
            </a:r>
            <a:endParaRPr lang="en-US" dirty="0" smtClean="0"/>
          </a:p>
        </p:txBody>
      </p:sp>
      <p:sp>
        <p:nvSpPr>
          <p:cNvPr id="39" name="Rectangle 6"/>
          <p:cNvSpPr>
            <a:spLocks noGrp="1"/>
          </p:cNvSpPr>
          <p:nvPr>
            <p:ph type="body" sz="quarter" idx="39" hasCustomPrompt="1"/>
          </p:nvPr>
        </p:nvSpPr>
        <p:spPr>
          <a:xfrm rot="-5400000">
            <a:off x="689158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smtClean="0"/>
              <a:t>YEar</a:t>
            </a:r>
            <a:endParaRPr lang="en-US" dirty="0" smtClean="0"/>
          </a:p>
        </p:txBody>
      </p:sp>
      <p:cxnSp>
        <p:nvCxnSpPr>
          <p:cNvPr id="7" name="Straight Connector 6"/>
          <p:cNvCxnSpPr/>
          <p:nvPr userDrawn="1"/>
        </p:nvCxnSpPr>
        <p:spPr>
          <a:xfrm>
            <a:off x="472306"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userDrawn="1"/>
        </p:nvCxnSpPr>
        <p:spPr>
          <a:xfrm>
            <a:off x="2113485"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userDrawn="1"/>
        </p:nvCxnSpPr>
        <p:spPr>
          <a:xfrm>
            <a:off x="3757764"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userDrawn="1"/>
        </p:nvCxnSpPr>
        <p:spPr>
          <a:xfrm>
            <a:off x="5397422"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userDrawn="1"/>
        </p:nvCxnSpPr>
        <p:spPr>
          <a:xfrm>
            <a:off x="7039757"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1"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39097076"/>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2: Pictur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5064" y="4436769"/>
            <a:ext cx="3300916" cy="1157200"/>
          </a:xfrm>
          <a:prstGeom prst="rect">
            <a:avLst/>
          </a:prstGeom>
        </p:spPr>
      </p:pic>
      <p:sp>
        <p:nvSpPr>
          <p:cNvPr id="6" name="Picture Placeholder 5"/>
          <p:cNvSpPr>
            <a:spLocks noGrp="1" noChangeAspect="1"/>
          </p:cNvSpPr>
          <p:nvPr>
            <p:ph type="pic" sz="quarter" idx="10" hasCustomPrompt="1"/>
          </p:nvPr>
        </p:nvSpPr>
        <p:spPr>
          <a:xfrm>
            <a:off x="0" y="1417340"/>
            <a:ext cx="9144000" cy="2880320"/>
          </a:xfrm>
          <a:prstGeom prst="rect">
            <a:avLst/>
          </a:prstGeom>
        </p:spPr>
        <p:txBody>
          <a:bodyPr/>
          <a:lstStyle>
            <a:lvl1pPr marL="0" indent="0" algn="ctr">
              <a:buNone/>
              <a:tabLst>
                <a:tab pos="3140075" algn="l"/>
              </a:tabLst>
              <a:defRPr baseline="0"/>
            </a:lvl1pPr>
          </a:lstStyle>
          <a:p>
            <a:r>
              <a:rPr lang="en-GB" dirty="0" smtClean="0"/>
              <a:t>Click icon to insert picture</a:t>
            </a:r>
          </a:p>
        </p:txBody>
      </p:sp>
      <p:sp>
        <p:nvSpPr>
          <p:cNvPr id="7" name="Title 1"/>
          <p:cNvSpPr>
            <a:spLocks noGrp="1"/>
          </p:cNvSpPr>
          <p:nvPr>
            <p:ph type="title" hasCustomPrompt="1"/>
          </p:nvPr>
        </p:nvSpPr>
        <p:spPr>
          <a:xfrm>
            <a:off x="2339752" y="398800"/>
            <a:ext cx="4464496"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cs typeface="Segoe UI" panose="020B0502040204020203" pitchFamily="34" charset="0"/>
              </a:defRPr>
            </a:lvl1pPr>
          </a:lstStyle>
          <a:p>
            <a:r>
              <a:rPr lang="en-US" dirty="0" smtClean="0"/>
              <a:t>CLICK TO ADD PRESENTATION TITLE IN CAPS </a:t>
            </a:r>
            <a:br>
              <a:rPr lang="en-US" dirty="0" smtClean="0"/>
            </a:br>
            <a:r>
              <a:rPr lang="en-US" dirty="0" smtClean="0"/>
              <a:t>THREE LINE MAXIMUM</a:t>
            </a:r>
            <a:endParaRPr lang="en-GB" dirty="0"/>
          </a:p>
        </p:txBody>
      </p:sp>
      <p:sp>
        <p:nvSpPr>
          <p:cNvPr id="8" name="Text Placeholder 4"/>
          <p:cNvSpPr>
            <a:spLocks noGrp="1"/>
          </p:cNvSpPr>
          <p:nvPr>
            <p:ph type="body" sz="quarter" idx="11" hasCustomPrompt="1"/>
          </p:nvPr>
        </p:nvSpPr>
        <p:spPr>
          <a:xfrm>
            <a:off x="6731769" y="4917156"/>
            <a:ext cx="1944687" cy="244600"/>
          </a:xfrm>
          <a:prstGeom prst="rect">
            <a:avLst/>
          </a:prstGeom>
        </p:spPr>
        <p:txBody>
          <a:bodyPr lIns="0" tIns="0" rIns="0" bIns="0"/>
          <a:lstStyle>
            <a:lvl1pPr marL="0" indent="0" algn="r">
              <a:buNone/>
              <a:defRPr sz="12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smtClean="0"/>
              <a:t>Click to add date</a:t>
            </a:r>
            <a:endParaRPr lang="en-GB" dirty="0"/>
          </a:p>
        </p:txBody>
      </p:sp>
      <p:sp>
        <p:nvSpPr>
          <p:cNvPr id="9" name="TextBox 8"/>
          <p:cNvSpPr txBox="1"/>
          <p:nvPr userDrawn="1"/>
        </p:nvSpPr>
        <p:spPr>
          <a:xfrm>
            <a:off x="467544" y="4976575"/>
            <a:ext cx="2304256" cy="76944"/>
          </a:xfrm>
          <a:prstGeom prst="rect">
            <a:avLst/>
          </a:prstGeom>
          <a:noFill/>
        </p:spPr>
        <p:txBody>
          <a:bodyPr wrap="square" lIns="0" tIns="0" rIns="0" bIns="0" rtlCol="0">
            <a:spAutoFit/>
          </a:bodyPr>
          <a:lstStyle/>
          <a:p>
            <a:r>
              <a:rPr lang="en-US" sz="500" cap="all" dirty="0" smtClean="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3809788"/>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7836" y="1944585"/>
            <a:ext cx="5206578" cy="1825267"/>
          </a:xfrm>
          <a:prstGeom prst="rect">
            <a:avLst/>
          </a:prstGeom>
        </p:spPr>
      </p:pic>
      <p:sp>
        <p:nvSpPr>
          <p:cNvPr id="14" name="TextBox 13"/>
          <p:cNvSpPr txBox="1"/>
          <p:nvPr userDrawn="1"/>
        </p:nvSpPr>
        <p:spPr>
          <a:xfrm>
            <a:off x="539750" y="5285301"/>
            <a:ext cx="8064500" cy="169277"/>
          </a:xfrm>
          <a:prstGeom prst="rect">
            <a:avLst/>
          </a:prstGeom>
          <a:noFill/>
        </p:spPr>
        <p:txBody>
          <a:bodyPr wrap="square" rtlCol="0">
            <a:spAutoFit/>
          </a:bodyPr>
          <a:lstStyle/>
          <a:p>
            <a:pPr algn="ctr"/>
            <a:r>
              <a:rPr lang="en-US" sz="500" cap="all" dirty="0" smtClean="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a:hlinkClick r:id="rId3"/>
          </p:cNvPr>
          <p:cNvSpPr txBox="1"/>
          <p:nvPr userDrawn="1"/>
        </p:nvSpPr>
        <p:spPr>
          <a:xfrm>
            <a:off x="2484438" y="4401606"/>
            <a:ext cx="4175125" cy="400110"/>
          </a:xfrm>
          <a:prstGeom prst="rect">
            <a:avLst/>
          </a:prstGeom>
          <a:noFill/>
        </p:spPr>
        <p:txBody>
          <a:bodyPr wrap="square" rtlCol="0">
            <a:spAutoFit/>
          </a:bodyPr>
          <a:lstStyle/>
          <a:p>
            <a:pPr algn="ctr"/>
            <a:r>
              <a:rPr lang="en-GB" sz="2000" spc="200" dirty="0" smtClean="0">
                <a:solidFill>
                  <a:srgbClr val="000000"/>
                </a:solidFill>
                <a:latin typeface="Segoe UI Semibold" panose="020B0702040204020203" pitchFamily="34" charset="0"/>
                <a:cs typeface="Segoe UI" panose="020B0502040204020203" pitchFamily="34" charset="0"/>
              </a:rPr>
              <a:t>www.burohappold.com</a:t>
            </a:r>
            <a:endParaRPr lang="en-GB" sz="2000" spc="200" dirty="0">
              <a:solidFill>
                <a:srgbClr val="000000"/>
              </a:solidFill>
              <a:latin typeface="Segoe UI Semibold" panose="020B0702040204020203" pitchFamily="34" charset="0"/>
              <a:cs typeface="Segoe UI" panose="020B0502040204020203" pitchFamily="34" charset="0"/>
            </a:endParaRPr>
          </a:p>
        </p:txBody>
      </p:sp>
    </p:spTree>
    <p:extLst>
      <p:ext uri="{BB962C8B-B14F-4D97-AF65-F5344CB8AC3E}">
        <p14:creationId xmlns:p14="http://schemas.microsoft.com/office/powerpoint/2010/main" val="3680517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3 - dual logo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7836" y="1435154"/>
            <a:ext cx="5206578" cy="1825267"/>
          </a:xfrm>
          <a:prstGeom prst="rect">
            <a:avLst/>
          </a:prstGeom>
        </p:spPr>
      </p:pic>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smtClean="0"/>
              <a:t>CLICK TO ADD PRESENTATION TITLE IN CAPS </a:t>
            </a:r>
            <a:br>
              <a:rPr lang="en-US" dirty="0" smtClean="0"/>
            </a:br>
            <a:r>
              <a:rPr lang="en-US" dirty="0" smtClean="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smtClean="0"/>
              <a:t>Click to add date in full</a:t>
            </a:r>
            <a:endParaRPr lang="en-GB" dirty="0"/>
          </a:p>
        </p:txBody>
      </p:sp>
      <p:sp>
        <p:nvSpPr>
          <p:cNvPr id="6" name="TextBox 5"/>
          <p:cNvSpPr txBox="1"/>
          <p:nvPr userDrawn="1"/>
        </p:nvSpPr>
        <p:spPr>
          <a:xfrm>
            <a:off x="2484437" y="5329625"/>
            <a:ext cx="4175125" cy="76944"/>
          </a:xfrm>
          <a:prstGeom prst="rect">
            <a:avLst/>
          </a:prstGeom>
          <a:noFill/>
        </p:spPr>
        <p:txBody>
          <a:bodyPr wrap="square" lIns="0" tIns="0" rIns="0" bIns="0" rtlCol="0">
            <a:spAutoFit/>
          </a:bodyPr>
          <a:lstStyle/>
          <a:p>
            <a:pPr algn="ctr"/>
            <a:r>
              <a:rPr lang="en-US" sz="500" cap="all" dirty="0" smtClean="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Picture Placeholder 6"/>
          <p:cNvSpPr>
            <a:spLocks noGrp="1"/>
          </p:cNvSpPr>
          <p:nvPr>
            <p:ph type="pic" sz="quarter" idx="11" hasCustomPrompt="1"/>
          </p:nvPr>
        </p:nvSpPr>
        <p:spPr>
          <a:xfrm>
            <a:off x="2503488" y="3289300"/>
            <a:ext cx="4108450" cy="1152376"/>
          </a:xfrm>
          <a:prstGeom prst="rect">
            <a:avLst/>
          </a:prstGeom>
        </p:spPr>
        <p:txBody>
          <a:bodyPr/>
          <a:lstStyle>
            <a:lvl1pPr marL="0" indent="0">
              <a:buNone/>
              <a:defRPr sz="1200" baseline="0"/>
            </a:lvl1pPr>
          </a:lstStyle>
          <a:p>
            <a:r>
              <a:rPr lang="en-GB" dirty="0" smtClean="0"/>
              <a:t>Click to insert partner’s logo as picture file here - FOR USE ONLY WHEN PRODUCING JOINT PRESENTATION WITH PROJECT PARTNERS – scale rectangular logos to match width of </a:t>
            </a:r>
            <a:r>
              <a:rPr lang="en-GB" dirty="0" err="1" smtClean="0"/>
              <a:t>BuroHappold</a:t>
            </a:r>
            <a:r>
              <a:rPr lang="en-GB" dirty="0" smtClean="0"/>
              <a:t> Engineering logo and centre align – square logos should also be centre aligned and made no larger than height of this placeholder box</a:t>
            </a:r>
            <a:endParaRPr lang="en-GB" dirty="0"/>
          </a:p>
        </p:txBody>
      </p:sp>
    </p:spTree>
    <p:extLst>
      <p:ext uri="{BB962C8B-B14F-4D97-AF65-F5344CB8AC3E}">
        <p14:creationId xmlns:p14="http://schemas.microsoft.com/office/powerpoint/2010/main" val="3782264887"/>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text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1417340"/>
            <a:ext cx="9144000" cy="2880320"/>
          </a:xfrm>
          <a:prstGeom prst="rect">
            <a:avLst/>
          </a:prstGeom>
          <a:solidFill>
            <a:schemeClr val="accent1"/>
          </a:solidFill>
        </p:spPr>
        <p:txBody>
          <a:bodyPr wrap="square" lIns="1800000" tIns="144000" rIns="1800000" bIns="144000" anchor="ctr" anchorCtr="0">
            <a:noAutofit/>
          </a:bodyPr>
          <a:lstStyle>
            <a:lvl1pPr algn="ctr">
              <a:defRPr sz="2400" b="0" baseline="0">
                <a:solidFill>
                  <a:schemeClr val="bg1"/>
                </a:solidFill>
                <a:latin typeface="Segoe UI Semibold" panose="020B0702040204020203" pitchFamily="34" charset="0"/>
                <a:cs typeface="Segoe UI" panose="020B0502040204020203" pitchFamily="34" charset="0"/>
              </a:defRPr>
            </a:lvl1pPr>
          </a:lstStyle>
          <a:p>
            <a:r>
              <a:rPr lang="en-US" dirty="0" smtClean="0"/>
              <a:t>Click to add text. </a:t>
            </a:r>
            <a:r>
              <a:rPr lang="en-GB" dirty="0" smtClean="0"/>
              <a:t>Use slide only as an introduction to your presentation, giving a broad overview of information to follow. For best practice, only use slide layout once. Text should be no more than six lines or 40 words</a:t>
            </a:r>
            <a:r>
              <a:rPr lang="en-US" dirty="0" smtClean="0"/>
              <a:t>.</a:t>
            </a:r>
            <a:endParaRPr lang="en-GB" dirty="0"/>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52331261"/>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 big question">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67544" y="335195"/>
            <a:ext cx="6084889" cy="3144499"/>
          </a:xfrm>
          <a:prstGeom prst="rect">
            <a:avLst/>
          </a:prstGeom>
        </p:spPr>
        <p:txBody>
          <a:bodyPr wrap="square" lIns="0" tIns="0" rIns="0" bIns="0">
            <a:noAutofit/>
          </a:bodyPr>
          <a:lstStyle>
            <a:lvl1pPr marL="0" marR="0" indent="0" defTabSz="914400" rtl="0" eaLnBrk="1" fontAlgn="auto" latinLnBrk="0" hangingPunct="1">
              <a:lnSpc>
                <a:spcPts val="5000"/>
              </a:lnSpc>
              <a:spcBef>
                <a:spcPts val="0"/>
              </a:spcBef>
              <a:spcAft>
                <a:spcPts val="0"/>
              </a:spcAft>
              <a:buClrTx/>
              <a:buSzTx/>
              <a:buFont typeface="Arial" pitchFamily="34" charset="0"/>
              <a:buNone/>
              <a:tabLst/>
              <a:defRPr sz="4000" b="0" cap="all" spc="420" baseline="0">
                <a:solidFill>
                  <a:srgbClr val="968C83"/>
                </a:solidFill>
                <a:latin typeface="Segoe UI Semibold" panose="020B0702040204020203" pitchFamily="34" charset="0"/>
                <a:cs typeface="Segoe UI" panose="020B0502040204020203" pitchFamily="34" charset="0"/>
              </a:defRPr>
            </a:lvl1pPr>
            <a:lvl2pPr marL="457200" marR="0" indent="0" defTabSz="914400" rtl="0" eaLnBrk="1" fontAlgn="auto" latinLnBrk="0" hangingPunct="1">
              <a:lnSpc>
                <a:spcPct val="100000"/>
              </a:lnSpc>
              <a:spcBef>
                <a:spcPct val="20000"/>
              </a:spcBef>
              <a:spcAft>
                <a:spcPts val="0"/>
              </a:spcAft>
              <a:buClrTx/>
              <a:buSzTx/>
              <a:buFont typeface="Wingdings" pitchFamily="2" charset="2"/>
              <a:buChar char="§"/>
              <a:tabLst/>
              <a:defRPr sz="2000">
                <a:solidFill>
                  <a:srgbClr val="3C3C3C"/>
                </a:solidFill>
              </a:defRPr>
            </a:lvl2pPr>
            <a:lvl3pPr marL="914400" marR="0" indent="0" defTabSz="914400" rtl="0" eaLnBrk="1" fontAlgn="auto" latinLnBrk="0" hangingPunct="1">
              <a:lnSpc>
                <a:spcPct val="100000"/>
              </a:lnSpc>
              <a:spcBef>
                <a:spcPct val="20000"/>
              </a:spcBef>
              <a:spcAft>
                <a:spcPts val="0"/>
              </a:spcAft>
              <a:buClrTx/>
              <a:buSzTx/>
              <a:buFont typeface="Wingdings" pitchFamily="2" charset="2"/>
              <a:buNone/>
              <a:tabLst/>
              <a:defRPr sz="2000">
                <a:solidFill>
                  <a:srgbClr val="3C3C3C"/>
                </a:solidFill>
              </a:defRPr>
            </a:lvl3pPr>
            <a:lvl4pPr>
              <a:defRPr sz="2000">
                <a:solidFill>
                  <a:srgbClr val="3C3C3C"/>
                </a:solidFill>
              </a:defRPr>
            </a:lvl4pPr>
            <a:lvl5pPr>
              <a:defRPr sz="2000">
                <a:solidFill>
                  <a:srgbClr val="3C3C3C"/>
                </a:solidFill>
              </a:defRPr>
            </a:lvl5pPr>
          </a:lstStyle>
          <a:p>
            <a:pPr lvl="0"/>
            <a:r>
              <a:rPr lang="en-US" dirty="0" smtClean="0"/>
              <a:t>CLICK TO ADD </a:t>
            </a:r>
            <a:br>
              <a:rPr lang="en-US" dirty="0" smtClean="0"/>
            </a:br>
            <a:r>
              <a:rPr lang="en-US" dirty="0" smtClean="0"/>
              <a:t>A SECTION TITLE, WRITTEN IN </a:t>
            </a:r>
            <a:br>
              <a:rPr lang="en-US" dirty="0" smtClean="0"/>
            </a:br>
            <a:r>
              <a:rPr lang="en-US" dirty="0" smtClean="0"/>
              <a:t>THE FORM OF </a:t>
            </a:r>
            <a:br>
              <a:rPr lang="en-US" dirty="0" smtClean="0"/>
            </a:br>
            <a:r>
              <a:rPr lang="en-US" dirty="0" smtClean="0"/>
              <a:t>A QUESTION?</a:t>
            </a:r>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265365654"/>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1">
    <p:spTree>
      <p:nvGrpSpPr>
        <p:cNvPr id="1" name=""/>
        <p:cNvGrpSpPr/>
        <p:nvPr/>
      </p:nvGrpSpPr>
      <p:grpSpPr>
        <a:xfrm>
          <a:off x="0" y="0"/>
          <a:ext cx="0" cy="0"/>
          <a:chOff x="0" y="0"/>
          <a:chExt cx="0" cy="0"/>
        </a:xfrm>
      </p:grpSpPr>
      <p:sp>
        <p:nvSpPr>
          <p:cNvPr id="12"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15" name="Picture Placeholder 14"/>
          <p:cNvSpPr>
            <a:spLocks noGrp="1"/>
          </p:cNvSpPr>
          <p:nvPr>
            <p:ph type="pic" sz="quarter" idx="11" hasCustomPrompt="1"/>
          </p:nvPr>
        </p:nvSpPr>
        <p:spPr>
          <a:xfrm>
            <a:off x="0" y="100502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Content Placeholder 2"/>
          <p:cNvSpPr>
            <a:spLocks noGrp="1"/>
          </p:cNvSpPr>
          <p:nvPr>
            <p:ph idx="1" hasCustomPrompt="1"/>
          </p:nvPr>
        </p:nvSpPr>
        <p:spPr>
          <a:xfrm>
            <a:off x="467544" y="1295943"/>
            <a:ext cx="8208144" cy="3721797"/>
          </a:xfrm>
          <a:prstGeom prst="rect">
            <a:avLst/>
          </a:prstGeom>
        </p:spPr>
        <p:txBody>
          <a:bodyPr lIns="0" tIns="0" rIns="0" bIns="108000"/>
          <a:lstStyle>
            <a:lvl1pPr marL="285750" marR="0" indent="-285750" defTabSz="0" rtl="0" eaLnBrk="1" fontAlgn="auto" latinLnBrk="0" hangingPunct="1">
              <a:lnSpc>
                <a:spcPts val="21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94000" marR="0" indent="-28800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900000" marR="0" indent="-28575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188000" indent="-285750" defTabSz="0">
              <a:lnSpc>
                <a:spcPts val="21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476000" indent="-285750" defTabSz="0">
              <a:lnSpc>
                <a:spcPts val="2100"/>
              </a:lnSpc>
              <a:spcBef>
                <a:spcPts val="0"/>
              </a:spcBef>
              <a:spcAft>
                <a:spcPts val="400"/>
              </a:spcAft>
              <a:buClr>
                <a:srgbClr val="C4D600"/>
              </a:buClr>
              <a:buFont typeface="Arial"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smtClean="0"/>
              <a:t>Click to add text. To turn bullet points on and off use bullets button in paragraph tool bar on home tab</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p:txBody>
      </p:sp>
      <p:sp>
        <p:nvSpPr>
          <p:cNvPr id="7"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smtClean="0"/>
              <a:t>CLICK TO ADD HEADING in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cxnSp>
        <p:nvCxnSpPr>
          <p:cNvPr id="6" name="Straight Connector 5"/>
          <p:cNvCxnSpPr/>
          <p:nvPr userDrawn="1"/>
        </p:nvCxnSpPr>
        <p:spPr>
          <a:xfrm>
            <a:off x="-108520" y="1336932"/>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678241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2 - comparison">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8"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5" name="Text Placeholder 4"/>
          <p:cNvSpPr>
            <a:spLocks noGrp="1"/>
          </p:cNvSpPr>
          <p:nvPr>
            <p:ph type="body" sz="quarter" idx="3" hasCustomPrompt="1"/>
          </p:nvPr>
        </p:nvSpPr>
        <p:spPr>
          <a:xfrm>
            <a:off x="4572000" y="1208806"/>
            <a:ext cx="3808675" cy="317112"/>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1" baseline="0">
                <a:solidFill>
                  <a:srgbClr val="968C83"/>
                </a:solidFill>
                <a:latin typeface="Segoe UI Semibold" panose="020B07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subheading</a:t>
            </a:r>
          </a:p>
        </p:txBody>
      </p:sp>
      <p:sp>
        <p:nvSpPr>
          <p:cNvPr id="3" name="Text Placeholder 2"/>
          <p:cNvSpPr>
            <a:spLocks noGrp="1"/>
          </p:cNvSpPr>
          <p:nvPr>
            <p:ph type="body" idx="1" hasCustomPrompt="1"/>
          </p:nvPr>
        </p:nvSpPr>
        <p:spPr>
          <a:xfrm>
            <a:off x="467544" y="1202870"/>
            <a:ext cx="3826160" cy="323048"/>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subheading</a:t>
            </a:r>
          </a:p>
        </p:txBody>
      </p:sp>
      <p:sp>
        <p:nvSpPr>
          <p:cNvPr id="14" name="Content Placeholder 2"/>
          <p:cNvSpPr>
            <a:spLocks noGrp="1"/>
          </p:cNvSpPr>
          <p:nvPr>
            <p:ph sz="half" idx="15" hasCustomPrompt="1"/>
          </p:nvPr>
        </p:nvSpPr>
        <p:spPr>
          <a:xfrm>
            <a:off x="467544" y="1685834"/>
            <a:ext cx="3826160" cy="3331906"/>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add text. To turn bullets on and off, use bullets button in paragraph tool bar on home tab</a:t>
            </a:r>
          </a:p>
          <a:p>
            <a:pPr lvl="1"/>
            <a:r>
              <a:rPr lang="en-US" dirty="0" smtClean="0"/>
              <a:t>Second level</a:t>
            </a:r>
          </a:p>
          <a:p>
            <a:pPr lvl="2"/>
            <a:r>
              <a:rPr lang="en-US" dirty="0" smtClean="0"/>
              <a:t>Third level </a:t>
            </a:r>
          </a:p>
          <a:p>
            <a:pPr lvl="3"/>
            <a:r>
              <a:rPr lang="en-US" dirty="0" smtClean="0"/>
              <a:t>Fourth level</a:t>
            </a:r>
          </a:p>
          <a:p>
            <a:pPr lvl="4"/>
            <a:r>
              <a:rPr lang="en-US" dirty="0" smtClean="0"/>
              <a:t>Fifth level</a:t>
            </a:r>
          </a:p>
        </p:txBody>
      </p:sp>
      <p:sp>
        <p:nvSpPr>
          <p:cNvPr id="15"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cs typeface="Segoe UI" panose="020B0502040204020203" pitchFamily="34" charset="0"/>
              </a:defRPr>
            </a:lvl1pPr>
          </a:lstStyle>
          <a:p>
            <a:r>
              <a:rPr lang="en-US" dirty="0" smtClean="0"/>
              <a:t>CLICK TO ADD HEADING in CAPS </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cxnSp>
        <p:nvCxnSpPr>
          <p:cNvPr id="10" name="Straight Connector 9"/>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sz="half" idx="16" hasCustomPrompt="1"/>
          </p:nvPr>
        </p:nvSpPr>
        <p:spPr>
          <a:xfrm>
            <a:off x="4571550" y="1693785"/>
            <a:ext cx="3816873" cy="3323955"/>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add text. To turn bullets on and off, use bullets button in paragraph tool bar on home tab</a:t>
            </a:r>
          </a:p>
          <a:p>
            <a:pPr lvl="1"/>
            <a:r>
              <a:rPr lang="en-US" dirty="0" smtClean="0"/>
              <a:t>Second level</a:t>
            </a:r>
          </a:p>
          <a:p>
            <a:pPr lvl="2"/>
            <a:r>
              <a:rPr lang="en-US" dirty="0" smtClean="0"/>
              <a:t>Third level </a:t>
            </a:r>
          </a:p>
          <a:p>
            <a:pPr lvl="3"/>
            <a:r>
              <a:rPr lang="en-US" dirty="0" smtClean="0"/>
              <a:t>Fourth level</a:t>
            </a:r>
          </a:p>
          <a:p>
            <a:pPr lvl="4"/>
            <a:r>
              <a:rPr lang="en-US" dirty="0" smtClean="0"/>
              <a:t>Fifth level</a:t>
            </a:r>
          </a:p>
        </p:txBody>
      </p:sp>
      <p:sp>
        <p:nvSpPr>
          <p:cNvPr id="12"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73469559"/>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3 - two content">
    <p:spTree>
      <p:nvGrpSpPr>
        <p:cNvPr id="1" name=""/>
        <p:cNvGrpSpPr/>
        <p:nvPr/>
      </p:nvGrpSpPr>
      <p:grpSpPr>
        <a:xfrm>
          <a:off x="0" y="0"/>
          <a:ext cx="0" cy="0"/>
          <a:chOff x="0" y="0"/>
          <a:chExt cx="0" cy="0"/>
        </a:xfrm>
      </p:grpSpPr>
      <p:sp>
        <p:nvSpPr>
          <p:cNvPr id="5"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smtClean="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smtClean="0"/>
              <a:t>   </a:t>
            </a:r>
          </a:p>
          <a:p>
            <a:endParaRPr lang="en-GB" dirty="0"/>
          </a:p>
        </p:txBody>
      </p:sp>
      <p:sp>
        <p:nvSpPr>
          <p:cNvPr id="6"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smtClean="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1"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smtClean="0"/>
              <a:t>CLICK TO ADD HEADING in CAPS</a:t>
            </a:r>
            <a:br>
              <a:rPr lang="en-US" dirty="0" smtClean="0"/>
            </a:br>
            <a:r>
              <a:rPr lang="en-GB" dirty="0" smtClean="0"/>
              <a:t>THREE LINES MAX. EXTEND TEXT BOX WIDTH IF </a:t>
            </a:r>
            <a:r>
              <a:rPr lang="en-GB" dirty="0" err="1" smtClean="0"/>
              <a:t>REQ</a:t>
            </a:r>
            <a:r>
              <a:rPr lang="en-GB" dirty="0" smtClean="0"/>
              <a:t> BUT DO NOT MOVE POSITION</a:t>
            </a:r>
            <a:endParaRPr lang="en-GB" dirty="0"/>
          </a:p>
        </p:txBody>
      </p:sp>
      <p:cxnSp>
        <p:nvCxnSpPr>
          <p:cNvPr id="7" name="Straight Connector 6"/>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sz="half" idx="16" hasCustomPrompt="1"/>
          </p:nvPr>
        </p:nvSpPr>
        <p:spPr>
          <a:xfrm>
            <a:off x="467543" y="1285590"/>
            <a:ext cx="3818209" cy="3732150"/>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add text. To turn bullets on and off, use bullets button in paragraph tool bar on home tab</a:t>
            </a:r>
          </a:p>
          <a:p>
            <a:pPr lvl="1"/>
            <a:r>
              <a:rPr lang="en-US" dirty="0" smtClean="0"/>
              <a:t>Second level</a:t>
            </a:r>
          </a:p>
          <a:p>
            <a:pPr lvl="2"/>
            <a:r>
              <a:rPr lang="en-US" dirty="0" smtClean="0"/>
              <a:t>Third level </a:t>
            </a:r>
          </a:p>
          <a:p>
            <a:pPr lvl="3"/>
            <a:r>
              <a:rPr lang="en-US" dirty="0" smtClean="0"/>
              <a:t>Fourth level</a:t>
            </a:r>
          </a:p>
          <a:p>
            <a:pPr lvl="4"/>
            <a:r>
              <a:rPr lang="en-US" dirty="0" smtClean="0"/>
              <a:t>Fifth level</a:t>
            </a:r>
          </a:p>
        </p:txBody>
      </p:sp>
      <p:sp>
        <p:nvSpPr>
          <p:cNvPr id="9" name="Content Placeholder 2"/>
          <p:cNvSpPr>
            <a:spLocks noGrp="1"/>
          </p:cNvSpPr>
          <p:nvPr>
            <p:ph sz="half" idx="17" hasCustomPrompt="1"/>
          </p:nvPr>
        </p:nvSpPr>
        <p:spPr>
          <a:xfrm>
            <a:off x="4571551" y="1293541"/>
            <a:ext cx="3825026" cy="3724199"/>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smtClean="0"/>
              <a:t>Click to add text. To turn bullets on and off, use bullets button in paragraph tool bar on home tab</a:t>
            </a:r>
          </a:p>
          <a:p>
            <a:pPr lvl="1"/>
            <a:r>
              <a:rPr lang="en-US" dirty="0" smtClean="0"/>
              <a:t>Second level</a:t>
            </a:r>
          </a:p>
          <a:p>
            <a:pPr lvl="2"/>
            <a:r>
              <a:rPr lang="en-US" dirty="0" smtClean="0"/>
              <a:t>Third level </a:t>
            </a:r>
          </a:p>
          <a:p>
            <a:pPr lvl="3"/>
            <a:r>
              <a:rPr lang="en-US" dirty="0" smtClean="0"/>
              <a:t>Fourth level</a:t>
            </a:r>
          </a:p>
          <a:p>
            <a:pPr lvl="4"/>
            <a:r>
              <a:rPr lang="en-US" dirty="0" smtClean="0"/>
              <a:t>Fifth level</a:t>
            </a:r>
          </a:p>
        </p:txBody>
      </p:sp>
      <p:sp>
        <p:nvSpPr>
          <p:cNvPr id="1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893409414"/>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ase study image slide - reveal">
    <p:spTree>
      <p:nvGrpSpPr>
        <p:cNvPr id="1" name=""/>
        <p:cNvGrpSpPr/>
        <p:nvPr/>
      </p:nvGrpSpPr>
      <p:grpSpPr>
        <a:xfrm>
          <a:off x="0" y="0"/>
          <a:ext cx="0" cy="0"/>
          <a:chOff x="0" y="0"/>
          <a:chExt cx="0" cy="0"/>
        </a:xfrm>
      </p:grpSpPr>
      <p:sp>
        <p:nvSpPr>
          <p:cNvPr id="11" name="Picture Placeholder 5"/>
          <p:cNvSpPr>
            <a:spLocks noGrp="1" noChangeAspect="1"/>
          </p:cNvSpPr>
          <p:nvPr>
            <p:ph type="pic" sz="quarter" idx="10"/>
          </p:nvPr>
        </p:nvSpPr>
        <p:spPr>
          <a:xfrm>
            <a:off x="0" y="0"/>
            <a:ext cx="9144000" cy="5715000"/>
          </a:xfrm>
          <a:prstGeom prst="rect">
            <a:avLst/>
          </a:prstGeom>
        </p:spPr>
        <p:txBody>
          <a:bodyPr/>
          <a:lstStyle>
            <a:lvl1pPr marL="0" indent="0" algn="ctr">
              <a:buNone/>
              <a:tabLst>
                <a:tab pos="3140075" algn="l"/>
              </a:tabLst>
              <a:defRPr sz="2800" baseline="0"/>
            </a:lvl1pPr>
          </a:lstStyle>
          <a:p>
            <a:r>
              <a:rPr lang="en-US" smtClean="0"/>
              <a:t>Click icon to add picture</a:t>
            </a:r>
            <a:endParaRPr lang="en-GB" dirty="0" smtClean="0"/>
          </a:p>
        </p:txBody>
      </p:sp>
      <p:sp>
        <p:nvSpPr>
          <p:cNvPr id="7" name="Title 1"/>
          <p:cNvSpPr>
            <a:spLocks noGrp="1"/>
          </p:cNvSpPr>
          <p:nvPr>
            <p:ph type="title" hasCustomPrompt="1"/>
          </p:nvPr>
        </p:nvSpPr>
        <p:spPr>
          <a:xfrm>
            <a:off x="0" y="2150144"/>
            <a:ext cx="9144000" cy="1398808"/>
          </a:xfrm>
          <a:prstGeom prst="rect">
            <a:avLst/>
          </a:prstGeom>
          <a:solidFill>
            <a:schemeClr val="accent1"/>
          </a:solidFill>
        </p:spPr>
        <p:txBody>
          <a:bodyPr wrap="square" lIns="1980000" tIns="144000" rIns="1980000" bIns="144000" anchor="ctr" anchorCtr="0">
            <a:spAutoFit/>
          </a:bodyPr>
          <a:lstStyle>
            <a:lvl1pPr algn="ctr">
              <a:defRPr sz="1800" b="0" baseline="0">
                <a:solidFill>
                  <a:schemeClr val="bg1"/>
                </a:solidFill>
                <a:latin typeface="Segoe UI Semibold" panose="020B0702040204020203" pitchFamily="34" charset="0"/>
                <a:cs typeface="Segoe UI" panose="020B0502040204020203" pitchFamily="34" charset="0"/>
              </a:defRPr>
            </a:lvl1pPr>
          </a:lstStyle>
          <a:p>
            <a:r>
              <a:rPr lang="en-US" dirty="0" smtClean="0"/>
              <a:t>Click to add text revealing interesting project fact. Keep to five lines at 18pt or 30 words max. Slide can also be used without bar to show full page drawing (select bar and delete). </a:t>
            </a:r>
            <a:endParaRPr lang="en-GB" dirty="0"/>
          </a:p>
        </p:txBody>
      </p:sp>
      <p:sp>
        <p:nvSpPr>
          <p:cNvPr id="9" name="Text Placeholder 2"/>
          <p:cNvSpPr>
            <a:spLocks noGrp="1"/>
          </p:cNvSpPr>
          <p:nvPr>
            <p:ph type="body" sz="quarter" idx="12" hasCustomPrompt="1"/>
          </p:nvPr>
        </p:nvSpPr>
        <p:spPr>
          <a:xfrm>
            <a:off x="5796136" y="5305772"/>
            <a:ext cx="2880320" cy="144016"/>
          </a:xfrm>
          <a:prstGeom prst="rect">
            <a:avLst/>
          </a:prstGeom>
        </p:spPr>
        <p:txBody>
          <a:bodyPr lIns="0" tIns="0" rIns="0" bIns="0"/>
          <a:lstStyle>
            <a:lvl1pPr marL="0" indent="0" algn="r">
              <a:buNone/>
              <a:defRPr sz="700" b="0" i="0" baseline="0">
                <a:solidFill>
                  <a:srgbClr val="000000"/>
                </a:solidFill>
                <a:latin typeface="Segoe UI Semibold" panose="020B0702040204020203" pitchFamily="34" charset="0"/>
                <a:cs typeface="Segoe UI" panose="020B0502040204020203" pitchFamily="34" charset="0"/>
              </a:defRPr>
            </a:lvl1pPr>
          </a:lstStyle>
          <a:p>
            <a:pPr lvl="0"/>
            <a:r>
              <a:rPr lang="en-US" dirty="0" smtClean="0"/>
              <a:t>Click to add copyright. Format: Image Photographer</a:t>
            </a:r>
            <a:endParaRPr lang="en-GB" dirty="0"/>
          </a:p>
        </p:txBody>
      </p:sp>
      <p:sp>
        <p:nvSpPr>
          <p:cNvPr id="10" name="Text Placeholder 9"/>
          <p:cNvSpPr>
            <a:spLocks noGrp="1"/>
          </p:cNvSpPr>
          <p:nvPr>
            <p:ph type="body" sz="quarter" idx="14" hasCustomPrompt="1"/>
          </p:nvPr>
        </p:nvSpPr>
        <p:spPr>
          <a:xfrm>
            <a:off x="467544" y="410830"/>
            <a:ext cx="4464298" cy="720079"/>
          </a:xfrm>
          <a:prstGeom prst="rect">
            <a:avLst/>
          </a:prstGeom>
        </p:spPr>
        <p:txBody>
          <a:bodyPr lIns="0" tIns="0" rIns="0" bIns="0"/>
          <a:lstStyle>
            <a:lvl1pPr marL="0" indent="0">
              <a:buNone/>
              <a:defRPr sz="1600" b="0" i="0" cap="all" spc="240" baseline="0">
                <a:solidFill>
                  <a:srgbClr val="000000"/>
                </a:solidFill>
                <a:latin typeface="Segoe UI Semibold" panose="020B0702040204020203" pitchFamily="34" charset="0"/>
                <a:cs typeface="Segoe UI" panose="020B0502040204020203" pitchFamily="34" charset="0"/>
              </a:defRPr>
            </a:lvl1pPr>
          </a:lstStyle>
          <a:p>
            <a:pPr lvl="0"/>
            <a:r>
              <a:rPr lang="en-US" dirty="0" smtClean="0"/>
              <a:t>CLICK TO ADD PROJECT TITLE</a:t>
            </a:r>
            <a:endParaRPr lang="en-GB" dirty="0"/>
          </a:p>
        </p:txBody>
      </p:sp>
      <p:sp>
        <p:nvSpPr>
          <p:cNvPr id="14" name="Text Placeholder 13"/>
          <p:cNvSpPr>
            <a:spLocks noGrp="1"/>
          </p:cNvSpPr>
          <p:nvPr>
            <p:ph type="body" sz="quarter" idx="15" hasCustomPrompt="1"/>
          </p:nvPr>
        </p:nvSpPr>
        <p:spPr>
          <a:xfrm>
            <a:off x="467544" y="5345161"/>
            <a:ext cx="2520280" cy="119022"/>
          </a:xfrm>
          <a:prstGeom prst="rect">
            <a:avLst/>
          </a:prstGeom>
        </p:spPr>
        <p:txBody>
          <a:bodyPr lIns="0" tIns="0" rIns="0" bIns="0"/>
          <a:lstStyle>
            <a:lvl1pPr marL="0" indent="0">
              <a:buNone/>
              <a:defRPr sz="500" baseline="0">
                <a:solidFill>
                  <a:srgbClr val="968C83"/>
                </a:solidFill>
              </a:defRPr>
            </a:lvl1pPr>
            <a:lvl2pPr>
              <a:defRPr sz="600"/>
            </a:lvl2pPr>
            <a:lvl3pPr>
              <a:defRPr sz="600"/>
            </a:lvl3pPr>
            <a:lvl4pPr>
              <a:defRPr sz="600"/>
            </a:lvl4pPr>
            <a:lvl5pPr>
              <a:defRPr sz="600"/>
            </a:lvl5pPr>
          </a:lstStyle>
          <a:p>
            <a:pPr lvl="0"/>
            <a:r>
              <a:rPr lang="en-US" dirty="0" smtClean="0"/>
              <a:t>COPYRIGHT © 1976-2016 BUROHAPPOLD ENGINEERING. ALL RIGHTS RESERVED</a:t>
            </a:r>
          </a:p>
        </p:txBody>
      </p:sp>
    </p:spTree>
    <p:extLst>
      <p:ext uri="{BB962C8B-B14F-4D97-AF65-F5344CB8AC3E}">
        <p14:creationId xmlns:p14="http://schemas.microsoft.com/office/powerpoint/2010/main" val="653601645"/>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467544" y="5337488"/>
            <a:ext cx="2880320" cy="76944"/>
          </a:xfrm>
          <a:prstGeom prst="rect">
            <a:avLst/>
          </a:prstGeom>
          <a:noFill/>
        </p:spPr>
        <p:txBody>
          <a:bodyPr wrap="square" lIns="0" tIns="0" rIns="0" bIns="0" rtlCol="0">
            <a:spAutoFit/>
          </a:bodyPr>
          <a:lstStyle/>
          <a:p>
            <a:r>
              <a:rPr lang="en-US" sz="500" cap="all" dirty="0" smtClean="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848152" y="5174879"/>
            <a:ext cx="1442985" cy="411782"/>
          </a:xfrm>
          <a:prstGeom prst="rect">
            <a:avLst/>
          </a:prstGeom>
        </p:spPr>
      </p:pic>
      <p:sp>
        <p:nvSpPr>
          <p:cNvPr id="4"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1283197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Lst>
  <p:transition>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developers.google.com/apis" TargetMode="External"/><Relationship Id="rId2" Type="http://schemas.openxmlformats.org/officeDocument/2006/relationships/hyperlink" Target="https://developers.google.com/maps/documentation/javascript/get-api-key"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srcRect t="29517" b="29517"/>
          <a:stretch>
            <a:fillRect/>
          </a:stretch>
        </p:blipFill>
        <p:spPr>
          <a:prstGeom prst="rect">
            <a:avLst/>
          </a:prstGeom>
        </p:spPr>
      </p:pic>
      <p:sp>
        <p:nvSpPr>
          <p:cNvPr id="2" name="Title 1"/>
          <p:cNvSpPr>
            <a:spLocks noGrp="1"/>
          </p:cNvSpPr>
          <p:nvPr>
            <p:ph type="title"/>
          </p:nvPr>
        </p:nvSpPr>
        <p:spPr/>
        <p:txBody>
          <a:bodyPr/>
          <a:lstStyle/>
          <a:p>
            <a:r>
              <a:rPr lang="en-GB" dirty="0" smtClean="0"/>
              <a:t>Using Google Maps in C# Applications</a:t>
            </a:r>
            <a:endParaRPr lang="en-GB" dirty="0"/>
          </a:p>
        </p:txBody>
      </p:sp>
      <p:sp>
        <p:nvSpPr>
          <p:cNvPr id="4" name="Text Placeholder 3"/>
          <p:cNvSpPr>
            <a:spLocks noGrp="1"/>
          </p:cNvSpPr>
          <p:nvPr>
            <p:ph type="body" sz="quarter" idx="11"/>
          </p:nvPr>
        </p:nvSpPr>
        <p:spPr/>
        <p:txBody>
          <a:bodyPr/>
          <a:lstStyle/>
          <a:p>
            <a:r>
              <a:rPr lang="en-GB" dirty="0" smtClean="0"/>
              <a:t>7</a:t>
            </a:r>
            <a:r>
              <a:rPr lang="en-GB" baseline="30000" dirty="0" smtClean="0"/>
              <a:t>th</a:t>
            </a:r>
            <a:r>
              <a:rPr lang="en-GB" dirty="0" smtClean="0"/>
              <a:t> September 2018</a:t>
            </a:r>
            <a:endParaRPr lang="en-GB"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3" name="Title 2"/>
          <p:cNvSpPr>
            <a:spLocks noGrp="1"/>
          </p:cNvSpPr>
          <p:nvPr>
            <p:ph type="title"/>
          </p:nvPr>
        </p:nvSpPr>
        <p:spPr>
          <a:xfrm>
            <a:off x="467547" y="410829"/>
            <a:ext cx="5472605" cy="246221"/>
          </a:xfrm>
        </p:spPr>
        <p:txBody>
          <a:bodyPr/>
          <a:lstStyle/>
          <a:p>
            <a:r>
              <a:rPr lang="en-GB" dirty="0" smtClean="0"/>
              <a:t>Web Browser Component</a:t>
            </a:r>
            <a:endParaRPr lang="en-GB" dirty="0"/>
          </a:p>
        </p:txBody>
      </p:sp>
      <p:sp>
        <p:nvSpPr>
          <p:cNvPr id="6" name="Content Placeholder 5"/>
          <p:cNvSpPr>
            <a:spLocks noGrp="1"/>
          </p:cNvSpPr>
          <p:nvPr>
            <p:ph sz="half" idx="16"/>
          </p:nvPr>
        </p:nvSpPr>
        <p:spPr/>
        <p:txBody>
          <a:bodyPr/>
          <a:lstStyle/>
          <a:p>
            <a:r>
              <a:rPr lang="en-GB" dirty="0" smtClean="0"/>
              <a:t>The web browser loads an HTML page by using the Navigate command</a:t>
            </a:r>
          </a:p>
          <a:p>
            <a:r>
              <a:rPr lang="en-GB" dirty="0" smtClean="0"/>
              <a:t>By setting ‘</a:t>
            </a:r>
            <a:r>
              <a:rPr lang="en-GB" dirty="0" err="1" smtClean="0"/>
              <a:t>ObjectForScripting</a:t>
            </a:r>
            <a:r>
              <a:rPr lang="en-GB" dirty="0" smtClean="0"/>
              <a:t>’ to ‘this’, it enables JavaScript calling code in C#</a:t>
            </a:r>
          </a:p>
          <a:p>
            <a:endParaRPr lang="en-GB" dirty="0"/>
          </a:p>
        </p:txBody>
      </p:sp>
      <p:pic>
        <p:nvPicPr>
          <p:cNvPr id="8" name="Content Placeholder 7"/>
          <p:cNvPicPr>
            <a:picLocks noGrp="1" noChangeAspect="1"/>
          </p:cNvPicPr>
          <p:nvPr>
            <p:ph sz="half" idx="17"/>
          </p:nvPr>
        </p:nvPicPr>
        <p:blipFill>
          <a:blip r:embed="rId2"/>
          <a:stretch>
            <a:fillRect/>
          </a:stretch>
        </p:blipFill>
        <p:spPr>
          <a:xfrm>
            <a:off x="4644007" y="1273324"/>
            <a:ext cx="4147661" cy="936104"/>
          </a:xfrm>
          <a:prstGeom prst="rect">
            <a:avLst/>
          </a:prstGeom>
        </p:spPr>
      </p:pic>
    </p:spTree>
    <p:extLst>
      <p:ext uri="{BB962C8B-B14F-4D97-AF65-F5344CB8AC3E}">
        <p14:creationId xmlns:p14="http://schemas.microsoft.com/office/powerpoint/2010/main" val="358106135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Title 3"/>
          <p:cNvSpPr>
            <a:spLocks noGrp="1"/>
          </p:cNvSpPr>
          <p:nvPr>
            <p:ph type="title"/>
          </p:nvPr>
        </p:nvSpPr>
        <p:spPr>
          <a:xfrm>
            <a:off x="467547" y="410829"/>
            <a:ext cx="5472605" cy="246221"/>
          </a:xfrm>
        </p:spPr>
        <p:txBody>
          <a:bodyPr/>
          <a:lstStyle/>
          <a:p>
            <a:r>
              <a:rPr lang="en-GB" dirty="0" smtClean="0"/>
              <a:t>Calling JavaScript Code From C#</a:t>
            </a:r>
            <a:endParaRPr lang="en-GB" dirty="0"/>
          </a:p>
        </p:txBody>
      </p:sp>
      <p:sp>
        <p:nvSpPr>
          <p:cNvPr id="5" name="Content Placeholder 4"/>
          <p:cNvSpPr>
            <a:spLocks noGrp="1"/>
          </p:cNvSpPr>
          <p:nvPr>
            <p:ph sz="half" idx="16"/>
          </p:nvPr>
        </p:nvSpPr>
        <p:spPr/>
        <p:txBody>
          <a:bodyPr/>
          <a:lstStyle/>
          <a:p>
            <a:r>
              <a:rPr lang="en-GB" dirty="0" smtClean="0"/>
              <a:t>C# calls JavaScript from within the browser by using </a:t>
            </a:r>
            <a:r>
              <a:rPr lang="en-GB" dirty="0" err="1" smtClean="0"/>
              <a:t>InvokeScript</a:t>
            </a:r>
            <a:r>
              <a:rPr lang="en-GB" dirty="0" smtClean="0"/>
              <a:t> from within the Document of the web browser</a:t>
            </a:r>
          </a:p>
          <a:p>
            <a:r>
              <a:rPr lang="en-GB" dirty="0" smtClean="0"/>
              <a:t>The first argument in quotes is the name of the JavaScript function</a:t>
            </a:r>
            <a:endParaRPr lang="en-GB" dirty="0"/>
          </a:p>
        </p:txBody>
      </p:sp>
      <p:pic>
        <p:nvPicPr>
          <p:cNvPr id="7" name="Content Placeholder 6"/>
          <p:cNvPicPr>
            <a:picLocks noGrp="1" noChangeAspect="1"/>
          </p:cNvPicPr>
          <p:nvPr>
            <p:ph sz="half" idx="17"/>
          </p:nvPr>
        </p:nvPicPr>
        <p:blipFill>
          <a:blip r:embed="rId2"/>
          <a:stretch>
            <a:fillRect/>
          </a:stretch>
        </p:blipFill>
        <p:spPr>
          <a:xfrm>
            <a:off x="4499991" y="1273324"/>
            <a:ext cx="4582327" cy="1008112"/>
          </a:xfrm>
          <a:prstGeom prst="rect">
            <a:avLst/>
          </a:prstGeom>
        </p:spPr>
      </p:pic>
    </p:spTree>
    <p:extLst>
      <p:ext uri="{BB962C8B-B14F-4D97-AF65-F5344CB8AC3E}">
        <p14:creationId xmlns:p14="http://schemas.microsoft.com/office/powerpoint/2010/main" val="265243045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Title 3"/>
          <p:cNvSpPr>
            <a:spLocks noGrp="1"/>
          </p:cNvSpPr>
          <p:nvPr>
            <p:ph type="title"/>
          </p:nvPr>
        </p:nvSpPr>
        <p:spPr>
          <a:xfrm>
            <a:off x="467547" y="410829"/>
            <a:ext cx="5472605" cy="246221"/>
          </a:xfrm>
        </p:spPr>
        <p:txBody>
          <a:bodyPr/>
          <a:lstStyle/>
          <a:p>
            <a:r>
              <a:rPr lang="en-GB" dirty="0" smtClean="0"/>
              <a:t>Calling C# Code From JavaScript</a:t>
            </a:r>
            <a:endParaRPr lang="en-GB" dirty="0"/>
          </a:p>
        </p:txBody>
      </p:sp>
      <p:sp>
        <p:nvSpPr>
          <p:cNvPr id="5" name="Content Placeholder 4"/>
          <p:cNvSpPr>
            <a:spLocks noGrp="1"/>
          </p:cNvSpPr>
          <p:nvPr>
            <p:ph sz="half" idx="16"/>
          </p:nvPr>
        </p:nvSpPr>
        <p:spPr/>
        <p:txBody>
          <a:bodyPr/>
          <a:lstStyle/>
          <a:p>
            <a:r>
              <a:rPr lang="en-GB" dirty="0" smtClean="0"/>
              <a:t>Calling C# from JavaScript is even easier</a:t>
            </a:r>
          </a:p>
          <a:p>
            <a:r>
              <a:rPr lang="en-GB" dirty="0" smtClean="0"/>
              <a:t>The form in C# in JavaScript is known as ‘</a:t>
            </a:r>
            <a:r>
              <a:rPr lang="en-GB" dirty="0" err="1" smtClean="0"/>
              <a:t>window.external</a:t>
            </a:r>
            <a:r>
              <a:rPr lang="en-GB" dirty="0" smtClean="0"/>
              <a:t>’, due to setting </a:t>
            </a:r>
            <a:r>
              <a:rPr lang="en-GB" dirty="0" err="1" smtClean="0"/>
              <a:t>ObjectForScripting</a:t>
            </a:r>
            <a:endParaRPr lang="en-GB" dirty="0" smtClean="0"/>
          </a:p>
          <a:p>
            <a:r>
              <a:rPr lang="en-GB" dirty="0" smtClean="0"/>
              <a:t>So, calling a function called ‘Test’ is then </a:t>
            </a:r>
            <a:r>
              <a:rPr lang="en-GB" dirty="0" err="1" smtClean="0"/>
              <a:t>window.external.Test</a:t>
            </a:r>
            <a:endParaRPr lang="en-GB" dirty="0" smtClean="0"/>
          </a:p>
          <a:p>
            <a:r>
              <a:rPr lang="en-GB" dirty="0" smtClean="0"/>
              <a:t>Any parameters in the JavaScript call are passed as is to the C# method</a:t>
            </a:r>
          </a:p>
        </p:txBody>
      </p:sp>
      <p:pic>
        <p:nvPicPr>
          <p:cNvPr id="7" name="Content Placeholder 6"/>
          <p:cNvPicPr>
            <a:picLocks noGrp="1" noChangeAspect="1"/>
          </p:cNvPicPr>
          <p:nvPr>
            <p:ph sz="half" idx="17"/>
          </p:nvPr>
        </p:nvPicPr>
        <p:blipFill>
          <a:blip r:embed="rId2"/>
          <a:stretch>
            <a:fillRect/>
          </a:stretch>
        </p:blipFill>
        <p:spPr>
          <a:xfrm>
            <a:off x="4932040" y="1705372"/>
            <a:ext cx="3824288" cy="206475"/>
          </a:xfrm>
          <a:prstGeom prst="rect">
            <a:avLst/>
          </a:prstGeom>
        </p:spPr>
      </p:pic>
      <p:sp>
        <p:nvSpPr>
          <p:cNvPr id="8" name="TextBox 7"/>
          <p:cNvSpPr txBox="1"/>
          <p:nvPr/>
        </p:nvSpPr>
        <p:spPr>
          <a:xfrm>
            <a:off x="5004048" y="1345332"/>
            <a:ext cx="888064" cy="246221"/>
          </a:xfrm>
          <a:prstGeom prst="rect">
            <a:avLst/>
          </a:prstGeom>
          <a:noFill/>
        </p:spPr>
        <p:txBody>
          <a:bodyPr wrap="none" lIns="0" tIns="0" rIns="0" bIns="0" rtlCol="0">
            <a:spAutoFit/>
          </a:bodyPr>
          <a:lstStyle/>
          <a:p>
            <a:r>
              <a:rPr lang="en-GB" sz="1600" u="sng" dirty="0" smtClean="0">
                <a:latin typeface="+mn-lt"/>
              </a:rPr>
              <a:t>JavaScript</a:t>
            </a:r>
            <a:endParaRPr lang="en-GB" sz="1600" u="sng" dirty="0" smtClean="0">
              <a:latin typeface="+mn-lt"/>
            </a:endParaRPr>
          </a:p>
        </p:txBody>
      </p:sp>
      <p:sp>
        <p:nvSpPr>
          <p:cNvPr id="9" name="TextBox 8"/>
          <p:cNvSpPr txBox="1"/>
          <p:nvPr/>
        </p:nvSpPr>
        <p:spPr>
          <a:xfrm>
            <a:off x="4427984" y="3721596"/>
            <a:ext cx="248466" cy="246221"/>
          </a:xfrm>
          <a:prstGeom prst="rect">
            <a:avLst/>
          </a:prstGeom>
          <a:noFill/>
        </p:spPr>
        <p:txBody>
          <a:bodyPr wrap="none" lIns="0" tIns="0" rIns="0" bIns="0" rtlCol="0">
            <a:spAutoFit/>
          </a:bodyPr>
          <a:lstStyle/>
          <a:p>
            <a:r>
              <a:rPr lang="en-GB" sz="1600" u="sng" dirty="0" smtClean="0">
                <a:latin typeface="+mn-lt"/>
              </a:rPr>
              <a:t>C#</a:t>
            </a:r>
            <a:endParaRPr lang="en-GB" sz="1600" u="sng" dirty="0" smtClean="0">
              <a:latin typeface="+mn-lt"/>
            </a:endParaRPr>
          </a:p>
        </p:txBody>
      </p:sp>
      <p:pic>
        <p:nvPicPr>
          <p:cNvPr id="11" name="Picture 10"/>
          <p:cNvPicPr>
            <a:picLocks noChangeAspect="1"/>
          </p:cNvPicPr>
          <p:nvPr/>
        </p:nvPicPr>
        <p:blipFill>
          <a:blip r:embed="rId3"/>
          <a:stretch>
            <a:fillRect/>
          </a:stretch>
        </p:blipFill>
        <p:spPr>
          <a:xfrm>
            <a:off x="3779912" y="4081636"/>
            <a:ext cx="5257800" cy="685800"/>
          </a:xfrm>
          <a:prstGeom prst="rect">
            <a:avLst/>
          </a:prstGeom>
        </p:spPr>
      </p:pic>
    </p:spTree>
    <p:extLst>
      <p:ext uri="{BB962C8B-B14F-4D97-AF65-F5344CB8AC3E}">
        <p14:creationId xmlns:p14="http://schemas.microsoft.com/office/powerpoint/2010/main" val="312644843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Manipulating Google Maps in JavaScript</a:t>
            </a:r>
            <a:endParaRPr lang="en-GB" dirty="0"/>
          </a:p>
        </p:txBody>
      </p:sp>
    </p:spTree>
    <p:extLst>
      <p:ext uri="{BB962C8B-B14F-4D97-AF65-F5344CB8AC3E}">
        <p14:creationId xmlns:p14="http://schemas.microsoft.com/office/powerpoint/2010/main" val="366537544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p:sp>
      <p:sp>
        <p:nvSpPr>
          <p:cNvPr id="11" name="Picture Placeholder 10"/>
          <p:cNvSpPr>
            <a:spLocks noGrp="1"/>
          </p:cNvSpPr>
          <p:nvPr>
            <p:ph type="pic" sz="quarter" idx="11"/>
          </p:nvPr>
        </p:nvSpPr>
        <p:spPr/>
      </p:sp>
      <p:sp>
        <p:nvSpPr>
          <p:cNvPr id="3" name="Title 2"/>
          <p:cNvSpPr>
            <a:spLocks noGrp="1"/>
          </p:cNvSpPr>
          <p:nvPr>
            <p:ph type="title"/>
          </p:nvPr>
        </p:nvSpPr>
        <p:spPr/>
        <p:txBody>
          <a:bodyPr/>
          <a:lstStyle/>
          <a:p>
            <a:r>
              <a:rPr lang="en-GB" dirty="0" smtClean="0"/>
              <a:t>Creating Google Maps</a:t>
            </a:r>
            <a:endParaRPr lang="en-GB" dirty="0"/>
          </a:p>
        </p:txBody>
      </p:sp>
      <p:sp>
        <p:nvSpPr>
          <p:cNvPr id="12" name="Content Placeholder 11"/>
          <p:cNvSpPr>
            <a:spLocks noGrp="1"/>
          </p:cNvSpPr>
          <p:nvPr>
            <p:ph sz="half" idx="16"/>
          </p:nvPr>
        </p:nvSpPr>
        <p:spPr/>
        <p:txBody>
          <a:bodyPr/>
          <a:lstStyle/>
          <a:p>
            <a:r>
              <a:rPr lang="en-GB" dirty="0"/>
              <a:t>The Google Maps API is accessed using &lt;script </a:t>
            </a:r>
            <a:r>
              <a:rPr lang="en-GB" dirty="0" err="1"/>
              <a:t>src</a:t>
            </a:r>
            <a:r>
              <a:rPr lang="en-GB" dirty="0"/>
              <a:t>=</a:t>
            </a:r>
          </a:p>
          <a:p>
            <a:r>
              <a:rPr lang="en-GB" dirty="0"/>
              <a:t>The API key is provided at this point</a:t>
            </a:r>
          </a:p>
          <a:p>
            <a:r>
              <a:rPr lang="en-GB" dirty="0"/>
              <a:t>A callback is also provided, which actually creates a map and returns a variable pointing to the map (used later)</a:t>
            </a:r>
          </a:p>
          <a:p>
            <a:endParaRPr lang="en-GB" dirty="0"/>
          </a:p>
        </p:txBody>
      </p:sp>
      <p:pic>
        <p:nvPicPr>
          <p:cNvPr id="14" name="Content Placeholder 12"/>
          <p:cNvPicPr>
            <a:picLocks noChangeAspect="1"/>
          </p:cNvPicPr>
          <p:nvPr/>
        </p:nvPicPr>
        <p:blipFill>
          <a:blip r:embed="rId2"/>
          <a:stretch>
            <a:fillRect/>
          </a:stretch>
        </p:blipFill>
        <p:spPr>
          <a:xfrm>
            <a:off x="5004048" y="1417340"/>
            <a:ext cx="3824288" cy="2093372"/>
          </a:xfrm>
          <a:prstGeom prst="rect">
            <a:avLst/>
          </a:prstGeom>
        </p:spPr>
      </p:pic>
      <p:sp>
        <p:nvSpPr>
          <p:cNvPr id="15" name="Rectangle 14"/>
          <p:cNvSpPr/>
          <p:nvPr/>
        </p:nvSpPr>
        <p:spPr>
          <a:xfrm>
            <a:off x="3203848" y="3865612"/>
            <a:ext cx="5760640" cy="246221"/>
          </a:xfrm>
          <a:prstGeom prst="rect">
            <a:avLst/>
          </a:prstGeom>
        </p:spPr>
        <p:txBody>
          <a:bodyPr wrap="square">
            <a:spAutoFit/>
          </a:bodyPr>
          <a:lstStyle/>
          <a:p>
            <a:r>
              <a:rPr lang="en-GB" sz="1000" dirty="0"/>
              <a:t>&lt;script </a:t>
            </a:r>
            <a:r>
              <a:rPr lang="en-GB" sz="1000" dirty="0" err="1"/>
              <a:t>src</a:t>
            </a:r>
            <a:r>
              <a:rPr lang="en-GB" sz="1000" dirty="0"/>
              <a:t>="https://</a:t>
            </a:r>
            <a:r>
              <a:rPr lang="en-GB" sz="1000" dirty="0" smtClean="0"/>
              <a:t>maps.googleapis.com/maps/</a:t>
            </a:r>
            <a:r>
              <a:rPr lang="en-GB" sz="1000" dirty="0" err="1" smtClean="0"/>
              <a:t>api</a:t>
            </a:r>
            <a:r>
              <a:rPr lang="en-GB" sz="1000" dirty="0" smtClean="0"/>
              <a:t>/</a:t>
            </a:r>
            <a:r>
              <a:rPr lang="en-GB" sz="1000" dirty="0" err="1" smtClean="0"/>
              <a:t>js?key</a:t>
            </a:r>
            <a:r>
              <a:rPr lang="en-GB" sz="1000" dirty="0" smtClean="0"/>
              <a:t>=</a:t>
            </a:r>
            <a:r>
              <a:rPr lang="en-GB" sz="1000" i="1" dirty="0" err="1" smtClean="0">
                <a:solidFill>
                  <a:srgbClr val="FF0000"/>
                </a:solidFill>
              </a:rPr>
              <a:t>API_KEY</a:t>
            </a:r>
            <a:r>
              <a:rPr lang="en-GB" sz="1000" dirty="0" err="1" smtClean="0"/>
              <a:t>&amp;callback</a:t>
            </a:r>
            <a:r>
              <a:rPr lang="en-GB" sz="1000" dirty="0" smtClean="0"/>
              <a:t>=</a:t>
            </a:r>
            <a:r>
              <a:rPr lang="en-GB" sz="1000" dirty="0" err="1" smtClean="0"/>
              <a:t>myMap</a:t>
            </a:r>
            <a:r>
              <a:rPr lang="en-GB" sz="1000" dirty="0"/>
              <a:t>"&gt;&lt;/script&gt;</a:t>
            </a:r>
          </a:p>
        </p:txBody>
      </p:sp>
    </p:spTree>
    <p:extLst>
      <p:ext uri="{BB962C8B-B14F-4D97-AF65-F5344CB8AC3E}">
        <p14:creationId xmlns:p14="http://schemas.microsoft.com/office/powerpoint/2010/main" val="410422391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p:sp>
      <p:sp>
        <p:nvSpPr>
          <p:cNvPr id="10" name="Picture Placeholder 9"/>
          <p:cNvSpPr>
            <a:spLocks noGrp="1"/>
          </p:cNvSpPr>
          <p:nvPr>
            <p:ph type="pic" sz="quarter" idx="11"/>
          </p:nvPr>
        </p:nvSpPr>
        <p:spPr/>
      </p:sp>
      <p:sp>
        <p:nvSpPr>
          <p:cNvPr id="7" name="Title 6"/>
          <p:cNvSpPr>
            <a:spLocks noGrp="1"/>
          </p:cNvSpPr>
          <p:nvPr>
            <p:ph type="title"/>
          </p:nvPr>
        </p:nvSpPr>
        <p:spPr/>
        <p:txBody>
          <a:bodyPr/>
          <a:lstStyle/>
          <a:p>
            <a:r>
              <a:rPr lang="en-GB" dirty="0" smtClean="0"/>
              <a:t>Creating Markers</a:t>
            </a:r>
            <a:endParaRPr lang="en-GB" dirty="0"/>
          </a:p>
        </p:txBody>
      </p:sp>
      <p:sp>
        <p:nvSpPr>
          <p:cNvPr id="11" name="Content Placeholder 10"/>
          <p:cNvSpPr>
            <a:spLocks noGrp="1"/>
          </p:cNvSpPr>
          <p:nvPr>
            <p:ph sz="half" idx="16"/>
          </p:nvPr>
        </p:nvSpPr>
        <p:spPr/>
        <p:txBody>
          <a:bodyPr/>
          <a:lstStyle/>
          <a:p>
            <a:r>
              <a:rPr lang="en-GB" dirty="0" smtClean="0"/>
              <a:t>When a marker is created it needs to be added to an array of markers, so that we know what is there, and so we can delete them again later</a:t>
            </a:r>
          </a:p>
          <a:p>
            <a:r>
              <a:rPr lang="en-GB" dirty="0" smtClean="0"/>
              <a:t>So, we declare ‘</a:t>
            </a:r>
            <a:r>
              <a:rPr lang="en-GB" dirty="0" err="1" smtClean="0"/>
              <a:t>var</a:t>
            </a:r>
            <a:r>
              <a:rPr lang="en-GB" dirty="0" smtClean="0"/>
              <a:t> markers=[]’, and empty list</a:t>
            </a:r>
          </a:p>
          <a:p>
            <a:r>
              <a:rPr lang="en-GB" dirty="0" smtClean="0"/>
              <a:t>Then we push each new marker onto the list</a:t>
            </a:r>
            <a:endParaRPr lang="en-GB" dirty="0"/>
          </a:p>
        </p:txBody>
      </p:sp>
      <p:pic>
        <p:nvPicPr>
          <p:cNvPr id="13" name="Content Placeholder 12"/>
          <p:cNvPicPr>
            <a:picLocks noGrp="1" noChangeAspect="1"/>
          </p:cNvPicPr>
          <p:nvPr>
            <p:ph sz="half" idx="17"/>
          </p:nvPr>
        </p:nvPicPr>
        <p:blipFill>
          <a:blip r:embed="rId2"/>
          <a:stretch>
            <a:fillRect/>
          </a:stretch>
        </p:blipFill>
        <p:spPr>
          <a:xfrm>
            <a:off x="4644008" y="2065412"/>
            <a:ext cx="4320480" cy="2160240"/>
          </a:xfrm>
          <a:prstGeom prst="rect">
            <a:avLst/>
          </a:prstGeom>
        </p:spPr>
      </p:pic>
      <p:pic>
        <p:nvPicPr>
          <p:cNvPr id="14" name="Picture 13"/>
          <p:cNvPicPr>
            <a:picLocks noChangeAspect="1"/>
          </p:cNvPicPr>
          <p:nvPr/>
        </p:nvPicPr>
        <p:blipFill rotWithShape="1">
          <a:blip r:embed="rId3"/>
          <a:srcRect l="2254" t="-8008"/>
          <a:stretch/>
        </p:blipFill>
        <p:spPr>
          <a:xfrm>
            <a:off x="4644008" y="1633364"/>
            <a:ext cx="1224136" cy="205464"/>
          </a:xfrm>
          <a:prstGeom prst="rect">
            <a:avLst/>
          </a:prstGeom>
        </p:spPr>
      </p:pic>
    </p:spTree>
    <p:extLst>
      <p:ext uri="{BB962C8B-B14F-4D97-AF65-F5344CB8AC3E}">
        <p14:creationId xmlns:p14="http://schemas.microsoft.com/office/powerpoint/2010/main" val="75502385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p:sp>
      <p:sp>
        <p:nvSpPr>
          <p:cNvPr id="10" name="Picture Placeholder 9"/>
          <p:cNvSpPr>
            <a:spLocks noGrp="1"/>
          </p:cNvSpPr>
          <p:nvPr>
            <p:ph type="pic" sz="quarter" idx="11"/>
          </p:nvPr>
        </p:nvSpPr>
        <p:spPr/>
      </p:sp>
      <p:sp>
        <p:nvSpPr>
          <p:cNvPr id="7" name="Title 6"/>
          <p:cNvSpPr>
            <a:spLocks noGrp="1"/>
          </p:cNvSpPr>
          <p:nvPr>
            <p:ph type="title"/>
          </p:nvPr>
        </p:nvSpPr>
        <p:spPr/>
        <p:txBody>
          <a:bodyPr/>
          <a:lstStyle/>
          <a:p>
            <a:r>
              <a:rPr lang="en-GB" dirty="0" smtClean="0"/>
              <a:t>Deleting Markers</a:t>
            </a:r>
            <a:endParaRPr lang="en-GB" dirty="0"/>
          </a:p>
        </p:txBody>
      </p:sp>
      <p:sp>
        <p:nvSpPr>
          <p:cNvPr id="11" name="Content Placeholder 10"/>
          <p:cNvSpPr>
            <a:spLocks noGrp="1"/>
          </p:cNvSpPr>
          <p:nvPr>
            <p:ph sz="half" idx="16"/>
          </p:nvPr>
        </p:nvSpPr>
        <p:spPr/>
        <p:txBody>
          <a:bodyPr/>
          <a:lstStyle/>
          <a:p>
            <a:r>
              <a:rPr lang="en-GB" dirty="0" smtClean="0"/>
              <a:t>Each marker can have the map set for it</a:t>
            </a:r>
          </a:p>
          <a:p>
            <a:r>
              <a:rPr lang="en-GB" dirty="0" smtClean="0"/>
              <a:t>If the map is set to be null, the marker is hidden</a:t>
            </a:r>
          </a:p>
          <a:p>
            <a:r>
              <a:rPr lang="en-GB" dirty="0" smtClean="0"/>
              <a:t>Only if the markers array is set to an empty list are the markers actually deleted</a:t>
            </a:r>
            <a:endParaRPr lang="en-GB" dirty="0"/>
          </a:p>
        </p:txBody>
      </p:sp>
      <p:pic>
        <p:nvPicPr>
          <p:cNvPr id="16" name="Content Placeholder 15"/>
          <p:cNvPicPr>
            <a:picLocks noGrp="1" noChangeAspect="1"/>
          </p:cNvPicPr>
          <p:nvPr>
            <p:ph sz="half" idx="17"/>
          </p:nvPr>
        </p:nvPicPr>
        <p:blipFill rotWithShape="1">
          <a:blip r:embed="rId2"/>
          <a:srcRect l="880" t="1697"/>
          <a:stretch/>
        </p:blipFill>
        <p:spPr>
          <a:xfrm>
            <a:off x="4716016" y="1345332"/>
            <a:ext cx="4165791" cy="3043783"/>
          </a:xfrm>
          <a:prstGeom prst="rect">
            <a:avLst/>
          </a:prstGeom>
        </p:spPr>
      </p:pic>
    </p:spTree>
    <p:extLst>
      <p:ext uri="{BB962C8B-B14F-4D97-AF65-F5344CB8AC3E}">
        <p14:creationId xmlns:p14="http://schemas.microsoft.com/office/powerpoint/2010/main" val="331626282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a:t>
            </a:r>
            <a:endParaRPr lang="en-GB" dirty="0"/>
          </a:p>
        </p:txBody>
      </p:sp>
    </p:spTree>
    <p:extLst>
      <p:ext uri="{BB962C8B-B14F-4D97-AF65-F5344CB8AC3E}">
        <p14:creationId xmlns:p14="http://schemas.microsoft.com/office/powerpoint/2010/main" val="357990581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1"/>
          </p:nvPr>
        </p:nvSpPr>
        <p:spPr/>
      </p:sp>
      <p:sp>
        <p:nvSpPr>
          <p:cNvPr id="3" name="Title 2"/>
          <p:cNvSpPr>
            <a:spLocks noGrp="1"/>
          </p:cNvSpPr>
          <p:nvPr>
            <p:ph type="title"/>
          </p:nvPr>
        </p:nvSpPr>
        <p:spPr>
          <a:xfrm>
            <a:off x="467547" y="410829"/>
            <a:ext cx="5472605" cy="246221"/>
          </a:xfrm>
        </p:spPr>
        <p:txBody>
          <a:bodyPr/>
          <a:lstStyle/>
          <a:p>
            <a:r>
              <a:rPr lang="en-GB" dirty="0" smtClean="0"/>
              <a:t>Architecture</a:t>
            </a:r>
            <a:endParaRPr lang="en-GB" dirty="0"/>
          </a:p>
        </p:txBody>
      </p:sp>
      <p:sp>
        <p:nvSpPr>
          <p:cNvPr id="7" name="Rounded Rectangle 6"/>
          <p:cNvSpPr/>
          <p:nvPr/>
        </p:nvSpPr>
        <p:spPr>
          <a:xfrm>
            <a:off x="1475656" y="1849388"/>
            <a:ext cx="1368152" cy="504056"/>
          </a:xfrm>
          <a:prstGeom prst="round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Google API</a:t>
            </a:r>
            <a:endParaRPr lang="en-GB" dirty="0"/>
          </a:p>
        </p:txBody>
      </p:sp>
      <p:sp>
        <p:nvSpPr>
          <p:cNvPr id="8" name="Rounded Rectangle 7"/>
          <p:cNvSpPr/>
          <p:nvPr/>
        </p:nvSpPr>
        <p:spPr>
          <a:xfrm>
            <a:off x="3923928" y="1849388"/>
            <a:ext cx="1368152" cy="504056"/>
          </a:xfrm>
          <a:prstGeom prst="round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9" name="Rounded Rectangle 8"/>
          <p:cNvSpPr/>
          <p:nvPr/>
        </p:nvSpPr>
        <p:spPr>
          <a:xfrm>
            <a:off x="6516216" y="1849388"/>
            <a:ext cx="1368152" cy="504056"/>
          </a:xfrm>
          <a:prstGeom prst="round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 Forms</a:t>
            </a:r>
            <a:endParaRPr lang="en-GB" dirty="0"/>
          </a:p>
        </p:txBody>
      </p:sp>
      <p:sp>
        <p:nvSpPr>
          <p:cNvPr id="10" name="TextBox 9"/>
          <p:cNvSpPr txBox="1"/>
          <p:nvPr/>
        </p:nvSpPr>
        <p:spPr>
          <a:xfrm>
            <a:off x="1259632" y="2857500"/>
            <a:ext cx="2277967" cy="73866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GB" sz="1600" dirty="0" smtClean="0">
                <a:latin typeface="+mn-lt"/>
              </a:rPr>
              <a:t>Maps</a:t>
            </a:r>
          </a:p>
          <a:p>
            <a:pPr marL="285750" indent="-285750">
              <a:buFont typeface="Arial" panose="020B0604020202020204" pitchFamily="34" charset="0"/>
              <a:buChar char="•"/>
            </a:pPr>
            <a:r>
              <a:rPr lang="en-GB" sz="1600" dirty="0" smtClean="0">
                <a:latin typeface="+mn-lt"/>
              </a:rPr>
              <a:t>Routes</a:t>
            </a:r>
          </a:p>
          <a:p>
            <a:pPr marL="742950" lvl="1" indent="-285750">
              <a:buFont typeface="Arial" panose="020B0604020202020204" pitchFamily="34" charset="0"/>
              <a:buChar char="•"/>
            </a:pPr>
            <a:r>
              <a:rPr lang="en-GB" sz="1600" dirty="0" smtClean="0">
                <a:latin typeface="+mn-lt"/>
              </a:rPr>
              <a:t>Distance Matrix</a:t>
            </a:r>
            <a:endParaRPr lang="en-GB" sz="1600" dirty="0" smtClean="0">
              <a:latin typeface="+mn-lt"/>
            </a:endParaRPr>
          </a:p>
        </p:txBody>
      </p:sp>
      <p:sp>
        <p:nvSpPr>
          <p:cNvPr id="11" name="TextBox 10"/>
          <p:cNvSpPr txBox="1"/>
          <p:nvPr/>
        </p:nvSpPr>
        <p:spPr>
          <a:xfrm>
            <a:off x="3779912" y="2785492"/>
            <a:ext cx="2277967" cy="246221"/>
          </a:xfrm>
          <a:prstGeom prst="rect">
            <a:avLst/>
          </a:prstGeom>
          <a:noFill/>
        </p:spPr>
        <p:txBody>
          <a:bodyPr wrap="square" lIns="0" tIns="0" rIns="0" bIns="0" rtlCol="0">
            <a:spAutoFit/>
          </a:bodyPr>
          <a:lstStyle/>
          <a:p>
            <a:r>
              <a:rPr lang="en-GB" sz="1600" dirty="0" smtClean="0">
                <a:latin typeface="+mn-lt"/>
              </a:rPr>
              <a:t>Interfaces Google to C#</a:t>
            </a:r>
            <a:endParaRPr lang="en-GB" sz="1600" dirty="0" smtClean="0">
              <a:latin typeface="+mn-lt"/>
            </a:endParaRPr>
          </a:p>
        </p:txBody>
      </p:sp>
      <p:sp>
        <p:nvSpPr>
          <p:cNvPr id="12" name="TextBox 11"/>
          <p:cNvSpPr txBox="1"/>
          <p:nvPr/>
        </p:nvSpPr>
        <p:spPr>
          <a:xfrm>
            <a:off x="6444208" y="2785492"/>
            <a:ext cx="2016224" cy="984885"/>
          </a:xfrm>
          <a:prstGeom prst="rect">
            <a:avLst/>
          </a:prstGeom>
          <a:noFill/>
        </p:spPr>
        <p:txBody>
          <a:bodyPr wrap="square" lIns="0" tIns="0" rIns="0" bIns="0" rtlCol="0">
            <a:spAutoFit/>
          </a:bodyPr>
          <a:lstStyle/>
          <a:p>
            <a:r>
              <a:rPr lang="en-GB" sz="1600" dirty="0" smtClean="0">
                <a:latin typeface="+mn-lt"/>
              </a:rPr>
              <a:t>Provides Windows interface, especially web browser</a:t>
            </a:r>
          </a:p>
          <a:p>
            <a:endParaRPr lang="en-GB" sz="1600" dirty="0" smtClean="0">
              <a:latin typeface="+mn-lt"/>
            </a:endParaRPr>
          </a:p>
        </p:txBody>
      </p:sp>
      <p:sp>
        <p:nvSpPr>
          <p:cNvPr id="13" name="Left-Right Arrow 12"/>
          <p:cNvSpPr/>
          <p:nvPr/>
        </p:nvSpPr>
        <p:spPr>
          <a:xfrm>
            <a:off x="3059832" y="1993404"/>
            <a:ext cx="648072" cy="28803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Right Arrow 13"/>
          <p:cNvSpPr/>
          <p:nvPr/>
        </p:nvSpPr>
        <p:spPr>
          <a:xfrm>
            <a:off x="5580112" y="1993404"/>
            <a:ext cx="648072" cy="288032"/>
          </a:xfrm>
          <a:prstGeom prst="lef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3916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API Key</a:t>
            </a:r>
            <a:endParaRPr lang="en-GB" dirty="0"/>
          </a:p>
        </p:txBody>
      </p:sp>
    </p:spTree>
    <p:extLst>
      <p:ext uri="{BB962C8B-B14F-4D97-AF65-F5344CB8AC3E}">
        <p14:creationId xmlns:p14="http://schemas.microsoft.com/office/powerpoint/2010/main" val="177559653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3" name="Title 2"/>
          <p:cNvSpPr>
            <a:spLocks noGrp="1"/>
          </p:cNvSpPr>
          <p:nvPr>
            <p:ph type="title"/>
          </p:nvPr>
        </p:nvSpPr>
        <p:spPr>
          <a:xfrm>
            <a:off x="467547" y="410829"/>
            <a:ext cx="5472605" cy="246221"/>
          </a:xfrm>
        </p:spPr>
        <p:txBody>
          <a:bodyPr/>
          <a:lstStyle/>
          <a:p>
            <a:r>
              <a:rPr lang="en-GB" dirty="0" smtClean="0"/>
              <a:t>Google API keys</a:t>
            </a:r>
            <a:endParaRPr lang="en-GB" dirty="0"/>
          </a:p>
        </p:txBody>
      </p:sp>
      <p:sp>
        <p:nvSpPr>
          <p:cNvPr id="6" name="Content Placeholder 5"/>
          <p:cNvSpPr>
            <a:spLocks noGrp="1"/>
          </p:cNvSpPr>
          <p:nvPr>
            <p:ph sz="half" idx="16"/>
          </p:nvPr>
        </p:nvSpPr>
        <p:spPr>
          <a:xfrm>
            <a:off x="467543" y="1285590"/>
            <a:ext cx="4176465" cy="3732150"/>
          </a:xfrm>
        </p:spPr>
        <p:txBody>
          <a:bodyPr/>
          <a:lstStyle/>
          <a:p>
            <a:r>
              <a:rPr lang="en-GB" dirty="0" smtClean="0"/>
              <a:t>Each access to Google API requires an API key, there are no more anonymous accessed</a:t>
            </a:r>
          </a:p>
          <a:p>
            <a:r>
              <a:rPr lang="en-GB" dirty="0" smtClean="0"/>
              <a:t>The API key is embedded in the JavaScript code</a:t>
            </a:r>
          </a:p>
          <a:p>
            <a:r>
              <a:rPr lang="en-GB" dirty="0" smtClean="0"/>
              <a:t>A standard license should have enough free queries so as to incur no charge</a:t>
            </a:r>
          </a:p>
          <a:p>
            <a:r>
              <a:rPr lang="en-GB" dirty="0"/>
              <a:t>Website is </a:t>
            </a:r>
            <a:r>
              <a:rPr lang="en-GB" dirty="0">
                <a:hlinkClick r:id="rId2"/>
              </a:rPr>
              <a:t>https://</a:t>
            </a:r>
            <a:r>
              <a:rPr lang="en-GB" dirty="0" smtClean="0">
                <a:hlinkClick r:id="rId2"/>
              </a:rPr>
              <a:t>developers.google.com/maps/documentation/javascript/get-api-key</a:t>
            </a:r>
            <a:endParaRPr lang="en-GB" dirty="0" smtClean="0"/>
          </a:p>
          <a:p>
            <a:r>
              <a:rPr lang="en-GB" dirty="0" smtClean="0"/>
              <a:t>The Google API developer console is </a:t>
            </a:r>
            <a:r>
              <a:rPr lang="en-GB" dirty="0" smtClean="0">
                <a:hlinkClick r:id="rId3"/>
              </a:rPr>
              <a:t>https://console.developers.google.com/apis</a:t>
            </a:r>
            <a:endParaRPr lang="en-GB" dirty="0" smtClean="0"/>
          </a:p>
          <a:p>
            <a:endParaRPr lang="en-GB" dirty="0" smtClean="0"/>
          </a:p>
          <a:p>
            <a:endParaRPr lang="en-GB" dirty="0"/>
          </a:p>
        </p:txBody>
      </p:sp>
      <p:sp>
        <p:nvSpPr>
          <p:cNvPr id="7" name="Content Placeholder 6"/>
          <p:cNvSpPr>
            <a:spLocks noGrp="1"/>
          </p:cNvSpPr>
          <p:nvPr>
            <p:ph sz="half" idx="17"/>
          </p:nvPr>
        </p:nvSpPr>
        <p:spPr>
          <a:xfrm>
            <a:off x="5067454" y="1273324"/>
            <a:ext cx="3825026" cy="3724199"/>
          </a:xfrm>
        </p:spPr>
        <p:txBody>
          <a:bodyPr/>
          <a:lstStyle/>
          <a:p>
            <a:r>
              <a:rPr lang="en-GB" dirty="0"/>
              <a:t>&lt;script </a:t>
            </a:r>
            <a:r>
              <a:rPr lang="en-GB" dirty="0" err="1"/>
              <a:t>src</a:t>
            </a:r>
            <a:r>
              <a:rPr lang="en-GB" dirty="0"/>
              <a:t>="https://</a:t>
            </a:r>
            <a:r>
              <a:rPr lang="en-GB" dirty="0" smtClean="0"/>
              <a:t>maps.googleapis.com/maps/</a:t>
            </a:r>
            <a:r>
              <a:rPr lang="en-GB" dirty="0" err="1" smtClean="0"/>
              <a:t>api</a:t>
            </a:r>
            <a:r>
              <a:rPr lang="en-GB" dirty="0" smtClean="0"/>
              <a:t>/</a:t>
            </a:r>
            <a:r>
              <a:rPr lang="en-GB" dirty="0" err="1" smtClean="0"/>
              <a:t>js?key</a:t>
            </a:r>
            <a:r>
              <a:rPr lang="en-GB" dirty="0" smtClean="0"/>
              <a:t>=</a:t>
            </a:r>
            <a:r>
              <a:rPr lang="en-GB" i="1" dirty="0" err="1" smtClean="0">
                <a:solidFill>
                  <a:srgbClr val="FF0000"/>
                </a:solidFill>
              </a:rPr>
              <a:t>API_KEY</a:t>
            </a:r>
            <a:r>
              <a:rPr lang="en-GB" dirty="0" err="1" smtClean="0"/>
              <a:t>&amp;callback</a:t>
            </a:r>
            <a:r>
              <a:rPr lang="en-GB" dirty="0" smtClean="0"/>
              <a:t>=</a:t>
            </a:r>
            <a:r>
              <a:rPr lang="en-GB" dirty="0" err="1" smtClean="0"/>
              <a:t>myMap</a:t>
            </a:r>
            <a:r>
              <a:rPr lang="en-GB" dirty="0"/>
              <a:t>"&gt;&lt;/script&gt;</a:t>
            </a:r>
          </a:p>
        </p:txBody>
      </p:sp>
    </p:spTree>
    <p:extLst>
      <p:ext uri="{BB962C8B-B14F-4D97-AF65-F5344CB8AC3E}">
        <p14:creationId xmlns:p14="http://schemas.microsoft.com/office/powerpoint/2010/main" val="402123685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p:sp>
      <p:sp>
        <p:nvSpPr>
          <p:cNvPr id="10" name="Picture Placeholder 9"/>
          <p:cNvSpPr>
            <a:spLocks noGrp="1"/>
          </p:cNvSpPr>
          <p:nvPr>
            <p:ph type="pic" sz="quarter" idx="11"/>
          </p:nvPr>
        </p:nvSpPr>
        <p:spPr/>
      </p:sp>
      <p:pic>
        <p:nvPicPr>
          <p:cNvPr id="11" name="Content Placeholder 10"/>
          <p:cNvPicPr>
            <a:picLocks noGrp="1" noChangeAspect="1"/>
          </p:cNvPicPr>
          <p:nvPr>
            <p:ph idx="1"/>
          </p:nvPr>
        </p:nvPicPr>
        <p:blipFill>
          <a:blip r:embed="rId2"/>
          <a:stretch>
            <a:fillRect/>
          </a:stretch>
        </p:blipFill>
        <p:spPr>
          <a:xfrm>
            <a:off x="1547664" y="1129308"/>
            <a:ext cx="6017382" cy="3722688"/>
          </a:xfrm>
          <a:prstGeom prst="rect">
            <a:avLst/>
          </a:prstGeom>
        </p:spPr>
      </p:pic>
      <p:sp>
        <p:nvSpPr>
          <p:cNvPr id="7" name="Title 6"/>
          <p:cNvSpPr>
            <a:spLocks noGrp="1"/>
          </p:cNvSpPr>
          <p:nvPr>
            <p:ph type="title"/>
          </p:nvPr>
        </p:nvSpPr>
        <p:spPr>
          <a:xfrm>
            <a:off x="467547" y="410829"/>
            <a:ext cx="5472605" cy="246221"/>
          </a:xfrm>
        </p:spPr>
        <p:txBody>
          <a:bodyPr/>
          <a:lstStyle/>
          <a:p>
            <a:r>
              <a:rPr lang="en-GB" dirty="0" smtClean="0"/>
              <a:t>Procedure for getting an API KEY</a:t>
            </a:r>
            <a:endParaRPr lang="en-GB" dirty="0"/>
          </a:p>
        </p:txBody>
      </p:sp>
    </p:spTree>
    <p:extLst>
      <p:ext uri="{BB962C8B-B14F-4D97-AF65-F5344CB8AC3E}">
        <p14:creationId xmlns:p14="http://schemas.microsoft.com/office/powerpoint/2010/main" val="309701935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Building the C# Interface</a:t>
            </a:r>
            <a:endParaRPr lang="en-GB" dirty="0"/>
          </a:p>
        </p:txBody>
      </p:sp>
    </p:spTree>
    <p:extLst>
      <p:ext uri="{BB962C8B-B14F-4D97-AF65-F5344CB8AC3E}">
        <p14:creationId xmlns:p14="http://schemas.microsoft.com/office/powerpoint/2010/main" val="27186418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3" name="Title 2"/>
          <p:cNvSpPr>
            <a:spLocks noGrp="1"/>
          </p:cNvSpPr>
          <p:nvPr>
            <p:ph type="title"/>
          </p:nvPr>
        </p:nvSpPr>
        <p:spPr>
          <a:xfrm>
            <a:off x="467547" y="410829"/>
            <a:ext cx="5472605" cy="246221"/>
          </a:xfrm>
        </p:spPr>
        <p:txBody>
          <a:bodyPr/>
          <a:lstStyle/>
          <a:p>
            <a:r>
              <a:rPr lang="en-GB" dirty="0" smtClean="0"/>
              <a:t>Web Browser Component</a:t>
            </a:r>
            <a:endParaRPr lang="en-GB" dirty="0"/>
          </a:p>
        </p:txBody>
      </p:sp>
      <p:sp>
        <p:nvSpPr>
          <p:cNvPr id="6" name="Content Placeholder 5"/>
          <p:cNvSpPr>
            <a:spLocks noGrp="1"/>
          </p:cNvSpPr>
          <p:nvPr>
            <p:ph sz="half" idx="16"/>
          </p:nvPr>
        </p:nvSpPr>
        <p:spPr/>
        <p:txBody>
          <a:bodyPr/>
          <a:lstStyle/>
          <a:p>
            <a:r>
              <a:rPr lang="en-GB" dirty="0" smtClean="0"/>
              <a:t>The web browser component loads the JavaScript code, and the JavaScript loads the Google Maps</a:t>
            </a:r>
          </a:p>
          <a:p>
            <a:r>
              <a:rPr lang="en-GB" dirty="0" smtClean="0"/>
              <a:t>Google Maps requires a modern version of a web browser</a:t>
            </a:r>
          </a:p>
          <a:p>
            <a:r>
              <a:rPr lang="en-GB" dirty="0" smtClean="0"/>
              <a:t>The Visual Studio web browser is a skin over Internet Explorer, but defaults to IE7 which is too old for Google Maps</a:t>
            </a:r>
          </a:p>
          <a:p>
            <a:r>
              <a:rPr lang="en-GB" dirty="0" smtClean="0"/>
              <a:t>The solution is to add the code in the JavaScript header to specify a modern browser</a:t>
            </a:r>
          </a:p>
          <a:p>
            <a:endParaRPr lang="en-GB" dirty="0" smtClean="0"/>
          </a:p>
          <a:p>
            <a:endParaRPr lang="en-GB" dirty="0"/>
          </a:p>
        </p:txBody>
      </p:sp>
      <p:pic>
        <p:nvPicPr>
          <p:cNvPr id="10" name="Content Placeholder 9"/>
          <p:cNvPicPr>
            <a:picLocks noGrp="1" noChangeAspect="1"/>
          </p:cNvPicPr>
          <p:nvPr>
            <p:ph sz="half" idx="17"/>
          </p:nvPr>
        </p:nvPicPr>
        <p:blipFill rotWithShape="1">
          <a:blip r:embed="rId2"/>
          <a:srcRect l="1285"/>
          <a:stretch/>
        </p:blipFill>
        <p:spPr>
          <a:xfrm>
            <a:off x="4559643" y="1345332"/>
            <a:ext cx="4584357" cy="1125820"/>
          </a:xfrm>
          <a:prstGeom prst="rect">
            <a:avLst/>
          </a:prstGeom>
        </p:spPr>
      </p:pic>
    </p:spTree>
    <p:extLst>
      <p:ext uri="{BB962C8B-B14F-4D97-AF65-F5344CB8AC3E}">
        <p14:creationId xmlns:p14="http://schemas.microsoft.com/office/powerpoint/2010/main" val="44685206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Title 3"/>
          <p:cNvSpPr>
            <a:spLocks noGrp="1"/>
          </p:cNvSpPr>
          <p:nvPr>
            <p:ph type="title"/>
          </p:nvPr>
        </p:nvSpPr>
        <p:spPr>
          <a:xfrm>
            <a:off x="467547" y="410829"/>
            <a:ext cx="5472605" cy="246221"/>
          </a:xfrm>
        </p:spPr>
        <p:txBody>
          <a:bodyPr/>
          <a:lstStyle/>
          <a:p>
            <a:r>
              <a:rPr lang="en-GB" dirty="0" smtClean="0"/>
              <a:t>Enabling Communication</a:t>
            </a:r>
            <a:endParaRPr lang="en-GB" dirty="0"/>
          </a:p>
        </p:txBody>
      </p:sp>
      <p:sp>
        <p:nvSpPr>
          <p:cNvPr id="5" name="Content Placeholder 4"/>
          <p:cNvSpPr>
            <a:spLocks noGrp="1"/>
          </p:cNvSpPr>
          <p:nvPr>
            <p:ph sz="half" idx="16"/>
          </p:nvPr>
        </p:nvSpPr>
        <p:spPr/>
        <p:txBody>
          <a:bodyPr/>
          <a:lstStyle/>
          <a:p>
            <a:r>
              <a:rPr lang="en-GB" dirty="0" smtClean="0"/>
              <a:t>The C# code is going to use COM to communicate with JavaScript</a:t>
            </a:r>
          </a:p>
          <a:p>
            <a:r>
              <a:rPr lang="en-GB" dirty="0" smtClean="0"/>
              <a:t>Therefore, we have to make the code visible to COM</a:t>
            </a:r>
          </a:p>
          <a:p>
            <a:r>
              <a:rPr lang="en-GB" dirty="0" smtClean="0"/>
              <a:t>This is done with ‘</a:t>
            </a:r>
            <a:r>
              <a:rPr lang="en-GB" dirty="0" err="1" smtClean="0"/>
              <a:t>ComVisible</a:t>
            </a:r>
            <a:r>
              <a:rPr lang="en-GB" dirty="0" smtClean="0"/>
              <a:t>’ decoration, which we set to ‘true’</a:t>
            </a:r>
            <a:endParaRPr lang="en-GB" dirty="0"/>
          </a:p>
        </p:txBody>
      </p:sp>
      <p:pic>
        <p:nvPicPr>
          <p:cNvPr id="7" name="Content Placeholder 6"/>
          <p:cNvPicPr>
            <a:picLocks noGrp="1" noChangeAspect="1"/>
          </p:cNvPicPr>
          <p:nvPr>
            <p:ph sz="half" idx="17"/>
          </p:nvPr>
        </p:nvPicPr>
        <p:blipFill>
          <a:blip r:embed="rId2"/>
          <a:stretch>
            <a:fillRect/>
          </a:stretch>
        </p:blipFill>
        <p:spPr>
          <a:xfrm>
            <a:off x="4788024" y="1273324"/>
            <a:ext cx="3420380" cy="1368152"/>
          </a:xfrm>
          <a:prstGeom prst="rect">
            <a:avLst/>
          </a:prstGeom>
        </p:spPr>
      </p:pic>
    </p:spTree>
    <p:extLst>
      <p:ext uri="{BB962C8B-B14F-4D97-AF65-F5344CB8AC3E}">
        <p14:creationId xmlns:p14="http://schemas.microsoft.com/office/powerpoint/2010/main" val="2339496935"/>
      </p:ext>
    </p:extLst>
  </p:cSld>
  <p:clrMapOvr>
    <a:masterClrMapping/>
  </p:clrMapOvr>
  <p:transition>
    <p:wipe dir="r"/>
  </p:transition>
</p:sld>
</file>

<file path=ppt/theme/theme1.xml><?xml version="1.0" encoding="utf-8"?>
<a:theme xmlns:a="http://schemas.openxmlformats.org/drawingml/2006/main" name="Custom Design">
  <a:themeElements>
    <a:clrScheme name="BUROHAPPOLD_THEME">
      <a:dk1>
        <a:srgbClr val="000000"/>
      </a:dk1>
      <a:lt1>
        <a:srgbClr val="FFFFFF"/>
      </a:lt1>
      <a:dk2>
        <a:srgbClr val="3F3F3F"/>
      </a:dk2>
      <a:lt2>
        <a:srgbClr val="FFFFFF"/>
      </a:lt2>
      <a:accent1>
        <a:srgbClr val="968C83"/>
      </a:accent1>
      <a:accent2>
        <a:srgbClr val="C4D600"/>
      </a:accent2>
      <a:accent3>
        <a:srgbClr val="24135F"/>
      </a:accent3>
      <a:accent4>
        <a:srgbClr val="BC204B"/>
      </a:accent4>
      <a:accent5>
        <a:srgbClr val="8DB9CA"/>
      </a:accent5>
      <a:accent6>
        <a:srgbClr val="00617F"/>
      </a:accent6>
      <a:hlink>
        <a:srgbClr val="127BCB"/>
      </a:hlink>
      <a:folHlink>
        <a:srgbClr val="968C83"/>
      </a:folHlink>
    </a:clrScheme>
    <a:fontScheme name="BUROHAPPOLD THEME">
      <a:majorFont>
        <a:latin typeface="Segoe UI Semibold"/>
        <a:ea typeface=""/>
        <a:cs typeface="Segoe UI"/>
      </a:majorFont>
      <a:minorFont>
        <a:latin typeface="Segoe UI"/>
        <a:ea typeface=""/>
        <a:cs typeface="Segoe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948012A0C624D8AFDD5562A3803F4" ma:contentTypeVersion="1" ma:contentTypeDescription="Create a new document." ma:contentTypeScope="" ma:versionID="a81b1bf8a872f9c820501c6d884aa213">
  <xsd:schema xmlns:xsd="http://www.w3.org/2001/XMLSchema" xmlns:xs="http://www.w3.org/2001/XMLSchema" xmlns:p="http://schemas.microsoft.com/office/2006/metadata/properties" xmlns:ns1="http://schemas.microsoft.com/sharepoint/v3" xmlns:ns2="cc118d46-5d70-4fb9-ab33-2c38e110bb7b" xmlns:ns3="fdb169dc-de8c-45c6-8d62-239639020350" xmlns:ns4="ddaca6cd-ded9-4119-8bb5-fc5131c3378e" xmlns:ns5="http://schemas.microsoft.com/sharepoint/v3/fields" targetNamespace="http://schemas.microsoft.com/office/2006/metadata/properties" ma:root="true" ma:fieldsID="9dfe6479d5dc31e2e6097df035042799" ns1:_="" ns2:_="" ns3:_="" ns4:_="" ns5:_="">
    <xsd:import namespace="http://schemas.microsoft.com/sharepoint/v3"/>
    <xsd:import namespace="cc118d46-5d70-4fb9-ab33-2c38e110bb7b"/>
    <xsd:import namespace="fdb169dc-de8c-45c6-8d62-239639020350"/>
    <xsd:import namespace="ddaca6cd-ded9-4119-8bb5-fc5131c3378e"/>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BHTaxClassification0" minOccurs="0"/>
                <xsd:element ref="ns4:TaxCatchAll" minOccurs="0"/>
                <xsd:element ref="ns4:TaxCatchAllLabel" minOccurs="0"/>
                <xsd:element ref="ns3:BHTaxStatus_0" minOccurs="0"/>
                <xsd:element ref="ns3:BHTaxDocCategory_0" minOccurs="0"/>
                <xsd:element ref="ns4:TaxKeywordTaxHTField" minOccurs="0"/>
                <xsd:element ref="ns5:_Version"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2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118d46-5d70-4fb9-ab33-2c38e110bb7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db169dc-de8c-45c6-8d62-239639020350" elementFormDefault="qualified">
    <xsd:import namespace="http://schemas.microsoft.com/office/2006/documentManagement/types"/>
    <xsd:import namespace="http://schemas.microsoft.com/office/infopath/2007/PartnerControls"/>
    <xsd:element name="BHTaxClassification0" ma:index="11" nillable="true" ma:taxonomy="true" ma:internalName="BHTaxClassification0" ma:taxonomyFieldName="BHTaxClassification" ma:displayName="Company Marking" ma:readOnly="false" ma:default="1;#Not Assessed|84023bda-4b30-4f6e-8c01-b65686d06957" ma:fieldId="{bcd66a99-74f3-4de7-a917-56217faf25a2}" ma:taxonomyMulti="true" ma:sspId="b22da371-494c-4ecc-903d-87ce49d312af" ma:termSetId="495f9512-020a-4ada-9c25-fa57af12eb9c" ma:anchorId="00000000-0000-0000-0000-000000000000" ma:open="false" ma:isKeyword="false">
      <xsd:complexType>
        <xsd:sequence>
          <xsd:element ref="pc:Terms" minOccurs="0" maxOccurs="1"/>
        </xsd:sequence>
      </xsd:complexType>
    </xsd:element>
    <xsd:element name="BHTaxStatus_0" ma:index="15" nillable="true" ma:taxonomy="true" ma:internalName="BHTaxStatus_0" ma:taxonomyFieldName="BHTaxStatus" ma:displayName="Status" ma:default="2;#Draft|6664210c-d70b-4f63-aa7c-9b8b0c7a5915" ma:fieldId="{51918ab7-9531-4438-99a9-028440efe866}" ma:taxonomyMulti="true" ma:sspId="b22da371-494c-4ecc-903d-87ce49d312af" ma:termSetId="8c4d77e3-46bb-4a94-b56e-b71e57150f2e" ma:anchorId="00000000-0000-0000-0000-000000000000" ma:open="false" ma:isKeyword="false">
      <xsd:complexType>
        <xsd:sequence>
          <xsd:element ref="pc:Terms" minOccurs="0" maxOccurs="1"/>
        </xsd:sequence>
      </xsd:complexType>
    </xsd:element>
    <xsd:element name="BHTaxDocCategory_0" ma:index="17" nillable="true" ma:taxonomy="true" ma:internalName="BHTaxDocCategory_0" ma:taxonomyFieldName="BHTaxDocCategory" ma:displayName="Category" ma:readOnly="false" ma:default="" ma:fieldId="{82acaa83-e9e5-476e-ba07-e11d79f8978b}" ma:taxonomyMulti="true" ma:sspId="b22da371-494c-4ecc-903d-87ce49d312af" ma:termSetId="52155648-ff4b-4f32-beb7-725ecd6b4cb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daca6cd-ded9-4119-8bb5-fc5131c3378e"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ada9ab81-3c04-435d-966e-a0ca27868893}" ma:internalName="TaxCatchAll" ma:showField="CatchAllData"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ada9ab81-3c04-435d-966e-a0ca27868893}" ma:internalName="TaxCatchAllLabel" ma:readOnly="true" ma:showField="CatchAllDataLabel"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KeywordTaxHTField" ma:index="19" nillable="true" ma:taxonomy="true" ma:internalName="TaxKeywordTaxHTField" ma:taxonomyFieldName="TaxKeyword" ma:displayName="Enterprise Keywords" ma:readOnly="false" ma:fieldId="{23f27201-bee3-471e-b2e7-b64fd8b7ca38}" ma:taxonomyMulti="true" ma:sspId="b22da371-494c-4ecc-903d-87ce49d312a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1" nillable="true" ma:displayName="Published Version" ma:internalName="_Version"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ddaca6cd-ded9-4119-8bb5-fc5131c3378e">
      <Terms xmlns="http://schemas.microsoft.com/office/infopath/2007/PartnerControls"/>
    </TaxKeywordTaxHTField>
    <_Version xmlns="http://schemas.microsoft.com/sharepoint/v3/fields" xsi:nil="true"/>
    <TaxCatchAll xmlns="ddaca6cd-ded9-4119-8bb5-fc5131c3378e">
      <Value>2</Value>
      <Value>1</Value>
    </TaxCatchAll>
    <BHTaxDocCategory_0 xmlns="fdb169dc-de8c-45c6-8d62-239639020350">
      <Terms xmlns="http://schemas.microsoft.com/office/infopath/2007/PartnerControls"/>
    </BHTaxDocCategory_0>
    <PublishingExpirationDate xmlns="http://schemas.microsoft.com/sharepoint/v3" xsi:nil="true"/>
    <PublishingStartDate xmlns="http://schemas.microsoft.com/sharepoint/v3" xsi:nil="true"/>
    <BHTaxClassification0 xmlns="fdb169dc-de8c-45c6-8d62-239639020350">
      <Terms xmlns="http://schemas.microsoft.com/office/infopath/2007/PartnerControls">
        <TermInfo xmlns="http://schemas.microsoft.com/office/infopath/2007/PartnerControls">
          <TermName xmlns="http://schemas.microsoft.com/office/infopath/2007/PartnerControls">Not Assessed</TermName>
          <TermId xmlns="http://schemas.microsoft.com/office/infopath/2007/PartnerControls">84023bda-4b30-4f6e-8c01-b65686d06957</TermId>
        </TermInfo>
      </Terms>
    </BHTaxClassification0>
    <BHTaxStatus_0 xmlns="fdb169dc-de8c-45c6-8d62-239639020350">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6664210c-d70b-4f63-aa7c-9b8b0c7a5915</TermId>
        </TermInfo>
      </Terms>
    </BHTaxStatus_0>
    <_dlc_DocId xmlns="cc118d46-5d70-4fb9-ab33-2c38e110bb7b">VK7Z63TFMWHD-802-4</_dlc_DocId>
    <_dlc_DocIdUrl xmlns="cc118d46-5d70-4fb9-ab33-2c38e110bb7b">
      <Url>https://bs.magellan3.burohappold.com/Marketing/Brand/_layouts/15/DocIdRedir.aspx?ID=VK7Z63TFMWHD-802-4</Url>
      <Description>VK7Z63TFMWHD-802-4</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9B01586-54A9-4644-8636-CA12E05A8B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c118d46-5d70-4fb9-ab33-2c38e110bb7b"/>
    <ds:schemaRef ds:uri="fdb169dc-de8c-45c6-8d62-239639020350"/>
    <ds:schemaRef ds:uri="ddaca6cd-ded9-4119-8bb5-fc5131c3378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019846-3C0C-4E22-BD9E-48263BCB8308}">
  <ds:schemaRefs>
    <ds:schemaRef ds:uri="http://purl.org/dc/elements/1.1/"/>
    <ds:schemaRef ds:uri="http://schemas.microsoft.com/office/2006/metadata/properties"/>
    <ds:schemaRef ds:uri="http://purl.org/dc/dcmitype/"/>
    <ds:schemaRef ds:uri="ddaca6cd-ded9-4119-8bb5-fc5131c3378e"/>
    <ds:schemaRef ds:uri="http://schemas.microsoft.com/sharepoint/v3/fields"/>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schemas.microsoft.com/sharepoint/v3"/>
    <ds:schemaRef ds:uri="fdb169dc-de8c-45c6-8d62-239639020350"/>
    <ds:schemaRef ds:uri="cc118d46-5d70-4fb9-ab33-2c38e110bb7b"/>
    <ds:schemaRef ds:uri="http://www.w3.org/XML/1998/namespace"/>
  </ds:schemaRefs>
</ds:datastoreItem>
</file>

<file path=customXml/itemProps3.xml><?xml version="1.0" encoding="utf-8"?>
<ds:datastoreItem xmlns:ds="http://schemas.openxmlformats.org/officeDocument/2006/customXml" ds:itemID="{09C81EE4-3E2D-4946-A8E0-A66544095A52}">
  <ds:schemaRefs>
    <ds:schemaRef ds:uri="http://schemas.microsoft.com/sharepoint/v3/contenttype/forms"/>
  </ds:schemaRefs>
</ds:datastoreItem>
</file>

<file path=customXml/itemProps4.xml><?xml version="1.0" encoding="utf-8"?>
<ds:datastoreItem xmlns:ds="http://schemas.openxmlformats.org/officeDocument/2006/customXml" ds:itemID="{1C8C0D16-AD75-4CC7-9BD6-DD930DC4406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70</TotalTime>
  <Words>516</Words>
  <Application>Microsoft Office PowerPoint</Application>
  <PresentationFormat>On-screen Show (16:10)</PresentationFormat>
  <Paragraphs>61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A030</vt:lpstr>
      <vt:lpstr>Arial</vt:lpstr>
      <vt:lpstr>Calibri</vt:lpstr>
      <vt:lpstr>Segoe UI</vt:lpstr>
      <vt:lpstr>Segoe UI Semibold</vt:lpstr>
      <vt:lpstr>Wingdings</vt:lpstr>
      <vt:lpstr>Custom Design</vt:lpstr>
      <vt:lpstr>Using Google Maps in C# Applications</vt:lpstr>
      <vt:lpstr>Architecture</vt:lpstr>
      <vt:lpstr>Architecture</vt:lpstr>
      <vt:lpstr>Getting API Key</vt:lpstr>
      <vt:lpstr>Google API keys</vt:lpstr>
      <vt:lpstr>Procedure for getting an API KEY</vt:lpstr>
      <vt:lpstr>Building the C# Interface</vt:lpstr>
      <vt:lpstr>Web Browser Component</vt:lpstr>
      <vt:lpstr>Enabling Communication</vt:lpstr>
      <vt:lpstr>Web Browser Component</vt:lpstr>
      <vt:lpstr>Calling JavaScript Code From C#</vt:lpstr>
      <vt:lpstr>Calling C# Code From JavaScript</vt:lpstr>
      <vt:lpstr>Manipulating Google Maps in JavaScript</vt:lpstr>
      <vt:lpstr>Creating Google Maps</vt:lpstr>
      <vt:lpstr>Creating Markers</vt:lpstr>
      <vt:lpstr>Deleting Markers</vt:lpstr>
      <vt:lpstr>PowerPoint Presentation</vt:lpstr>
    </vt:vector>
  </TitlesOfParts>
  <Company>BuroHappold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King</dc:creator>
  <cp:lastModifiedBy>Francis King</cp:lastModifiedBy>
  <cp:revision>15</cp:revision>
  <dcterms:created xsi:type="dcterms:W3CDTF">2018-09-07T16:21:13Z</dcterms:created>
  <dcterms:modified xsi:type="dcterms:W3CDTF">2018-09-07T17:31:50Z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0x01010030C948012A0C624D8AFDD5562A3803F4</vt:lpwstr>
  </property>
  <property fmtid="{D5CDD505-2E9C-101B-9397-08002B2CF9AE}" pid="3" name="_dlc_DocIdItemGuid">
    <vt:lpwstr>aacf0b78-a767-40ca-978a-72b9304042a1</vt:lpwstr>
  </property>
  <property fmtid="{D5CDD505-2E9C-101B-9397-08002B2CF9AE}" pid="4" name="BHTaxService0">
    <vt:lpwstr/>
  </property>
  <property fmtid="{D5CDD505-2E9C-101B-9397-08002B2CF9AE}" pid="5" name="TaxKeyword">
    <vt:lpwstr/>
  </property>
  <property fmtid="{D5CDD505-2E9C-101B-9397-08002B2CF9AE}" pid="6" name="BHTaxDiscipline">
    <vt:lpwstr/>
  </property>
  <property fmtid="{D5CDD505-2E9C-101B-9397-08002B2CF9AE}" pid="7" name="BHTaxMarket">
    <vt:lpwstr/>
  </property>
  <property fmtid="{D5CDD505-2E9C-101B-9397-08002B2CF9AE}" pid="8" name="BHTaxDocCategory">
    <vt:lpwstr/>
  </property>
  <property fmtid="{D5CDD505-2E9C-101B-9397-08002B2CF9AE}" pid="9" name="BHTaxSector0">
    <vt:lpwstr/>
  </property>
  <property fmtid="{D5CDD505-2E9C-101B-9397-08002B2CF9AE}" pid="10" name="BHTaxDiscipline0">
    <vt:lpwstr/>
  </property>
  <property fmtid="{D5CDD505-2E9C-101B-9397-08002B2CF9AE}" pid="11" name="BHTaxStakeHolders">
    <vt:lpwstr/>
  </property>
  <property fmtid="{D5CDD505-2E9C-101B-9397-08002B2CF9AE}" pid="12" name="BHTaxStatus">
    <vt:lpwstr>2;#Draft|6664210c-d70b-4f63-aa7c-9b8b0c7a5915</vt:lpwstr>
  </property>
  <property fmtid="{D5CDD505-2E9C-101B-9397-08002B2CF9AE}" pid="13" name="BHTaxSector">
    <vt:lpwstr/>
  </property>
  <property fmtid="{D5CDD505-2E9C-101B-9397-08002B2CF9AE}" pid="14" name="BHTaxClient">
    <vt:lpwstr/>
  </property>
  <property fmtid="{D5CDD505-2E9C-101B-9397-08002B2CF9AE}" pid="15" name="BHTaxWorkgroup0">
    <vt:lpwstr/>
  </property>
  <property fmtid="{D5CDD505-2E9C-101B-9397-08002B2CF9AE}" pid="16" name="BHTaxStakeHolders_0">
    <vt:lpwstr/>
  </property>
  <property fmtid="{D5CDD505-2E9C-101B-9397-08002B2CF9AE}" pid="17" name="BHTaxWorkstage0">
    <vt:lpwstr/>
  </property>
  <property fmtid="{D5CDD505-2E9C-101B-9397-08002B2CF9AE}" pid="18" name="BHTaxWorkgroup">
    <vt:lpwstr/>
  </property>
  <property fmtid="{D5CDD505-2E9C-101B-9397-08002B2CF9AE}" pid="19" name="BHTaxClient0">
    <vt:lpwstr/>
  </property>
  <property fmtid="{D5CDD505-2E9C-101B-9397-08002B2CF9AE}" pid="20" name="BHTaxWorkstage">
    <vt:lpwstr/>
  </property>
  <property fmtid="{D5CDD505-2E9C-101B-9397-08002B2CF9AE}" pid="21" name="BHTaxService">
    <vt:lpwstr/>
  </property>
  <property fmtid="{D5CDD505-2E9C-101B-9397-08002B2CF9AE}" pid="22" name="BHTaxClassification">
    <vt:lpwstr>1;#Not Assessed|84023bda-4b30-4f6e-8c01-b65686d06957</vt:lpwstr>
  </property>
  <property fmtid="{D5CDD505-2E9C-101B-9397-08002B2CF9AE}" pid="23" name="BHTaxMarket_0">
    <vt:lpwstr/>
  </property>
</Properties>
</file>