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5"/>
  </p:sldMasterIdLst>
  <p:notesMasterIdLst>
    <p:notesMasterId r:id="rId74"/>
  </p:notesMasterIdLst>
  <p:handoutMasterIdLst>
    <p:handoutMasterId r:id="rId75"/>
  </p:handoutMasterIdLst>
  <p:sldIdLst>
    <p:sldId id="283" r:id="rId6"/>
    <p:sldId id="284" r:id="rId7"/>
    <p:sldId id="285" r:id="rId8"/>
    <p:sldId id="286" r:id="rId9"/>
    <p:sldId id="320" r:id="rId10"/>
    <p:sldId id="294" r:id="rId11"/>
    <p:sldId id="289" r:id="rId12"/>
    <p:sldId id="290" r:id="rId13"/>
    <p:sldId id="298" r:id="rId14"/>
    <p:sldId id="293" r:id="rId15"/>
    <p:sldId id="301" r:id="rId16"/>
    <p:sldId id="295" r:id="rId17"/>
    <p:sldId id="306" r:id="rId18"/>
    <p:sldId id="300" r:id="rId19"/>
    <p:sldId id="302" r:id="rId20"/>
    <p:sldId id="313" r:id="rId21"/>
    <p:sldId id="296" r:id="rId22"/>
    <p:sldId id="312" r:id="rId23"/>
    <p:sldId id="305" r:id="rId24"/>
    <p:sldId id="303" r:id="rId25"/>
    <p:sldId id="297" r:id="rId26"/>
    <p:sldId id="304" r:id="rId27"/>
    <p:sldId id="299" r:id="rId28"/>
    <p:sldId id="319" r:id="rId29"/>
    <p:sldId id="331" r:id="rId30"/>
    <p:sldId id="332" r:id="rId31"/>
    <p:sldId id="333" r:id="rId32"/>
    <p:sldId id="337" r:id="rId33"/>
    <p:sldId id="334" r:id="rId34"/>
    <p:sldId id="341" r:id="rId35"/>
    <p:sldId id="338" r:id="rId36"/>
    <p:sldId id="344" r:id="rId37"/>
    <p:sldId id="343" r:id="rId38"/>
    <p:sldId id="342" r:id="rId39"/>
    <p:sldId id="345" r:id="rId40"/>
    <p:sldId id="339" r:id="rId41"/>
    <p:sldId id="340" r:id="rId42"/>
    <p:sldId id="307" r:id="rId43"/>
    <p:sldId id="308" r:id="rId44"/>
    <p:sldId id="309" r:id="rId45"/>
    <p:sldId id="310" r:id="rId46"/>
    <p:sldId id="314" r:id="rId47"/>
    <p:sldId id="315" r:id="rId48"/>
    <p:sldId id="316" r:id="rId49"/>
    <p:sldId id="317" r:id="rId50"/>
    <p:sldId id="346" r:id="rId51"/>
    <p:sldId id="318" r:id="rId52"/>
    <p:sldId id="335" r:id="rId53"/>
    <p:sldId id="321" r:id="rId54"/>
    <p:sldId id="351" r:id="rId55"/>
    <p:sldId id="322" r:id="rId56"/>
    <p:sldId id="323" r:id="rId57"/>
    <p:sldId id="324" r:id="rId58"/>
    <p:sldId id="328" r:id="rId59"/>
    <p:sldId id="327" r:id="rId60"/>
    <p:sldId id="325" r:id="rId61"/>
    <p:sldId id="329" r:id="rId62"/>
    <p:sldId id="330" r:id="rId63"/>
    <p:sldId id="354" r:id="rId64"/>
    <p:sldId id="347" r:id="rId65"/>
    <p:sldId id="348" r:id="rId66"/>
    <p:sldId id="349" r:id="rId67"/>
    <p:sldId id="326" r:id="rId68"/>
    <p:sldId id="350" r:id="rId69"/>
    <p:sldId id="336" r:id="rId70"/>
    <p:sldId id="352" r:id="rId71"/>
    <p:sldId id="353" r:id="rId72"/>
    <p:sldId id="355" r:id="rId73"/>
  </p:sldIdLst>
  <p:sldSz cx="9144000" cy="5715000" type="screen16x10"/>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3ED0A457-FC45-4B57-AA5C-B394D16C6C96}">
          <p14:sldIdLst>
            <p14:sldId id="283"/>
            <p14:sldId id="284"/>
            <p14:sldId id="285"/>
            <p14:sldId id="286"/>
            <p14:sldId id="320"/>
            <p14:sldId id="294"/>
            <p14:sldId id="289"/>
            <p14:sldId id="290"/>
            <p14:sldId id="298"/>
            <p14:sldId id="293"/>
            <p14:sldId id="301"/>
            <p14:sldId id="295"/>
            <p14:sldId id="306"/>
            <p14:sldId id="300"/>
            <p14:sldId id="302"/>
            <p14:sldId id="313"/>
            <p14:sldId id="296"/>
            <p14:sldId id="312"/>
            <p14:sldId id="305"/>
            <p14:sldId id="303"/>
            <p14:sldId id="297"/>
            <p14:sldId id="304"/>
            <p14:sldId id="299"/>
            <p14:sldId id="319"/>
            <p14:sldId id="331"/>
            <p14:sldId id="332"/>
            <p14:sldId id="333"/>
            <p14:sldId id="337"/>
            <p14:sldId id="334"/>
            <p14:sldId id="341"/>
            <p14:sldId id="338"/>
            <p14:sldId id="344"/>
            <p14:sldId id="343"/>
            <p14:sldId id="342"/>
            <p14:sldId id="345"/>
            <p14:sldId id="339"/>
            <p14:sldId id="340"/>
            <p14:sldId id="307"/>
            <p14:sldId id="308"/>
            <p14:sldId id="309"/>
            <p14:sldId id="310"/>
            <p14:sldId id="314"/>
            <p14:sldId id="315"/>
            <p14:sldId id="316"/>
            <p14:sldId id="317"/>
            <p14:sldId id="346"/>
            <p14:sldId id="318"/>
            <p14:sldId id="335"/>
            <p14:sldId id="321"/>
            <p14:sldId id="351"/>
            <p14:sldId id="322"/>
            <p14:sldId id="323"/>
            <p14:sldId id="324"/>
            <p14:sldId id="328"/>
            <p14:sldId id="327"/>
            <p14:sldId id="325"/>
            <p14:sldId id="329"/>
            <p14:sldId id="330"/>
            <p14:sldId id="354"/>
            <p14:sldId id="347"/>
            <p14:sldId id="348"/>
            <p14:sldId id="349"/>
            <p14:sldId id="326"/>
            <p14:sldId id="350"/>
            <p14:sldId id="336"/>
            <p14:sldId id="352"/>
            <p14:sldId id="353"/>
            <p14:sldId id="355"/>
          </p14:sldIdLst>
        </p14:section>
      </p14:sectionLst>
    </p:ext>
    <p:ext uri="{EFAFB233-063F-42B5-8137-9DF3F51BA10A}">
      <p15:sldGuideLst xmlns:p15="http://schemas.microsoft.com/office/powerpoint/2012/main">
        <p15:guide id="1" orient="horz" pos="3388">
          <p15:clr>
            <a:srgbClr val="A4A3A4"/>
          </p15:clr>
        </p15:guide>
        <p15:guide id="2" orient="horz" pos="1800">
          <p15:clr>
            <a:srgbClr val="A4A3A4"/>
          </p15:clr>
        </p15:guide>
        <p15:guide id="3" orient="horz" pos="291">
          <p15:clr>
            <a:srgbClr val="A4A3A4"/>
          </p15:clr>
        </p15:guide>
        <p15:guide id="4" orient="horz" pos="2707">
          <p15:clr>
            <a:srgbClr val="A4A3A4"/>
          </p15:clr>
        </p15:guide>
        <p15:guide id="5" orient="horz" pos="847">
          <p15:clr>
            <a:srgbClr val="A4A3A4"/>
          </p15:clr>
        </p15:guide>
        <p15:guide id="6" orient="horz" pos="2355">
          <p15:clr>
            <a:srgbClr val="A4A3A4"/>
          </p15:clr>
        </p15:guide>
        <p15:guide id="7" orient="horz" pos="1220">
          <p15:clr>
            <a:srgbClr val="A4A3A4"/>
          </p15:clr>
        </p15:guide>
        <p15:guide id="8" pos="295">
          <p15:clr>
            <a:srgbClr val="A4A3A4"/>
          </p15:clr>
        </p15:guide>
        <p15:guide id="9" pos="2880">
          <p15:clr>
            <a:srgbClr val="A4A3A4"/>
          </p15:clr>
        </p15:guide>
        <p15:guide id="10" pos="5465">
          <p15:clr>
            <a:srgbClr val="A4A3A4"/>
          </p15:clr>
        </p15:guide>
        <p15:guide id="11" pos="1587">
          <p15:clr>
            <a:srgbClr val="A4A3A4"/>
          </p15:clr>
        </p15:guide>
        <p15:guide id="12" pos="4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600"/>
    <a:srgbClr val="000000"/>
    <a:srgbClr val="968C83"/>
    <a:srgbClr val="898989"/>
    <a:srgbClr val="3C3C3C"/>
    <a:srgbClr val="FF33C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9AC68-0A9A-4324-BC2A-F41F3F17D00B}" v="7" dt="2025-10-18T10:10:46.6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9" autoAdjust="0"/>
    <p:restoredTop sz="88757" autoAdjust="0"/>
  </p:normalViewPr>
  <p:slideViewPr>
    <p:cSldViewPr snapToGrid="0" showGuides="1">
      <p:cViewPr varScale="1">
        <p:scale>
          <a:sx n="79" d="100"/>
          <a:sy n="79" d="100"/>
        </p:scale>
        <p:origin x="160" y="48"/>
      </p:cViewPr>
      <p:guideLst>
        <p:guide orient="horz" pos="3388"/>
        <p:guide orient="horz" pos="1800"/>
        <p:guide orient="horz" pos="291"/>
        <p:guide orient="horz" pos="2707"/>
        <p:guide orient="horz" pos="847"/>
        <p:guide orient="horz" pos="2355"/>
        <p:guide orient="horz" pos="1220"/>
        <p:guide pos="295"/>
        <p:guide pos="2880"/>
        <p:guide pos="5465"/>
        <p:guide pos="1587"/>
        <p:guide pos="4173"/>
      </p:guideLst>
    </p:cSldViewPr>
  </p:slideViewPr>
  <p:outlineViewPr>
    <p:cViewPr>
      <p:scale>
        <a:sx n="33" d="100"/>
        <a:sy n="33" d="100"/>
      </p:scale>
      <p:origin x="3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98" d="100"/>
          <a:sy n="98" d="100"/>
        </p:scale>
        <p:origin x="-26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Master" Target="slideMasters/slideMaster1.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 King" userId="a778eab23a0e0e1a" providerId="LiveId" clId="{2E1A1708-E4FA-4B73-82CB-33F1EACFC6DF}"/>
    <pc:docChg chg="custSel modSld modMainMaster">
      <pc:chgData name="Francis King" userId="a778eab23a0e0e1a" providerId="LiveId" clId="{2E1A1708-E4FA-4B73-82CB-33F1EACFC6DF}" dt="2025-10-18T10:16:32.879" v="29" actId="14100"/>
      <pc:docMkLst>
        <pc:docMk/>
      </pc:docMkLst>
      <pc:sldChg chg="modSp">
        <pc:chgData name="Francis King" userId="a778eab23a0e0e1a" providerId="LiveId" clId="{2E1A1708-E4FA-4B73-82CB-33F1EACFC6DF}" dt="2025-10-18T10:10:46.648" v="22"/>
        <pc:sldMkLst>
          <pc:docMk/>
          <pc:sldMk cId="0" sldId="283"/>
        </pc:sldMkLst>
        <pc:spChg chg="mod">
          <ac:chgData name="Francis King" userId="a778eab23a0e0e1a" providerId="LiveId" clId="{2E1A1708-E4FA-4B73-82CB-33F1EACFC6DF}" dt="2025-10-18T10:10:46.648" v="22"/>
          <ac:spMkLst>
            <pc:docMk/>
            <pc:sldMk cId="0" sldId="283"/>
            <ac:spMk id="4" creationId="{918BCA4C-27AF-4114-919C-E1605EEE3286}"/>
          </ac:spMkLst>
        </pc:spChg>
      </pc:sldChg>
      <pc:sldChg chg="modSp">
        <pc:chgData name="Francis King" userId="a778eab23a0e0e1a" providerId="LiveId" clId="{2E1A1708-E4FA-4B73-82CB-33F1EACFC6DF}" dt="2025-10-18T10:10:46.648" v="22"/>
        <pc:sldMkLst>
          <pc:docMk/>
          <pc:sldMk cId="3313279938" sldId="284"/>
        </pc:sldMkLst>
        <pc:spChg chg="mod">
          <ac:chgData name="Francis King" userId="a778eab23a0e0e1a" providerId="LiveId" clId="{2E1A1708-E4FA-4B73-82CB-33F1EACFC6DF}" dt="2025-10-18T10:10:46.648" v="22"/>
          <ac:spMkLst>
            <pc:docMk/>
            <pc:sldMk cId="3313279938" sldId="284"/>
            <ac:spMk id="5" creationId="{DF471656-44DA-179B-DCC9-45A74044637A}"/>
          </ac:spMkLst>
        </pc:spChg>
      </pc:sldChg>
      <pc:sldChg chg="addSp delSp modSp mod chgLayout">
        <pc:chgData name="Francis King" userId="a778eab23a0e0e1a" providerId="LiveId" clId="{2E1A1708-E4FA-4B73-82CB-33F1EACFC6DF}" dt="2025-10-18T10:10:46.648" v="22"/>
        <pc:sldMkLst>
          <pc:docMk/>
          <pc:sldMk cId="1889083280" sldId="285"/>
        </pc:sldMkLst>
        <pc:spChg chg="add mod ord">
          <ac:chgData name="Francis King" userId="a778eab23a0e0e1a" providerId="LiveId" clId="{2E1A1708-E4FA-4B73-82CB-33F1EACFC6DF}" dt="2025-10-18T10:10:46.648" v="22"/>
          <ac:spMkLst>
            <pc:docMk/>
            <pc:sldMk cId="1889083280" sldId="285"/>
            <ac:spMk id="2" creationId="{858FE527-8BC9-3530-4CF9-484B95167290}"/>
          </ac:spMkLst>
        </pc:spChg>
        <pc:spChg chg="mod ord">
          <ac:chgData name="Francis King" userId="a778eab23a0e0e1a" providerId="LiveId" clId="{2E1A1708-E4FA-4B73-82CB-33F1EACFC6DF}" dt="2025-10-18T10:10:46.648" v="22"/>
          <ac:spMkLst>
            <pc:docMk/>
            <pc:sldMk cId="1889083280" sldId="285"/>
            <ac:spMk id="3" creationId="{046F587D-9C28-C4C3-C1F9-5F5DE4698DD1}"/>
          </ac:spMkLst>
        </pc:spChg>
        <pc:spChg chg="mod ord">
          <ac:chgData name="Francis King" userId="a778eab23a0e0e1a" providerId="LiveId" clId="{2E1A1708-E4FA-4B73-82CB-33F1EACFC6DF}" dt="2025-10-18T10:10:46.648" v="22"/>
          <ac:spMkLst>
            <pc:docMk/>
            <pc:sldMk cId="1889083280" sldId="285"/>
            <ac:spMk id="4" creationId="{2B2FCE5C-723D-0E69-E429-155D40A63251}"/>
          </ac:spMkLst>
        </pc:spChg>
        <pc:spChg chg="del">
          <ac:chgData name="Francis King" userId="a778eab23a0e0e1a" providerId="LiveId" clId="{2E1A1708-E4FA-4B73-82CB-33F1EACFC6DF}" dt="2025-10-18T10:08:42.224" v="7" actId="700"/>
          <ac:spMkLst>
            <pc:docMk/>
            <pc:sldMk cId="1889083280" sldId="285"/>
            <ac:spMk id="5" creationId="{7B1F75EE-F6B0-DBB9-DE9F-45853AC36A12}"/>
          </ac:spMkLst>
        </pc:spChg>
        <pc:spChg chg="del">
          <ac:chgData name="Francis King" userId="a778eab23a0e0e1a" providerId="LiveId" clId="{2E1A1708-E4FA-4B73-82CB-33F1EACFC6DF}" dt="2025-10-18T10:08:42.224" v="7" actId="700"/>
          <ac:spMkLst>
            <pc:docMk/>
            <pc:sldMk cId="1889083280" sldId="285"/>
            <ac:spMk id="6" creationId="{724CCA9E-793C-3DE0-447B-ECFCC069C255}"/>
          </ac:spMkLst>
        </pc:spChg>
        <pc:spChg chg="add mod ord">
          <ac:chgData name="Francis King" userId="a778eab23a0e0e1a" providerId="LiveId" clId="{2E1A1708-E4FA-4B73-82CB-33F1EACFC6DF}" dt="2025-10-18T10:10:46.648" v="22"/>
          <ac:spMkLst>
            <pc:docMk/>
            <pc:sldMk cId="1889083280" sldId="285"/>
            <ac:spMk id="7" creationId="{BB5F0C9D-1F88-388B-16F4-9CDA79641981}"/>
          </ac:spMkLst>
        </pc:spChg>
      </pc:sldChg>
      <pc:sldChg chg="modSp mod">
        <pc:chgData name="Francis King" userId="a778eab23a0e0e1a" providerId="LiveId" clId="{2E1A1708-E4FA-4B73-82CB-33F1EACFC6DF}" dt="2025-10-18T10:16:32.879" v="29" actId="14100"/>
        <pc:sldMkLst>
          <pc:docMk/>
          <pc:sldMk cId="3951304807" sldId="286"/>
        </pc:sldMkLst>
        <pc:spChg chg="mod">
          <ac:chgData name="Francis King" userId="a778eab23a0e0e1a" providerId="LiveId" clId="{2E1A1708-E4FA-4B73-82CB-33F1EACFC6DF}" dt="2025-10-18T10:10:46.648" v="22"/>
          <ac:spMkLst>
            <pc:docMk/>
            <pc:sldMk cId="3951304807" sldId="286"/>
            <ac:spMk id="2" creationId="{F883189E-2697-B91F-47ED-17D58A2F9716}"/>
          </ac:spMkLst>
        </pc:spChg>
        <pc:spChg chg="mod">
          <ac:chgData name="Francis King" userId="a778eab23a0e0e1a" providerId="LiveId" clId="{2E1A1708-E4FA-4B73-82CB-33F1EACFC6DF}" dt="2025-10-18T10:10:46.648" v="22"/>
          <ac:spMkLst>
            <pc:docMk/>
            <pc:sldMk cId="3951304807" sldId="286"/>
            <ac:spMk id="3" creationId="{31D43B0A-B033-8E66-CB0A-103DE5B2A781}"/>
          </ac:spMkLst>
        </pc:spChg>
        <pc:spChg chg="mod">
          <ac:chgData name="Francis King" userId="a778eab23a0e0e1a" providerId="LiveId" clId="{2E1A1708-E4FA-4B73-82CB-33F1EACFC6DF}" dt="2025-10-18T10:16:32.879" v="29" actId="14100"/>
          <ac:spMkLst>
            <pc:docMk/>
            <pc:sldMk cId="3951304807" sldId="286"/>
            <ac:spMk id="4" creationId="{716629A1-2A61-CF87-D2D4-63AC839CFC0D}"/>
          </ac:spMkLst>
        </pc:spChg>
      </pc:sldChg>
      <pc:sldChg chg="modSp">
        <pc:chgData name="Francis King" userId="a778eab23a0e0e1a" providerId="LiveId" clId="{2E1A1708-E4FA-4B73-82CB-33F1EACFC6DF}" dt="2025-10-18T10:10:46.648" v="22"/>
        <pc:sldMkLst>
          <pc:docMk/>
          <pc:sldMk cId="3884994674" sldId="289"/>
        </pc:sldMkLst>
        <pc:spChg chg="mod">
          <ac:chgData name="Francis King" userId="a778eab23a0e0e1a" providerId="LiveId" clId="{2E1A1708-E4FA-4B73-82CB-33F1EACFC6DF}" dt="2025-10-18T10:10:46.648" v="22"/>
          <ac:spMkLst>
            <pc:docMk/>
            <pc:sldMk cId="3884994674" sldId="289"/>
            <ac:spMk id="4" creationId="{F5527DB9-7D8C-43B5-F99E-994C9AB1F952}"/>
          </ac:spMkLst>
        </pc:spChg>
        <pc:spChg chg="mod">
          <ac:chgData name="Francis King" userId="a778eab23a0e0e1a" providerId="LiveId" clId="{2E1A1708-E4FA-4B73-82CB-33F1EACFC6DF}" dt="2025-10-18T10:10:46.648" v="22"/>
          <ac:spMkLst>
            <pc:docMk/>
            <pc:sldMk cId="3884994674" sldId="289"/>
            <ac:spMk id="7" creationId="{C05423A7-84BA-FF98-F5EC-431EE721FA4B}"/>
          </ac:spMkLst>
        </pc:spChg>
        <pc:spChg chg="mod">
          <ac:chgData name="Francis King" userId="a778eab23a0e0e1a" providerId="LiveId" clId="{2E1A1708-E4FA-4B73-82CB-33F1EACFC6DF}" dt="2025-10-18T10:10:46.648" v="22"/>
          <ac:spMkLst>
            <pc:docMk/>
            <pc:sldMk cId="3884994674" sldId="289"/>
            <ac:spMk id="8" creationId="{55FE197B-9609-874E-3C66-57D16CD41B91}"/>
          </ac:spMkLst>
        </pc:spChg>
      </pc:sldChg>
      <pc:sldChg chg="modSp">
        <pc:chgData name="Francis King" userId="a778eab23a0e0e1a" providerId="LiveId" clId="{2E1A1708-E4FA-4B73-82CB-33F1EACFC6DF}" dt="2025-10-18T10:10:46.648" v="22"/>
        <pc:sldMkLst>
          <pc:docMk/>
          <pc:sldMk cId="4052627708" sldId="290"/>
        </pc:sldMkLst>
        <pc:spChg chg="mod">
          <ac:chgData name="Francis King" userId="a778eab23a0e0e1a" providerId="LiveId" clId="{2E1A1708-E4FA-4B73-82CB-33F1EACFC6DF}" dt="2025-10-18T10:10:46.648" v="22"/>
          <ac:spMkLst>
            <pc:docMk/>
            <pc:sldMk cId="4052627708" sldId="290"/>
            <ac:spMk id="2" creationId="{58FFC778-65AF-6707-5870-2B7EA3555849}"/>
          </ac:spMkLst>
        </pc:spChg>
        <pc:spChg chg="mod">
          <ac:chgData name="Francis King" userId="a778eab23a0e0e1a" providerId="LiveId" clId="{2E1A1708-E4FA-4B73-82CB-33F1EACFC6DF}" dt="2025-10-18T10:10:46.648" v="22"/>
          <ac:spMkLst>
            <pc:docMk/>
            <pc:sldMk cId="4052627708" sldId="290"/>
            <ac:spMk id="3" creationId="{7011E86D-F1BB-E4D6-17E3-60AA12E547AA}"/>
          </ac:spMkLst>
        </pc:spChg>
        <pc:spChg chg="mod">
          <ac:chgData name="Francis King" userId="a778eab23a0e0e1a" providerId="LiveId" clId="{2E1A1708-E4FA-4B73-82CB-33F1EACFC6DF}" dt="2025-10-18T10:10:46.648" v="22"/>
          <ac:spMkLst>
            <pc:docMk/>
            <pc:sldMk cId="4052627708" sldId="290"/>
            <ac:spMk id="5" creationId="{27B9F2BB-5D55-FAE3-A1B3-F1040C986659}"/>
          </ac:spMkLst>
        </pc:spChg>
        <pc:graphicFrameChg chg="mod">
          <ac:chgData name="Francis King" userId="a778eab23a0e0e1a" providerId="LiveId" clId="{2E1A1708-E4FA-4B73-82CB-33F1EACFC6DF}" dt="2025-10-18T10:10:37.609" v="13"/>
          <ac:graphicFrameMkLst>
            <pc:docMk/>
            <pc:sldMk cId="4052627708" sldId="290"/>
            <ac:graphicFrameMk id="7" creationId="{6325A47A-F9D6-78FA-5834-CF40830E1F80}"/>
          </ac:graphicFrameMkLst>
        </pc:graphicFrameChg>
      </pc:sldChg>
      <pc:sldChg chg="modSp">
        <pc:chgData name="Francis King" userId="a778eab23a0e0e1a" providerId="LiveId" clId="{2E1A1708-E4FA-4B73-82CB-33F1EACFC6DF}" dt="2025-10-18T10:10:46.648" v="22"/>
        <pc:sldMkLst>
          <pc:docMk/>
          <pc:sldMk cId="122216220" sldId="293"/>
        </pc:sldMkLst>
        <pc:spChg chg="mod">
          <ac:chgData name="Francis King" userId="a778eab23a0e0e1a" providerId="LiveId" clId="{2E1A1708-E4FA-4B73-82CB-33F1EACFC6DF}" dt="2025-10-18T10:10:46.648" v="22"/>
          <ac:spMkLst>
            <pc:docMk/>
            <pc:sldMk cId="122216220" sldId="293"/>
            <ac:spMk id="2" creationId="{FCEC1310-8219-AB02-8940-101E9C9B82B8}"/>
          </ac:spMkLst>
        </pc:spChg>
        <pc:spChg chg="mod">
          <ac:chgData name="Francis King" userId="a778eab23a0e0e1a" providerId="LiveId" clId="{2E1A1708-E4FA-4B73-82CB-33F1EACFC6DF}" dt="2025-10-18T10:10:46.648" v="22"/>
          <ac:spMkLst>
            <pc:docMk/>
            <pc:sldMk cId="122216220" sldId="293"/>
            <ac:spMk id="3" creationId="{618388E9-3B21-9B6F-A8EA-F23E11A7A613}"/>
          </ac:spMkLst>
        </pc:spChg>
        <pc:spChg chg="mod">
          <ac:chgData name="Francis King" userId="a778eab23a0e0e1a" providerId="LiveId" clId="{2E1A1708-E4FA-4B73-82CB-33F1EACFC6DF}" dt="2025-10-18T10:10:46.648" v="22"/>
          <ac:spMkLst>
            <pc:docMk/>
            <pc:sldMk cId="122216220" sldId="293"/>
            <ac:spMk id="5" creationId="{BAAE497A-CC78-64DD-6EC8-A71D4C85C646}"/>
          </ac:spMkLst>
        </pc:spChg>
      </pc:sldChg>
      <pc:sldChg chg="modSp">
        <pc:chgData name="Francis King" userId="a778eab23a0e0e1a" providerId="LiveId" clId="{2E1A1708-E4FA-4B73-82CB-33F1EACFC6DF}" dt="2025-10-18T10:10:46.648" v="22"/>
        <pc:sldMkLst>
          <pc:docMk/>
          <pc:sldMk cId="1643149436" sldId="294"/>
        </pc:sldMkLst>
        <pc:spChg chg="mod">
          <ac:chgData name="Francis King" userId="a778eab23a0e0e1a" providerId="LiveId" clId="{2E1A1708-E4FA-4B73-82CB-33F1EACFC6DF}" dt="2025-10-18T10:10:46.648" v="22"/>
          <ac:spMkLst>
            <pc:docMk/>
            <pc:sldMk cId="1643149436" sldId="294"/>
            <ac:spMk id="7" creationId="{79ACCC6F-9E62-9DDA-0391-BE9E3AEFA93F}"/>
          </ac:spMkLst>
        </pc:spChg>
      </pc:sldChg>
      <pc:sldChg chg="modSp">
        <pc:chgData name="Francis King" userId="a778eab23a0e0e1a" providerId="LiveId" clId="{2E1A1708-E4FA-4B73-82CB-33F1EACFC6DF}" dt="2025-10-18T10:10:46.648" v="22"/>
        <pc:sldMkLst>
          <pc:docMk/>
          <pc:sldMk cId="492472801" sldId="295"/>
        </pc:sldMkLst>
        <pc:spChg chg="mod">
          <ac:chgData name="Francis King" userId="a778eab23a0e0e1a" providerId="LiveId" clId="{2E1A1708-E4FA-4B73-82CB-33F1EACFC6DF}" dt="2025-10-18T10:10:46.648" v="22"/>
          <ac:spMkLst>
            <pc:docMk/>
            <pc:sldMk cId="492472801" sldId="295"/>
            <ac:spMk id="11" creationId="{1AFB8A8D-2B1C-E2C9-B10B-E5D85F488C27}"/>
          </ac:spMkLst>
        </pc:spChg>
        <pc:spChg chg="mod">
          <ac:chgData name="Francis King" userId="a778eab23a0e0e1a" providerId="LiveId" clId="{2E1A1708-E4FA-4B73-82CB-33F1EACFC6DF}" dt="2025-10-18T10:10:46.648" v="22"/>
          <ac:spMkLst>
            <pc:docMk/>
            <pc:sldMk cId="492472801" sldId="295"/>
            <ac:spMk id="12" creationId="{BEBA17FC-6DE3-1E57-CB05-962A0790638B}"/>
          </ac:spMkLst>
        </pc:spChg>
        <pc:spChg chg="mod">
          <ac:chgData name="Francis King" userId="a778eab23a0e0e1a" providerId="LiveId" clId="{2E1A1708-E4FA-4B73-82CB-33F1EACFC6DF}" dt="2025-10-18T10:10:46.648" v="22"/>
          <ac:spMkLst>
            <pc:docMk/>
            <pc:sldMk cId="492472801" sldId="295"/>
            <ac:spMk id="13" creationId="{028828FF-0BFB-1066-1EEF-092FB4B360F6}"/>
          </ac:spMkLst>
        </pc:spChg>
      </pc:sldChg>
      <pc:sldChg chg="modSp">
        <pc:chgData name="Francis King" userId="a778eab23a0e0e1a" providerId="LiveId" clId="{2E1A1708-E4FA-4B73-82CB-33F1EACFC6DF}" dt="2025-10-18T10:10:46.648" v="22"/>
        <pc:sldMkLst>
          <pc:docMk/>
          <pc:sldMk cId="2623366351" sldId="296"/>
        </pc:sldMkLst>
        <pc:spChg chg="mod">
          <ac:chgData name="Francis King" userId="a778eab23a0e0e1a" providerId="LiveId" clId="{2E1A1708-E4FA-4B73-82CB-33F1EACFC6DF}" dt="2025-10-18T10:10:46.648" v="22"/>
          <ac:spMkLst>
            <pc:docMk/>
            <pc:sldMk cId="2623366351" sldId="296"/>
            <ac:spMk id="11" creationId="{3C2910A8-FB3E-9E67-3C9E-EC1BE58FCDEE}"/>
          </ac:spMkLst>
        </pc:spChg>
        <pc:spChg chg="mod">
          <ac:chgData name="Francis King" userId="a778eab23a0e0e1a" providerId="LiveId" clId="{2E1A1708-E4FA-4B73-82CB-33F1EACFC6DF}" dt="2025-10-18T10:10:46.648" v="22"/>
          <ac:spMkLst>
            <pc:docMk/>
            <pc:sldMk cId="2623366351" sldId="296"/>
            <ac:spMk id="12" creationId="{9B99595F-FBD6-A93D-B909-DFD5C6FAA880}"/>
          </ac:spMkLst>
        </pc:spChg>
        <pc:spChg chg="mod">
          <ac:chgData name="Francis King" userId="a778eab23a0e0e1a" providerId="LiveId" clId="{2E1A1708-E4FA-4B73-82CB-33F1EACFC6DF}" dt="2025-10-18T10:10:46.648" v="22"/>
          <ac:spMkLst>
            <pc:docMk/>
            <pc:sldMk cId="2623366351" sldId="296"/>
            <ac:spMk id="13" creationId="{58BFD724-98D8-4FE8-5C6B-22213ED47539}"/>
          </ac:spMkLst>
        </pc:spChg>
        <pc:graphicFrameChg chg="mod">
          <ac:chgData name="Francis King" userId="a778eab23a0e0e1a" providerId="LiveId" clId="{2E1A1708-E4FA-4B73-82CB-33F1EACFC6DF}" dt="2025-10-18T10:10:37.609" v="13"/>
          <ac:graphicFrameMkLst>
            <pc:docMk/>
            <pc:sldMk cId="2623366351" sldId="296"/>
            <ac:graphicFrameMk id="15" creationId="{2CCDD86C-41E4-3198-075D-E145BB076781}"/>
          </ac:graphicFrameMkLst>
        </pc:graphicFrameChg>
      </pc:sldChg>
      <pc:sldChg chg="modSp">
        <pc:chgData name="Francis King" userId="a778eab23a0e0e1a" providerId="LiveId" clId="{2E1A1708-E4FA-4B73-82CB-33F1EACFC6DF}" dt="2025-10-18T10:10:46.648" v="22"/>
        <pc:sldMkLst>
          <pc:docMk/>
          <pc:sldMk cId="2407039542" sldId="297"/>
        </pc:sldMkLst>
        <pc:spChg chg="mod">
          <ac:chgData name="Francis King" userId="a778eab23a0e0e1a" providerId="LiveId" clId="{2E1A1708-E4FA-4B73-82CB-33F1EACFC6DF}" dt="2025-10-18T10:10:46.648" v="22"/>
          <ac:spMkLst>
            <pc:docMk/>
            <pc:sldMk cId="2407039542" sldId="297"/>
            <ac:spMk id="2" creationId="{DAD713D8-FC5B-4B6A-71E9-64C3707D2A40}"/>
          </ac:spMkLst>
        </pc:spChg>
        <pc:spChg chg="mod">
          <ac:chgData name="Francis King" userId="a778eab23a0e0e1a" providerId="LiveId" clId="{2E1A1708-E4FA-4B73-82CB-33F1EACFC6DF}" dt="2025-10-18T10:10:46.648" v="22"/>
          <ac:spMkLst>
            <pc:docMk/>
            <pc:sldMk cId="2407039542" sldId="297"/>
            <ac:spMk id="3" creationId="{B79CE65C-E34E-0100-3E11-1721295369B0}"/>
          </ac:spMkLst>
        </pc:spChg>
        <pc:spChg chg="mod">
          <ac:chgData name="Francis King" userId="a778eab23a0e0e1a" providerId="LiveId" clId="{2E1A1708-E4FA-4B73-82CB-33F1EACFC6DF}" dt="2025-10-18T10:10:46.648" v="22"/>
          <ac:spMkLst>
            <pc:docMk/>
            <pc:sldMk cId="2407039542" sldId="297"/>
            <ac:spMk id="5" creationId="{7A5ED904-83AF-ECE4-AC23-EA16AE7FED5C}"/>
          </ac:spMkLst>
        </pc:spChg>
      </pc:sldChg>
      <pc:sldChg chg="modSp">
        <pc:chgData name="Francis King" userId="a778eab23a0e0e1a" providerId="LiveId" clId="{2E1A1708-E4FA-4B73-82CB-33F1EACFC6DF}" dt="2025-10-18T10:10:46.648" v="22"/>
        <pc:sldMkLst>
          <pc:docMk/>
          <pc:sldMk cId="3772540283" sldId="298"/>
        </pc:sldMkLst>
        <pc:spChg chg="mod">
          <ac:chgData name="Francis King" userId="a778eab23a0e0e1a" providerId="LiveId" clId="{2E1A1708-E4FA-4B73-82CB-33F1EACFC6DF}" dt="2025-10-18T10:10:46.648" v="22"/>
          <ac:spMkLst>
            <pc:docMk/>
            <pc:sldMk cId="3772540283" sldId="298"/>
            <ac:spMk id="2" creationId="{4A28B9C0-D092-23FF-7BB7-51B5FA09D30E}"/>
          </ac:spMkLst>
        </pc:spChg>
        <pc:spChg chg="mod">
          <ac:chgData name="Francis King" userId="a778eab23a0e0e1a" providerId="LiveId" clId="{2E1A1708-E4FA-4B73-82CB-33F1EACFC6DF}" dt="2025-10-18T10:10:46.648" v="22"/>
          <ac:spMkLst>
            <pc:docMk/>
            <pc:sldMk cId="3772540283" sldId="298"/>
            <ac:spMk id="3" creationId="{292082D6-26EF-3972-2E0C-001BB2569DF7}"/>
          </ac:spMkLst>
        </pc:spChg>
        <pc:spChg chg="mod">
          <ac:chgData name="Francis King" userId="a778eab23a0e0e1a" providerId="LiveId" clId="{2E1A1708-E4FA-4B73-82CB-33F1EACFC6DF}" dt="2025-10-18T10:10:46.648" v="22"/>
          <ac:spMkLst>
            <pc:docMk/>
            <pc:sldMk cId="3772540283" sldId="298"/>
            <ac:spMk id="5" creationId="{D4B75D9F-B091-5FDC-E7F9-FBC977FA99CC}"/>
          </ac:spMkLst>
        </pc:spChg>
      </pc:sldChg>
      <pc:sldChg chg="modSp">
        <pc:chgData name="Francis King" userId="a778eab23a0e0e1a" providerId="LiveId" clId="{2E1A1708-E4FA-4B73-82CB-33F1EACFC6DF}" dt="2025-10-18T10:10:46.648" v="22"/>
        <pc:sldMkLst>
          <pc:docMk/>
          <pc:sldMk cId="2931547004" sldId="299"/>
        </pc:sldMkLst>
        <pc:spChg chg="mod">
          <ac:chgData name="Francis King" userId="a778eab23a0e0e1a" providerId="LiveId" clId="{2E1A1708-E4FA-4B73-82CB-33F1EACFC6DF}" dt="2025-10-18T10:10:46.648" v="22"/>
          <ac:spMkLst>
            <pc:docMk/>
            <pc:sldMk cId="2931547004" sldId="299"/>
            <ac:spMk id="4" creationId="{BBD1FF99-2176-B1CD-5A1C-C9EC1EE57AA9}"/>
          </ac:spMkLst>
        </pc:spChg>
        <pc:spChg chg="mod">
          <ac:chgData name="Francis King" userId="a778eab23a0e0e1a" providerId="LiveId" clId="{2E1A1708-E4FA-4B73-82CB-33F1EACFC6DF}" dt="2025-10-18T10:10:46.648" v="22"/>
          <ac:spMkLst>
            <pc:docMk/>
            <pc:sldMk cId="2931547004" sldId="299"/>
            <ac:spMk id="5" creationId="{2EB4DF03-0F6B-87C8-4A9C-F933F52D7F7F}"/>
          </ac:spMkLst>
        </pc:spChg>
        <pc:spChg chg="mod">
          <ac:chgData name="Francis King" userId="a778eab23a0e0e1a" providerId="LiveId" clId="{2E1A1708-E4FA-4B73-82CB-33F1EACFC6DF}" dt="2025-10-18T10:10:46.648" v="22"/>
          <ac:spMkLst>
            <pc:docMk/>
            <pc:sldMk cId="2931547004" sldId="299"/>
            <ac:spMk id="7" creationId="{25D2F554-1D31-3069-A25D-D5945DA2DCAF}"/>
          </ac:spMkLst>
        </pc:spChg>
        <pc:spChg chg="mod">
          <ac:chgData name="Francis King" userId="a778eab23a0e0e1a" providerId="LiveId" clId="{2E1A1708-E4FA-4B73-82CB-33F1EACFC6DF}" dt="2025-10-18T10:10:46.648" v="22"/>
          <ac:spMkLst>
            <pc:docMk/>
            <pc:sldMk cId="2931547004" sldId="299"/>
            <ac:spMk id="9" creationId="{7B05878E-8061-FD24-F9CA-99A204145AB7}"/>
          </ac:spMkLst>
        </pc:spChg>
      </pc:sldChg>
      <pc:sldChg chg="modSp">
        <pc:chgData name="Francis King" userId="a778eab23a0e0e1a" providerId="LiveId" clId="{2E1A1708-E4FA-4B73-82CB-33F1EACFC6DF}" dt="2025-10-18T10:10:46.648" v="22"/>
        <pc:sldMkLst>
          <pc:docMk/>
          <pc:sldMk cId="3349489069" sldId="300"/>
        </pc:sldMkLst>
        <pc:spChg chg="mod">
          <ac:chgData name="Francis King" userId="a778eab23a0e0e1a" providerId="LiveId" clId="{2E1A1708-E4FA-4B73-82CB-33F1EACFC6DF}" dt="2025-10-18T10:10:46.648" v="22"/>
          <ac:spMkLst>
            <pc:docMk/>
            <pc:sldMk cId="3349489069" sldId="300"/>
            <ac:spMk id="4" creationId="{14D94F83-5A45-4278-D1AA-3B85A73D3AC9}"/>
          </ac:spMkLst>
        </pc:spChg>
        <pc:spChg chg="mod">
          <ac:chgData name="Francis King" userId="a778eab23a0e0e1a" providerId="LiveId" clId="{2E1A1708-E4FA-4B73-82CB-33F1EACFC6DF}" dt="2025-10-18T10:10:46.648" v="22"/>
          <ac:spMkLst>
            <pc:docMk/>
            <pc:sldMk cId="3349489069" sldId="300"/>
            <ac:spMk id="5" creationId="{5A4B6B6F-04B8-BCD8-D93A-A974BA8F95C1}"/>
          </ac:spMkLst>
        </pc:spChg>
        <pc:spChg chg="mod">
          <ac:chgData name="Francis King" userId="a778eab23a0e0e1a" providerId="LiveId" clId="{2E1A1708-E4FA-4B73-82CB-33F1EACFC6DF}" dt="2025-10-18T10:10:46.648" v="22"/>
          <ac:spMkLst>
            <pc:docMk/>
            <pc:sldMk cId="3349489069" sldId="300"/>
            <ac:spMk id="7" creationId="{1773A5F6-1B80-2B6D-884F-3BFC98C6671F}"/>
          </ac:spMkLst>
        </pc:spChg>
        <pc:spChg chg="mod">
          <ac:chgData name="Francis King" userId="a778eab23a0e0e1a" providerId="LiveId" clId="{2E1A1708-E4FA-4B73-82CB-33F1EACFC6DF}" dt="2025-10-18T10:10:46.648" v="22"/>
          <ac:spMkLst>
            <pc:docMk/>
            <pc:sldMk cId="3349489069" sldId="300"/>
            <ac:spMk id="8" creationId="{0FD5A23E-C90F-67AC-E7E6-0B40383CE4F5}"/>
          </ac:spMkLst>
        </pc:spChg>
      </pc:sldChg>
      <pc:sldChg chg="modSp">
        <pc:chgData name="Francis King" userId="a778eab23a0e0e1a" providerId="LiveId" clId="{2E1A1708-E4FA-4B73-82CB-33F1EACFC6DF}" dt="2025-10-18T10:10:46.648" v="22"/>
        <pc:sldMkLst>
          <pc:docMk/>
          <pc:sldMk cId="3329884991" sldId="301"/>
        </pc:sldMkLst>
        <pc:spChg chg="mod">
          <ac:chgData name="Francis King" userId="a778eab23a0e0e1a" providerId="LiveId" clId="{2E1A1708-E4FA-4B73-82CB-33F1EACFC6DF}" dt="2025-10-18T10:10:46.648" v="22"/>
          <ac:spMkLst>
            <pc:docMk/>
            <pc:sldMk cId="3329884991" sldId="301"/>
            <ac:spMk id="2" creationId="{FF0F44D5-0CAC-084E-1AF7-344E7A8BA65A}"/>
          </ac:spMkLst>
        </pc:spChg>
        <pc:spChg chg="mod">
          <ac:chgData name="Francis King" userId="a778eab23a0e0e1a" providerId="LiveId" clId="{2E1A1708-E4FA-4B73-82CB-33F1EACFC6DF}" dt="2025-10-18T10:10:46.648" v="22"/>
          <ac:spMkLst>
            <pc:docMk/>
            <pc:sldMk cId="3329884991" sldId="301"/>
            <ac:spMk id="3" creationId="{4CE959A6-AEF0-5AE8-9F19-0D366F1E9F0D}"/>
          </ac:spMkLst>
        </pc:spChg>
        <pc:spChg chg="mod">
          <ac:chgData name="Francis King" userId="a778eab23a0e0e1a" providerId="LiveId" clId="{2E1A1708-E4FA-4B73-82CB-33F1EACFC6DF}" dt="2025-10-18T10:10:46.648" v="22"/>
          <ac:spMkLst>
            <pc:docMk/>
            <pc:sldMk cId="3329884991" sldId="301"/>
            <ac:spMk id="5" creationId="{F0EC4CFC-3CF1-14E5-2D8D-EF742DE4B02A}"/>
          </ac:spMkLst>
        </pc:spChg>
      </pc:sldChg>
      <pc:sldChg chg="modSp">
        <pc:chgData name="Francis King" userId="a778eab23a0e0e1a" providerId="LiveId" clId="{2E1A1708-E4FA-4B73-82CB-33F1EACFC6DF}" dt="2025-10-18T10:10:46.648" v="22"/>
        <pc:sldMkLst>
          <pc:docMk/>
          <pc:sldMk cId="2063059158" sldId="302"/>
        </pc:sldMkLst>
        <pc:spChg chg="mod">
          <ac:chgData name="Francis King" userId="a778eab23a0e0e1a" providerId="LiveId" clId="{2E1A1708-E4FA-4B73-82CB-33F1EACFC6DF}" dt="2025-10-18T10:10:46.648" v="22"/>
          <ac:spMkLst>
            <pc:docMk/>
            <pc:sldMk cId="2063059158" sldId="302"/>
            <ac:spMk id="2" creationId="{AC66AFC1-197B-E167-A638-A35A6CC40BAC}"/>
          </ac:spMkLst>
        </pc:spChg>
        <pc:spChg chg="mod">
          <ac:chgData name="Francis King" userId="a778eab23a0e0e1a" providerId="LiveId" clId="{2E1A1708-E4FA-4B73-82CB-33F1EACFC6DF}" dt="2025-10-18T10:10:46.648" v="22"/>
          <ac:spMkLst>
            <pc:docMk/>
            <pc:sldMk cId="2063059158" sldId="302"/>
            <ac:spMk id="3" creationId="{22BA56AC-0398-ED17-7BEB-D6525BAC1F46}"/>
          </ac:spMkLst>
        </pc:spChg>
        <pc:spChg chg="mod">
          <ac:chgData name="Francis King" userId="a778eab23a0e0e1a" providerId="LiveId" clId="{2E1A1708-E4FA-4B73-82CB-33F1EACFC6DF}" dt="2025-10-18T10:10:46.648" v="22"/>
          <ac:spMkLst>
            <pc:docMk/>
            <pc:sldMk cId="2063059158" sldId="302"/>
            <ac:spMk id="5" creationId="{C84EE63C-8943-72EA-DFBB-AFC498972A15}"/>
          </ac:spMkLst>
        </pc:spChg>
      </pc:sldChg>
      <pc:sldChg chg="modSp">
        <pc:chgData name="Francis King" userId="a778eab23a0e0e1a" providerId="LiveId" clId="{2E1A1708-E4FA-4B73-82CB-33F1EACFC6DF}" dt="2025-10-18T10:10:46.648" v="22"/>
        <pc:sldMkLst>
          <pc:docMk/>
          <pc:sldMk cId="1366430728" sldId="303"/>
        </pc:sldMkLst>
        <pc:spChg chg="mod">
          <ac:chgData name="Francis King" userId="a778eab23a0e0e1a" providerId="LiveId" clId="{2E1A1708-E4FA-4B73-82CB-33F1EACFC6DF}" dt="2025-10-18T10:10:46.648" v="22"/>
          <ac:spMkLst>
            <pc:docMk/>
            <pc:sldMk cId="1366430728" sldId="303"/>
            <ac:spMk id="2" creationId="{4E04ED44-11E8-9C7A-BD61-9262C75F424B}"/>
          </ac:spMkLst>
        </pc:spChg>
        <pc:spChg chg="mod">
          <ac:chgData name="Francis King" userId="a778eab23a0e0e1a" providerId="LiveId" clId="{2E1A1708-E4FA-4B73-82CB-33F1EACFC6DF}" dt="2025-10-18T10:10:46.648" v="22"/>
          <ac:spMkLst>
            <pc:docMk/>
            <pc:sldMk cId="1366430728" sldId="303"/>
            <ac:spMk id="3" creationId="{1E29672D-C866-87CC-43D3-0D8EB127D19F}"/>
          </ac:spMkLst>
        </pc:spChg>
        <pc:spChg chg="mod">
          <ac:chgData name="Francis King" userId="a778eab23a0e0e1a" providerId="LiveId" clId="{2E1A1708-E4FA-4B73-82CB-33F1EACFC6DF}" dt="2025-10-18T10:10:46.648" v="22"/>
          <ac:spMkLst>
            <pc:docMk/>
            <pc:sldMk cId="1366430728" sldId="303"/>
            <ac:spMk id="5" creationId="{8F095C3E-EE1D-9438-A33B-81E2A2685A61}"/>
          </ac:spMkLst>
        </pc:spChg>
      </pc:sldChg>
      <pc:sldChg chg="modSp">
        <pc:chgData name="Francis King" userId="a778eab23a0e0e1a" providerId="LiveId" clId="{2E1A1708-E4FA-4B73-82CB-33F1EACFC6DF}" dt="2025-10-18T10:10:46.648" v="22"/>
        <pc:sldMkLst>
          <pc:docMk/>
          <pc:sldMk cId="4219457569" sldId="304"/>
        </pc:sldMkLst>
        <pc:spChg chg="mod">
          <ac:chgData name="Francis King" userId="a778eab23a0e0e1a" providerId="LiveId" clId="{2E1A1708-E4FA-4B73-82CB-33F1EACFC6DF}" dt="2025-10-18T10:10:46.648" v="22"/>
          <ac:spMkLst>
            <pc:docMk/>
            <pc:sldMk cId="4219457569" sldId="304"/>
            <ac:spMk id="2" creationId="{449E4D21-2C3E-AD7B-3F3A-D9A6FAE1E687}"/>
          </ac:spMkLst>
        </pc:spChg>
        <pc:spChg chg="mod">
          <ac:chgData name="Francis King" userId="a778eab23a0e0e1a" providerId="LiveId" clId="{2E1A1708-E4FA-4B73-82CB-33F1EACFC6DF}" dt="2025-10-18T10:10:46.648" v="22"/>
          <ac:spMkLst>
            <pc:docMk/>
            <pc:sldMk cId="4219457569" sldId="304"/>
            <ac:spMk id="3" creationId="{58DAE0D3-1391-2547-81C1-D3F1CA2D2307}"/>
          </ac:spMkLst>
        </pc:spChg>
        <pc:spChg chg="mod">
          <ac:chgData name="Francis King" userId="a778eab23a0e0e1a" providerId="LiveId" clId="{2E1A1708-E4FA-4B73-82CB-33F1EACFC6DF}" dt="2025-10-18T10:10:46.648" v="22"/>
          <ac:spMkLst>
            <pc:docMk/>
            <pc:sldMk cId="4219457569" sldId="304"/>
            <ac:spMk id="5" creationId="{78FD4B38-656D-D53C-F2A9-12DCFE915A85}"/>
          </ac:spMkLst>
        </pc:spChg>
      </pc:sldChg>
      <pc:sldChg chg="modSp">
        <pc:chgData name="Francis King" userId="a778eab23a0e0e1a" providerId="LiveId" clId="{2E1A1708-E4FA-4B73-82CB-33F1EACFC6DF}" dt="2025-10-18T10:10:46.648" v="22"/>
        <pc:sldMkLst>
          <pc:docMk/>
          <pc:sldMk cId="3604006279" sldId="305"/>
        </pc:sldMkLst>
        <pc:spChg chg="mod">
          <ac:chgData name="Francis King" userId="a778eab23a0e0e1a" providerId="LiveId" clId="{2E1A1708-E4FA-4B73-82CB-33F1EACFC6DF}" dt="2025-10-18T10:10:46.648" v="22"/>
          <ac:spMkLst>
            <pc:docMk/>
            <pc:sldMk cId="3604006279" sldId="305"/>
            <ac:spMk id="2" creationId="{2943D977-5AFB-5404-4A83-E10BE2656B8F}"/>
          </ac:spMkLst>
        </pc:spChg>
        <pc:spChg chg="mod">
          <ac:chgData name="Francis King" userId="a778eab23a0e0e1a" providerId="LiveId" clId="{2E1A1708-E4FA-4B73-82CB-33F1EACFC6DF}" dt="2025-10-18T10:10:46.648" v="22"/>
          <ac:spMkLst>
            <pc:docMk/>
            <pc:sldMk cId="3604006279" sldId="305"/>
            <ac:spMk id="3" creationId="{1EFBDAA0-ECFE-CA22-BE96-8EAE8F7AE2D1}"/>
          </ac:spMkLst>
        </pc:spChg>
        <pc:spChg chg="mod">
          <ac:chgData name="Francis King" userId="a778eab23a0e0e1a" providerId="LiveId" clId="{2E1A1708-E4FA-4B73-82CB-33F1EACFC6DF}" dt="2025-10-18T10:10:46.648" v="22"/>
          <ac:spMkLst>
            <pc:docMk/>
            <pc:sldMk cId="3604006279" sldId="305"/>
            <ac:spMk id="5" creationId="{D4035B0D-992B-5E3B-2B1E-3E7903CDAE83}"/>
          </ac:spMkLst>
        </pc:spChg>
      </pc:sldChg>
      <pc:sldChg chg="modSp">
        <pc:chgData name="Francis King" userId="a778eab23a0e0e1a" providerId="LiveId" clId="{2E1A1708-E4FA-4B73-82CB-33F1EACFC6DF}" dt="2025-10-18T10:10:46.648" v="22"/>
        <pc:sldMkLst>
          <pc:docMk/>
          <pc:sldMk cId="3211871649" sldId="306"/>
        </pc:sldMkLst>
        <pc:spChg chg="mod">
          <ac:chgData name="Francis King" userId="a778eab23a0e0e1a" providerId="LiveId" clId="{2E1A1708-E4FA-4B73-82CB-33F1EACFC6DF}" dt="2025-10-18T10:10:46.648" v="22"/>
          <ac:spMkLst>
            <pc:docMk/>
            <pc:sldMk cId="3211871649" sldId="306"/>
            <ac:spMk id="2" creationId="{239B7B2C-A98F-D6AD-BDD2-C349678D6ECF}"/>
          </ac:spMkLst>
        </pc:spChg>
        <pc:spChg chg="mod">
          <ac:chgData name="Francis King" userId="a778eab23a0e0e1a" providerId="LiveId" clId="{2E1A1708-E4FA-4B73-82CB-33F1EACFC6DF}" dt="2025-10-18T10:10:46.648" v="22"/>
          <ac:spMkLst>
            <pc:docMk/>
            <pc:sldMk cId="3211871649" sldId="306"/>
            <ac:spMk id="3" creationId="{CBCCA828-0F13-00B9-9711-3D7C767FC159}"/>
          </ac:spMkLst>
        </pc:spChg>
        <pc:spChg chg="mod">
          <ac:chgData name="Francis King" userId="a778eab23a0e0e1a" providerId="LiveId" clId="{2E1A1708-E4FA-4B73-82CB-33F1EACFC6DF}" dt="2025-10-18T10:10:46.648" v="22"/>
          <ac:spMkLst>
            <pc:docMk/>
            <pc:sldMk cId="3211871649" sldId="306"/>
            <ac:spMk id="5" creationId="{832AE0E9-AB94-E149-AF68-46B3712EE711}"/>
          </ac:spMkLst>
        </pc:spChg>
      </pc:sldChg>
      <pc:sldChg chg="modSp">
        <pc:chgData name="Francis King" userId="a778eab23a0e0e1a" providerId="LiveId" clId="{2E1A1708-E4FA-4B73-82CB-33F1EACFC6DF}" dt="2025-10-18T10:10:46.648" v="22"/>
        <pc:sldMkLst>
          <pc:docMk/>
          <pc:sldMk cId="1397870747" sldId="307"/>
        </pc:sldMkLst>
        <pc:spChg chg="mod">
          <ac:chgData name="Francis King" userId="a778eab23a0e0e1a" providerId="LiveId" clId="{2E1A1708-E4FA-4B73-82CB-33F1EACFC6DF}" dt="2025-10-18T10:10:46.648" v="22"/>
          <ac:spMkLst>
            <pc:docMk/>
            <pc:sldMk cId="1397870747" sldId="307"/>
            <ac:spMk id="7" creationId="{55CCD75F-DAB2-6A64-0F8D-D4BA67F69F3D}"/>
          </ac:spMkLst>
        </pc:spChg>
      </pc:sldChg>
      <pc:sldChg chg="modSp">
        <pc:chgData name="Francis King" userId="a778eab23a0e0e1a" providerId="LiveId" clId="{2E1A1708-E4FA-4B73-82CB-33F1EACFC6DF}" dt="2025-10-18T10:10:46.648" v="22"/>
        <pc:sldMkLst>
          <pc:docMk/>
          <pc:sldMk cId="4239839966" sldId="308"/>
        </pc:sldMkLst>
        <pc:spChg chg="mod">
          <ac:chgData name="Francis King" userId="a778eab23a0e0e1a" providerId="LiveId" clId="{2E1A1708-E4FA-4B73-82CB-33F1EACFC6DF}" dt="2025-10-18T10:10:46.648" v="22"/>
          <ac:spMkLst>
            <pc:docMk/>
            <pc:sldMk cId="4239839966" sldId="308"/>
            <ac:spMk id="4" creationId="{9FAB410E-DD87-E3A0-6D05-C4D712C39660}"/>
          </ac:spMkLst>
        </pc:spChg>
        <pc:spChg chg="mod">
          <ac:chgData name="Francis King" userId="a778eab23a0e0e1a" providerId="LiveId" clId="{2E1A1708-E4FA-4B73-82CB-33F1EACFC6DF}" dt="2025-10-18T10:10:46.648" v="22"/>
          <ac:spMkLst>
            <pc:docMk/>
            <pc:sldMk cId="4239839966" sldId="308"/>
            <ac:spMk id="5" creationId="{BD890762-EEBA-3C5E-A190-492D6DFC8221}"/>
          </ac:spMkLst>
        </pc:spChg>
        <pc:spChg chg="mod">
          <ac:chgData name="Francis King" userId="a778eab23a0e0e1a" providerId="LiveId" clId="{2E1A1708-E4FA-4B73-82CB-33F1EACFC6DF}" dt="2025-10-18T10:10:46.648" v="22"/>
          <ac:spMkLst>
            <pc:docMk/>
            <pc:sldMk cId="4239839966" sldId="308"/>
            <ac:spMk id="6" creationId="{7FD841A0-E52B-5BEA-B597-B8961A04E792}"/>
          </ac:spMkLst>
        </pc:spChg>
      </pc:sldChg>
      <pc:sldChg chg="modSp">
        <pc:chgData name="Francis King" userId="a778eab23a0e0e1a" providerId="LiveId" clId="{2E1A1708-E4FA-4B73-82CB-33F1EACFC6DF}" dt="2025-10-18T10:10:46.648" v="22"/>
        <pc:sldMkLst>
          <pc:docMk/>
          <pc:sldMk cId="2411430989" sldId="309"/>
        </pc:sldMkLst>
        <pc:spChg chg="mod">
          <ac:chgData name="Francis King" userId="a778eab23a0e0e1a" providerId="LiveId" clId="{2E1A1708-E4FA-4B73-82CB-33F1EACFC6DF}" dt="2025-10-18T10:10:46.648" v="22"/>
          <ac:spMkLst>
            <pc:docMk/>
            <pc:sldMk cId="2411430989" sldId="309"/>
            <ac:spMk id="2" creationId="{0608ED4C-7CFD-F412-0861-54EB5F0CE762}"/>
          </ac:spMkLst>
        </pc:spChg>
        <pc:spChg chg="mod">
          <ac:chgData name="Francis King" userId="a778eab23a0e0e1a" providerId="LiveId" clId="{2E1A1708-E4FA-4B73-82CB-33F1EACFC6DF}" dt="2025-10-18T10:10:46.648" v="22"/>
          <ac:spMkLst>
            <pc:docMk/>
            <pc:sldMk cId="2411430989" sldId="309"/>
            <ac:spMk id="3" creationId="{86D4F03D-C1E2-4F56-E3BD-06A2062ABE2E}"/>
          </ac:spMkLst>
        </pc:spChg>
        <pc:spChg chg="mod">
          <ac:chgData name="Francis King" userId="a778eab23a0e0e1a" providerId="LiveId" clId="{2E1A1708-E4FA-4B73-82CB-33F1EACFC6DF}" dt="2025-10-18T10:10:46.648" v="22"/>
          <ac:spMkLst>
            <pc:docMk/>
            <pc:sldMk cId="2411430989" sldId="309"/>
            <ac:spMk id="5" creationId="{00EF504F-A04B-8961-619F-D1248698E25F}"/>
          </ac:spMkLst>
        </pc:spChg>
      </pc:sldChg>
      <pc:sldChg chg="modSp">
        <pc:chgData name="Francis King" userId="a778eab23a0e0e1a" providerId="LiveId" clId="{2E1A1708-E4FA-4B73-82CB-33F1EACFC6DF}" dt="2025-10-18T10:10:46.648" v="22"/>
        <pc:sldMkLst>
          <pc:docMk/>
          <pc:sldMk cId="2572601003" sldId="310"/>
        </pc:sldMkLst>
        <pc:spChg chg="mod">
          <ac:chgData name="Francis King" userId="a778eab23a0e0e1a" providerId="LiveId" clId="{2E1A1708-E4FA-4B73-82CB-33F1EACFC6DF}" dt="2025-10-18T10:10:46.648" v="22"/>
          <ac:spMkLst>
            <pc:docMk/>
            <pc:sldMk cId="2572601003" sldId="310"/>
            <ac:spMk id="2" creationId="{7017551F-8CED-626D-447C-E9AC5BA1FBE5}"/>
          </ac:spMkLst>
        </pc:spChg>
        <pc:spChg chg="mod">
          <ac:chgData name="Francis King" userId="a778eab23a0e0e1a" providerId="LiveId" clId="{2E1A1708-E4FA-4B73-82CB-33F1EACFC6DF}" dt="2025-10-18T10:10:46.648" v="22"/>
          <ac:spMkLst>
            <pc:docMk/>
            <pc:sldMk cId="2572601003" sldId="310"/>
            <ac:spMk id="3" creationId="{7A2B76B8-8D31-A045-EAFD-208534916652}"/>
          </ac:spMkLst>
        </pc:spChg>
      </pc:sldChg>
      <pc:sldChg chg="modSp">
        <pc:chgData name="Francis King" userId="a778eab23a0e0e1a" providerId="LiveId" clId="{2E1A1708-E4FA-4B73-82CB-33F1EACFC6DF}" dt="2025-10-18T10:10:46.648" v="22"/>
        <pc:sldMkLst>
          <pc:docMk/>
          <pc:sldMk cId="2269887461" sldId="312"/>
        </pc:sldMkLst>
        <pc:spChg chg="mod">
          <ac:chgData name="Francis King" userId="a778eab23a0e0e1a" providerId="LiveId" clId="{2E1A1708-E4FA-4B73-82CB-33F1EACFC6DF}" dt="2025-10-18T10:10:46.648" v="22"/>
          <ac:spMkLst>
            <pc:docMk/>
            <pc:sldMk cId="2269887461" sldId="312"/>
            <ac:spMk id="2" creationId="{A0BF1584-BAA6-6DBD-B877-6F3828B8071D}"/>
          </ac:spMkLst>
        </pc:spChg>
        <pc:spChg chg="mod">
          <ac:chgData name="Francis King" userId="a778eab23a0e0e1a" providerId="LiveId" clId="{2E1A1708-E4FA-4B73-82CB-33F1EACFC6DF}" dt="2025-10-18T10:10:46.648" v="22"/>
          <ac:spMkLst>
            <pc:docMk/>
            <pc:sldMk cId="2269887461" sldId="312"/>
            <ac:spMk id="3" creationId="{FA7A2AA3-68B6-7364-6D7F-6357A4FA145C}"/>
          </ac:spMkLst>
        </pc:spChg>
        <pc:spChg chg="mod">
          <ac:chgData name="Francis King" userId="a778eab23a0e0e1a" providerId="LiveId" clId="{2E1A1708-E4FA-4B73-82CB-33F1EACFC6DF}" dt="2025-10-18T10:10:46.648" v="22"/>
          <ac:spMkLst>
            <pc:docMk/>
            <pc:sldMk cId="2269887461" sldId="312"/>
            <ac:spMk id="5" creationId="{FAA53149-D22D-2943-449F-DFDD648E3D19}"/>
          </ac:spMkLst>
        </pc:spChg>
      </pc:sldChg>
      <pc:sldChg chg="modSp mod">
        <pc:chgData name="Francis King" userId="a778eab23a0e0e1a" providerId="LiveId" clId="{2E1A1708-E4FA-4B73-82CB-33F1EACFC6DF}" dt="2025-10-18T10:13:48.511" v="24" actId="33935"/>
        <pc:sldMkLst>
          <pc:docMk/>
          <pc:sldMk cId="845143155" sldId="313"/>
        </pc:sldMkLst>
        <pc:spChg chg="mod modVis">
          <ac:chgData name="Francis King" userId="a778eab23a0e0e1a" providerId="LiveId" clId="{2E1A1708-E4FA-4B73-82CB-33F1EACFC6DF}" dt="2025-10-18T10:13:48.511" v="24" actId="33935"/>
          <ac:spMkLst>
            <pc:docMk/>
            <pc:sldMk cId="845143155" sldId="313"/>
            <ac:spMk id="2" creationId="{677404D5-ECB9-0F20-F4D8-0A7FFB6A03CC}"/>
          </ac:spMkLst>
        </pc:spChg>
        <pc:spChg chg="mod modVis">
          <ac:chgData name="Francis King" userId="a778eab23a0e0e1a" providerId="LiveId" clId="{2E1A1708-E4FA-4B73-82CB-33F1EACFC6DF}" dt="2025-10-18T10:13:48.511" v="24" actId="33935"/>
          <ac:spMkLst>
            <pc:docMk/>
            <pc:sldMk cId="845143155" sldId="313"/>
            <ac:spMk id="3" creationId="{1CA62413-26B7-DCED-3618-3CCF24BAB368}"/>
          </ac:spMkLst>
        </pc:spChg>
        <pc:spChg chg="mod modVis">
          <ac:chgData name="Francis King" userId="a778eab23a0e0e1a" providerId="LiveId" clId="{2E1A1708-E4FA-4B73-82CB-33F1EACFC6DF}" dt="2025-10-18T10:13:48.511" v="24" actId="33935"/>
          <ac:spMkLst>
            <pc:docMk/>
            <pc:sldMk cId="845143155" sldId="313"/>
            <ac:spMk id="4" creationId="{C85122FA-8884-FF58-533A-948B2AE16478}"/>
          </ac:spMkLst>
        </pc:spChg>
        <pc:spChg chg="mod modVis">
          <ac:chgData name="Francis King" userId="a778eab23a0e0e1a" providerId="LiveId" clId="{2E1A1708-E4FA-4B73-82CB-33F1EACFC6DF}" dt="2025-10-18T10:13:48.511" v="24" actId="33935"/>
          <ac:spMkLst>
            <pc:docMk/>
            <pc:sldMk cId="845143155" sldId="313"/>
            <ac:spMk id="5" creationId="{1BCC30A5-5891-B4F5-C62E-F9AC6A0B4CAB}"/>
          </ac:spMkLst>
        </pc:spChg>
        <pc:picChg chg="mod modVis">
          <ac:chgData name="Francis King" userId="a778eab23a0e0e1a" providerId="LiveId" clId="{2E1A1708-E4FA-4B73-82CB-33F1EACFC6DF}" dt="2025-10-18T10:13:48.511" v="24" actId="33935"/>
          <ac:picMkLst>
            <pc:docMk/>
            <pc:sldMk cId="845143155" sldId="313"/>
            <ac:picMk id="14" creationId="{F089DCDA-87A1-0E0B-233D-CAA1A89B7BE5}"/>
          </ac:picMkLst>
        </pc:picChg>
      </pc:sldChg>
      <pc:sldChg chg="modSp">
        <pc:chgData name="Francis King" userId="a778eab23a0e0e1a" providerId="LiveId" clId="{2E1A1708-E4FA-4B73-82CB-33F1EACFC6DF}" dt="2025-10-18T10:10:46.648" v="22"/>
        <pc:sldMkLst>
          <pc:docMk/>
          <pc:sldMk cId="4276427860" sldId="314"/>
        </pc:sldMkLst>
        <pc:spChg chg="mod">
          <ac:chgData name="Francis King" userId="a778eab23a0e0e1a" providerId="LiveId" clId="{2E1A1708-E4FA-4B73-82CB-33F1EACFC6DF}" dt="2025-10-18T10:10:46.648" v="22"/>
          <ac:spMkLst>
            <pc:docMk/>
            <pc:sldMk cId="4276427860" sldId="314"/>
            <ac:spMk id="7" creationId="{BC574094-6478-719B-B053-625AA03DA305}"/>
          </ac:spMkLst>
        </pc:spChg>
      </pc:sldChg>
      <pc:sldChg chg="modSp">
        <pc:chgData name="Francis King" userId="a778eab23a0e0e1a" providerId="LiveId" clId="{2E1A1708-E4FA-4B73-82CB-33F1EACFC6DF}" dt="2025-10-18T10:10:46.648" v="22"/>
        <pc:sldMkLst>
          <pc:docMk/>
          <pc:sldMk cId="1490065375" sldId="315"/>
        </pc:sldMkLst>
        <pc:spChg chg="mod">
          <ac:chgData name="Francis King" userId="a778eab23a0e0e1a" providerId="LiveId" clId="{2E1A1708-E4FA-4B73-82CB-33F1EACFC6DF}" dt="2025-10-18T10:10:46.648" v="22"/>
          <ac:spMkLst>
            <pc:docMk/>
            <pc:sldMk cId="1490065375" sldId="315"/>
            <ac:spMk id="5" creationId="{83D53CDD-0B02-CD24-4D55-07B0BF6BC1DA}"/>
          </ac:spMkLst>
        </pc:spChg>
        <pc:spChg chg="mod">
          <ac:chgData name="Francis King" userId="a778eab23a0e0e1a" providerId="LiveId" clId="{2E1A1708-E4FA-4B73-82CB-33F1EACFC6DF}" dt="2025-10-18T10:10:46.648" v="22"/>
          <ac:spMkLst>
            <pc:docMk/>
            <pc:sldMk cId="1490065375" sldId="315"/>
            <ac:spMk id="6" creationId="{F8EC505A-192E-0DAB-669F-4829946D55D4}"/>
          </ac:spMkLst>
        </pc:spChg>
      </pc:sldChg>
      <pc:sldChg chg="modSp">
        <pc:chgData name="Francis King" userId="a778eab23a0e0e1a" providerId="LiveId" clId="{2E1A1708-E4FA-4B73-82CB-33F1EACFC6DF}" dt="2025-10-18T10:10:46.648" v="22"/>
        <pc:sldMkLst>
          <pc:docMk/>
          <pc:sldMk cId="824054070" sldId="316"/>
        </pc:sldMkLst>
        <pc:spChg chg="mod">
          <ac:chgData name="Francis King" userId="a778eab23a0e0e1a" providerId="LiveId" clId="{2E1A1708-E4FA-4B73-82CB-33F1EACFC6DF}" dt="2025-10-18T10:10:46.648" v="22"/>
          <ac:spMkLst>
            <pc:docMk/>
            <pc:sldMk cId="824054070" sldId="316"/>
            <ac:spMk id="5" creationId="{42245E43-3FB4-BFD0-3BF2-AA46BE7D742D}"/>
          </ac:spMkLst>
        </pc:spChg>
        <pc:spChg chg="mod">
          <ac:chgData name="Francis King" userId="a778eab23a0e0e1a" providerId="LiveId" clId="{2E1A1708-E4FA-4B73-82CB-33F1EACFC6DF}" dt="2025-10-18T10:10:46.648" v="22"/>
          <ac:spMkLst>
            <pc:docMk/>
            <pc:sldMk cId="824054070" sldId="316"/>
            <ac:spMk id="6" creationId="{06BA3DB6-A4D1-78A8-D1D1-6808DF5A4C42}"/>
          </ac:spMkLst>
        </pc:spChg>
        <pc:spChg chg="mod">
          <ac:chgData name="Francis King" userId="a778eab23a0e0e1a" providerId="LiveId" clId="{2E1A1708-E4FA-4B73-82CB-33F1EACFC6DF}" dt="2025-10-18T10:10:46.648" v="22"/>
          <ac:spMkLst>
            <pc:docMk/>
            <pc:sldMk cId="824054070" sldId="316"/>
            <ac:spMk id="7" creationId="{4007350E-C675-0434-D47D-A0994793BEED}"/>
          </ac:spMkLst>
        </pc:spChg>
        <pc:spChg chg="mod">
          <ac:chgData name="Francis King" userId="a778eab23a0e0e1a" providerId="LiveId" clId="{2E1A1708-E4FA-4B73-82CB-33F1EACFC6DF}" dt="2025-10-18T10:10:46.648" v="22"/>
          <ac:spMkLst>
            <pc:docMk/>
            <pc:sldMk cId="824054070" sldId="316"/>
            <ac:spMk id="8" creationId="{3677A482-5830-054D-6F89-64AF772F6A96}"/>
          </ac:spMkLst>
        </pc:spChg>
      </pc:sldChg>
      <pc:sldChg chg="modSp">
        <pc:chgData name="Francis King" userId="a778eab23a0e0e1a" providerId="LiveId" clId="{2E1A1708-E4FA-4B73-82CB-33F1EACFC6DF}" dt="2025-10-18T10:10:46.648" v="22"/>
        <pc:sldMkLst>
          <pc:docMk/>
          <pc:sldMk cId="1714231454" sldId="317"/>
        </pc:sldMkLst>
        <pc:spChg chg="mod">
          <ac:chgData name="Francis King" userId="a778eab23a0e0e1a" providerId="LiveId" clId="{2E1A1708-E4FA-4B73-82CB-33F1EACFC6DF}" dt="2025-10-18T10:10:46.648" v="22"/>
          <ac:spMkLst>
            <pc:docMk/>
            <pc:sldMk cId="1714231454" sldId="317"/>
            <ac:spMk id="2" creationId="{9E4EF6D7-5718-98EC-BC3E-53F71F52DD48}"/>
          </ac:spMkLst>
        </pc:spChg>
        <pc:spChg chg="mod">
          <ac:chgData name="Francis King" userId="a778eab23a0e0e1a" providerId="LiveId" clId="{2E1A1708-E4FA-4B73-82CB-33F1EACFC6DF}" dt="2025-10-18T10:10:46.648" v="22"/>
          <ac:spMkLst>
            <pc:docMk/>
            <pc:sldMk cId="1714231454" sldId="317"/>
            <ac:spMk id="3" creationId="{369C68FF-BEFC-B20D-3983-D854E128DB00}"/>
          </ac:spMkLst>
        </pc:spChg>
        <pc:spChg chg="mod">
          <ac:chgData name="Francis King" userId="a778eab23a0e0e1a" providerId="LiveId" clId="{2E1A1708-E4FA-4B73-82CB-33F1EACFC6DF}" dt="2025-10-18T10:10:46.648" v="22"/>
          <ac:spMkLst>
            <pc:docMk/>
            <pc:sldMk cId="1714231454" sldId="317"/>
            <ac:spMk id="5" creationId="{6D81D3E5-C94E-5B44-665D-6027CDC2E038}"/>
          </ac:spMkLst>
        </pc:spChg>
        <pc:graphicFrameChg chg="mod">
          <ac:chgData name="Francis King" userId="a778eab23a0e0e1a" providerId="LiveId" clId="{2E1A1708-E4FA-4B73-82CB-33F1EACFC6DF}" dt="2025-10-18T10:10:37.609" v="13"/>
          <ac:graphicFrameMkLst>
            <pc:docMk/>
            <pc:sldMk cId="1714231454" sldId="317"/>
            <ac:graphicFrameMk id="7" creationId="{CE4D3765-1F3B-9C92-61A2-760DF58ADD38}"/>
          </ac:graphicFrameMkLst>
        </pc:graphicFrameChg>
      </pc:sldChg>
      <pc:sldChg chg="modSp">
        <pc:chgData name="Francis King" userId="a778eab23a0e0e1a" providerId="LiveId" clId="{2E1A1708-E4FA-4B73-82CB-33F1EACFC6DF}" dt="2025-10-18T10:10:46.648" v="22"/>
        <pc:sldMkLst>
          <pc:docMk/>
          <pc:sldMk cId="2155723913" sldId="318"/>
        </pc:sldMkLst>
        <pc:spChg chg="mod">
          <ac:chgData name="Francis King" userId="a778eab23a0e0e1a" providerId="LiveId" clId="{2E1A1708-E4FA-4B73-82CB-33F1EACFC6DF}" dt="2025-10-18T10:10:46.648" v="22"/>
          <ac:spMkLst>
            <pc:docMk/>
            <pc:sldMk cId="2155723913" sldId="318"/>
            <ac:spMk id="8" creationId="{0019FB6A-7EEB-E398-B72E-9110EDC9E1AF}"/>
          </ac:spMkLst>
        </pc:spChg>
        <pc:spChg chg="mod">
          <ac:chgData name="Francis King" userId="a778eab23a0e0e1a" providerId="LiveId" clId="{2E1A1708-E4FA-4B73-82CB-33F1EACFC6DF}" dt="2025-10-18T10:10:46.648" v="22"/>
          <ac:spMkLst>
            <pc:docMk/>
            <pc:sldMk cId="2155723913" sldId="318"/>
            <ac:spMk id="9" creationId="{097E329A-C57B-9F6D-7B4B-86346A6596CE}"/>
          </ac:spMkLst>
        </pc:spChg>
      </pc:sldChg>
      <pc:sldChg chg="modSp">
        <pc:chgData name="Francis King" userId="a778eab23a0e0e1a" providerId="LiveId" clId="{2E1A1708-E4FA-4B73-82CB-33F1EACFC6DF}" dt="2025-10-18T10:10:46.648" v="22"/>
        <pc:sldMkLst>
          <pc:docMk/>
          <pc:sldMk cId="1119539497" sldId="319"/>
        </pc:sldMkLst>
        <pc:spChg chg="mod">
          <ac:chgData name="Francis King" userId="a778eab23a0e0e1a" providerId="LiveId" clId="{2E1A1708-E4FA-4B73-82CB-33F1EACFC6DF}" dt="2025-10-18T10:10:46.648" v="22"/>
          <ac:spMkLst>
            <pc:docMk/>
            <pc:sldMk cId="1119539497" sldId="319"/>
            <ac:spMk id="2" creationId="{B8EA1203-4C87-FDA1-3875-1B4E00F49D86}"/>
          </ac:spMkLst>
        </pc:spChg>
        <pc:spChg chg="mod">
          <ac:chgData name="Francis King" userId="a778eab23a0e0e1a" providerId="LiveId" clId="{2E1A1708-E4FA-4B73-82CB-33F1EACFC6DF}" dt="2025-10-18T10:10:46.648" v="22"/>
          <ac:spMkLst>
            <pc:docMk/>
            <pc:sldMk cId="1119539497" sldId="319"/>
            <ac:spMk id="3" creationId="{F35F476A-6472-D4C8-DA15-C6675600CA4A}"/>
          </ac:spMkLst>
        </pc:spChg>
        <pc:graphicFrameChg chg="mod">
          <ac:chgData name="Francis King" userId="a778eab23a0e0e1a" providerId="LiveId" clId="{2E1A1708-E4FA-4B73-82CB-33F1EACFC6DF}" dt="2025-10-18T10:10:37.609" v="13"/>
          <ac:graphicFrameMkLst>
            <pc:docMk/>
            <pc:sldMk cId="1119539497" sldId="319"/>
            <ac:graphicFrameMk id="6" creationId="{E294DDE0-5143-79B8-3342-180DEDBFD5FC}"/>
          </ac:graphicFrameMkLst>
        </pc:graphicFrameChg>
      </pc:sldChg>
      <pc:sldChg chg="modSp">
        <pc:chgData name="Francis King" userId="a778eab23a0e0e1a" providerId="LiveId" clId="{2E1A1708-E4FA-4B73-82CB-33F1EACFC6DF}" dt="2025-10-18T10:10:46.648" v="22"/>
        <pc:sldMkLst>
          <pc:docMk/>
          <pc:sldMk cId="1080814257" sldId="320"/>
        </pc:sldMkLst>
        <pc:spChg chg="mod">
          <ac:chgData name="Francis King" userId="a778eab23a0e0e1a" providerId="LiveId" clId="{2E1A1708-E4FA-4B73-82CB-33F1EACFC6DF}" dt="2025-10-18T10:10:46.648" v="22"/>
          <ac:spMkLst>
            <pc:docMk/>
            <pc:sldMk cId="1080814257" sldId="320"/>
            <ac:spMk id="2" creationId="{33609283-4CFC-8A22-5976-723F7C95751D}"/>
          </ac:spMkLst>
        </pc:spChg>
        <pc:spChg chg="mod">
          <ac:chgData name="Francis King" userId="a778eab23a0e0e1a" providerId="LiveId" clId="{2E1A1708-E4FA-4B73-82CB-33F1EACFC6DF}" dt="2025-10-18T10:10:46.648" v="22"/>
          <ac:spMkLst>
            <pc:docMk/>
            <pc:sldMk cId="1080814257" sldId="320"/>
            <ac:spMk id="3" creationId="{4E7DC696-24A7-510C-5E35-3B714F84B015}"/>
          </ac:spMkLst>
        </pc:spChg>
        <pc:spChg chg="mod">
          <ac:chgData name="Francis King" userId="a778eab23a0e0e1a" providerId="LiveId" clId="{2E1A1708-E4FA-4B73-82CB-33F1EACFC6DF}" dt="2025-10-18T10:10:46.648" v="22"/>
          <ac:spMkLst>
            <pc:docMk/>
            <pc:sldMk cId="1080814257" sldId="320"/>
            <ac:spMk id="4" creationId="{CABD8A1B-2884-0D79-D8C8-769C3B98B980}"/>
          </ac:spMkLst>
        </pc:spChg>
      </pc:sldChg>
      <pc:sldChg chg="modSp">
        <pc:chgData name="Francis King" userId="a778eab23a0e0e1a" providerId="LiveId" clId="{2E1A1708-E4FA-4B73-82CB-33F1EACFC6DF}" dt="2025-10-18T10:10:46.648" v="22"/>
        <pc:sldMkLst>
          <pc:docMk/>
          <pc:sldMk cId="4115812540" sldId="321"/>
        </pc:sldMkLst>
        <pc:spChg chg="mod">
          <ac:chgData name="Francis King" userId="a778eab23a0e0e1a" providerId="LiveId" clId="{2E1A1708-E4FA-4B73-82CB-33F1EACFC6DF}" dt="2025-10-18T10:10:46.648" v="22"/>
          <ac:spMkLst>
            <pc:docMk/>
            <pc:sldMk cId="4115812540" sldId="321"/>
            <ac:spMk id="6" creationId="{110A533F-D58A-5BF8-BD1C-B3802BD0962F}"/>
          </ac:spMkLst>
        </pc:spChg>
      </pc:sldChg>
      <pc:sldChg chg="modSp">
        <pc:chgData name="Francis King" userId="a778eab23a0e0e1a" providerId="LiveId" clId="{2E1A1708-E4FA-4B73-82CB-33F1EACFC6DF}" dt="2025-10-18T10:10:46.648" v="22"/>
        <pc:sldMkLst>
          <pc:docMk/>
          <pc:sldMk cId="483958602" sldId="322"/>
        </pc:sldMkLst>
        <pc:spChg chg="mod">
          <ac:chgData name="Francis King" userId="a778eab23a0e0e1a" providerId="LiveId" clId="{2E1A1708-E4FA-4B73-82CB-33F1EACFC6DF}" dt="2025-10-18T10:10:46.648" v="22"/>
          <ac:spMkLst>
            <pc:docMk/>
            <pc:sldMk cId="483958602" sldId="322"/>
            <ac:spMk id="5" creationId="{0515E8A5-6E29-AA00-2934-560BFB76BB5E}"/>
          </ac:spMkLst>
        </pc:spChg>
        <pc:spChg chg="mod">
          <ac:chgData name="Francis King" userId="a778eab23a0e0e1a" providerId="LiveId" clId="{2E1A1708-E4FA-4B73-82CB-33F1EACFC6DF}" dt="2025-10-18T10:10:46.648" v="22"/>
          <ac:spMkLst>
            <pc:docMk/>
            <pc:sldMk cId="483958602" sldId="322"/>
            <ac:spMk id="6" creationId="{CBA6E583-EBA6-91DC-B95E-DE995DE21B28}"/>
          </ac:spMkLst>
        </pc:spChg>
      </pc:sldChg>
      <pc:sldChg chg="modSp">
        <pc:chgData name="Francis King" userId="a778eab23a0e0e1a" providerId="LiveId" clId="{2E1A1708-E4FA-4B73-82CB-33F1EACFC6DF}" dt="2025-10-18T10:10:46.648" v="22"/>
        <pc:sldMkLst>
          <pc:docMk/>
          <pc:sldMk cId="600023843" sldId="323"/>
        </pc:sldMkLst>
        <pc:spChg chg="mod">
          <ac:chgData name="Francis King" userId="a778eab23a0e0e1a" providerId="LiveId" clId="{2E1A1708-E4FA-4B73-82CB-33F1EACFC6DF}" dt="2025-10-18T10:10:46.648" v="22"/>
          <ac:spMkLst>
            <pc:docMk/>
            <pc:sldMk cId="600023843" sldId="323"/>
            <ac:spMk id="4" creationId="{24A363BA-3506-65C5-CC2C-0A35398E9667}"/>
          </ac:spMkLst>
        </pc:spChg>
        <pc:spChg chg="mod">
          <ac:chgData name="Francis King" userId="a778eab23a0e0e1a" providerId="LiveId" clId="{2E1A1708-E4FA-4B73-82CB-33F1EACFC6DF}" dt="2025-10-18T10:10:46.648" v="22"/>
          <ac:spMkLst>
            <pc:docMk/>
            <pc:sldMk cId="600023843" sldId="323"/>
            <ac:spMk id="5" creationId="{36A408F7-391D-9270-F050-E8EAFF588E44}"/>
          </ac:spMkLst>
        </pc:spChg>
        <pc:spChg chg="mod">
          <ac:chgData name="Francis King" userId="a778eab23a0e0e1a" providerId="LiveId" clId="{2E1A1708-E4FA-4B73-82CB-33F1EACFC6DF}" dt="2025-10-18T10:10:46.648" v="22"/>
          <ac:spMkLst>
            <pc:docMk/>
            <pc:sldMk cId="600023843" sldId="323"/>
            <ac:spMk id="6" creationId="{420A7CEB-FA88-1983-CEEF-5CCD6B8B0CAB}"/>
          </ac:spMkLst>
        </pc:spChg>
        <pc:spChg chg="mod">
          <ac:chgData name="Francis King" userId="a778eab23a0e0e1a" providerId="LiveId" clId="{2E1A1708-E4FA-4B73-82CB-33F1EACFC6DF}" dt="2025-10-18T10:10:46.648" v="22"/>
          <ac:spMkLst>
            <pc:docMk/>
            <pc:sldMk cId="600023843" sldId="323"/>
            <ac:spMk id="7" creationId="{5D79F04B-0C2C-246A-4E7E-08A16726DAE2}"/>
          </ac:spMkLst>
        </pc:spChg>
      </pc:sldChg>
      <pc:sldChg chg="modSp">
        <pc:chgData name="Francis King" userId="a778eab23a0e0e1a" providerId="LiveId" clId="{2E1A1708-E4FA-4B73-82CB-33F1EACFC6DF}" dt="2025-10-18T10:10:46.648" v="22"/>
        <pc:sldMkLst>
          <pc:docMk/>
          <pc:sldMk cId="1220952410" sldId="324"/>
        </pc:sldMkLst>
        <pc:spChg chg="mod">
          <ac:chgData name="Francis King" userId="a778eab23a0e0e1a" providerId="LiveId" clId="{2E1A1708-E4FA-4B73-82CB-33F1EACFC6DF}" dt="2025-10-18T10:10:46.648" v="22"/>
          <ac:spMkLst>
            <pc:docMk/>
            <pc:sldMk cId="1220952410" sldId="324"/>
            <ac:spMk id="4" creationId="{CF806E1A-FB40-8747-278F-32D55C8E4765}"/>
          </ac:spMkLst>
        </pc:spChg>
        <pc:spChg chg="mod">
          <ac:chgData name="Francis King" userId="a778eab23a0e0e1a" providerId="LiveId" clId="{2E1A1708-E4FA-4B73-82CB-33F1EACFC6DF}" dt="2025-10-18T10:10:46.648" v="22"/>
          <ac:spMkLst>
            <pc:docMk/>
            <pc:sldMk cId="1220952410" sldId="324"/>
            <ac:spMk id="6" creationId="{12910992-9FD5-23B8-D392-74B7CC93474D}"/>
          </ac:spMkLst>
        </pc:spChg>
        <pc:spChg chg="mod">
          <ac:chgData name="Francis King" userId="a778eab23a0e0e1a" providerId="LiveId" clId="{2E1A1708-E4FA-4B73-82CB-33F1EACFC6DF}" dt="2025-10-18T10:10:46.648" v="22"/>
          <ac:spMkLst>
            <pc:docMk/>
            <pc:sldMk cId="1220952410" sldId="324"/>
            <ac:spMk id="7" creationId="{0D50BC48-45C2-ECF4-3A05-F9E58088B566}"/>
          </ac:spMkLst>
        </pc:spChg>
        <pc:graphicFrameChg chg="mod">
          <ac:chgData name="Francis King" userId="a778eab23a0e0e1a" providerId="LiveId" clId="{2E1A1708-E4FA-4B73-82CB-33F1EACFC6DF}" dt="2025-10-18T10:10:37.609" v="13"/>
          <ac:graphicFrameMkLst>
            <pc:docMk/>
            <pc:sldMk cId="1220952410" sldId="324"/>
            <ac:graphicFrameMk id="9" creationId="{C390C14F-1F6F-4711-CA64-9C0452472C2E}"/>
          </ac:graphicFrameMkLst>
        </pc:graphicFrameChg>
      </pc:sldChg>
      <pc:sldChg chg="modSp">
        <pc:chgData name="Francis King" userId="a778eab23a0e0e1a" providerId="LiveId" clId="{2E1A1708-E4FA-4B73-82CB-33F1EACFC6DF}" dt="2025-10-18T10:10:46.648" v="22"/>
        <pc:sldMkLst>
          <pc:docMk/>
          <pc:sldMk cId="3396853582" sldId="325"/>
        </pc:sldMkLst>
        <pc:spChg chg="mod">
          <ac:chgData name="Francis King" userId="a778eab23a0e0e1a" providerId="LiveId" clId="{2E1A1708-E4FA-4B73-82CB-33F1EACFC6DF}" dt="2025-10-18T10:10:46.648" v="22"/>
          <ac:spMkLst>
            <pc:docMk/>
            <pc:sldMk cId="3396853582" sldId="325"/>
            <ac:spMk id="2" creationId="{C1475951-AD3B-7756-1CA0-C3DDB61D1A20}"/>
          </ac:spMkLst>
        </pc:spChg>
        <pc:spChg chg="mod">
          <ac:chgData name="Francis King" userId="a778eab23a0e0e1a" providerId="LiveId" clId="{2E1A1708-E4FA-4B73-82CB-33F1EACFC6DF}" dt="2025-10-18T10:10:46.648" v="22"/>
          <ac:spMkLst>
            <pc:docMk/>
            <pc:sldMk cId="3396853582" sldId="325"/>
            <ac:spMk id="3" creationId="{D6299C11-7C83-0524-7667-521E251C0C05}"/>
          </ac:spMkLst>
        </pc:spChg>
        <pc:spChg chg="mod">
          <ac:chgData name="Francis King" userId="a778eab23a0e0e1a" providerId="LiveId" clId="{2E1A1708-E4FA-4B73-82CB-33F1EACFC6DF}" dt="2025-10-18T10:10:46.648" v="22"/>
          <ac:spMkLst>
            <pc:docMk/>
            <pc:sldMk cId="3396853582" sldId="325"/>
            <ac:spMk id="5" creationId="{9CC1D345-01F3-0AD7-1B82-F3540CFDE0C1}"/>
          </ac:spMkLst>
        </pc:spChg>
      </pc:sldChg>
      <pc:sldChg chg="modSp">
        <pc:chgData name="Francis King" userId="a778eab23a0e0e1a" providerId="LiveId" clId="{2E1A1708-E4FA-4B73-82CB-33F1EACFC6DF}" dt="2025-10-18T10:10:46.648" v="22"/>
        <pc:sldMkLst>
          <pc:docMk/>
          <pc:sldMk cId="261045196" sldId="326"/>
        </pc:sldMkLst>
        <pc:spChg chg="mod">
          <ac:chgData name="Francis King" userId="a778eab23a0e0e1a" providerId="LiveId" clId="{2E1A1708-E4FA-4B73-82CB-33F1EACFC6DF}" dt="2025-10-18T10:10:46.648" v="22"/>
          <ac:spMkLst>
            <pc:docMk/>
            <pc:sldMk cId="261045196" sldId="326"/>
            <ac:spMk id="2" creationId="{05F672C7-D396-C1D6-9C07-DBB652CA5032}"/>
          </ac:spMkLst>
        </pc:spChg>
        <pc:spChg chg="mod">
          <ac:chgData name="Francis King" userId="a778eab23a0e0e1a" providerId="LiveId" clId="{2E1A1708-E4FA-4B73-82CB-33F1EACFC6DF}" dt="2025-10-18T10:10:46.648" v="22"/>
          <ac:spMkLst>
            <pc:docMk/>
            <pc:sldMk cId="261045196" sldId="326"/>
            <ac:spMk id="3" creationId="{DA774E0E-CB30-DBA0-4049-BD7509689E78}"/>
          </ac:spMkLst>
        </pc:spChg>
        <pc:spChg chg="mod">
          <ac:chgData name="Francis King" userId="a778eab23a0e0e1a" providerId="LiveId" clId="{2E1A1708-E4FA-4B73-82CB-33F1EACFC6DF}" dt="2025-10-18T10:10:46.648" v="22"/>
          <ac:spMkLst>
            <pc:docMk/>
            <pc:sldMk cId="261045196" sldId="326"/>
            <ac:spMk id="5" creationId="{0AFFD6A6-310F-1B1B-CD69-92E71D65EBE5}"/>
          </ac:spMkLst>
        </pc:spChg>
      </pc:sldChg>
      <pc:sldChg chg="modSp">
        <pc:chgData name="Francis King" userId="a778eab23a0e0e1a" providerId="LiveId" clId="{2E1A1708-E4FA-4B73-82CB-33F1EACFC6DF}" dt="2025-10-18T10:10:46.648" v="22"/>
        <pc:sldMkLst>
          <pc:docMk/>
          <pc:sldMk cId="1315896669" sldId="327"/>
        </pc:sldMkLst>
        <pc:spChg chg="mod">
          <ac:chgData name="Francis King" userId="a778eab23a0e0e1a" providerId="LiveId" clId="{2E1A1708-E4FA-4B73-82CB-33F1EACFC6DF}" dt="2025-10-18T10:10:46.648" v="22"/>
          <ac:spMkLst>
            <pc:docMk/>
            <pc:sldMk cId="1315896669" sldId="327"/>
            <ac:spMk id="2" creationId="{5295304C-8377-A98A-53F1-EE8E30D36591}"/>
          </ac:spMkLst>
        </pc:spChg>
        <pc:spChg chg="mod">
          <ac:chgData name="Francis King" userId="a778eab23a0e0e1a" providerId="LiveId" clId="{2E1A1708-E4FA-4B73-82CB-33F1EACFC6DF}" dt="2025-10-18T10:10:46.648" v="22"/>
          <ac:spMkLst>
            <pc:docMk/>
            <pc:sldMk cId="1315896669" sldId="327"/>
            <ac:spMk id="3" creationId="{94DB342F-0416-057B-60CB-A4012306DDC1}"/>
          </ac:spMkLst>
        </pc:spChg>
        <pc:spChg chg="mod">
          <ac:chgData name="Francis King" userId="a778eab23a0e0e1a" providerId="LiveId" clId="{2E1A1708-E4FA-4B73-82CB-33F1EACFC6DF}" dt="2025-10-18T10:10:46.648" v="22"/>
          <ac:spMkLst>
            <pc:docMk/>
            <pc:sldMk cId="1315896669" sldId="327"/>
            <ac:spMk id="5" creationId="{F612EB7D-1C6C-3B18-1A15-1F8A36FA25D2}"/>
          </ac:spMkLst>
        </pc:spChg>
      </pc:sldChg>
      <pc:sldChg chg="modSp">
        <pc:chgData name="Francis King" userId="a778eab23a0e0e1a" providerId="LiveId" clId="{2E1A1708-E4FA-4B73-82CB-33F1EACFC6DF}" dt="2025-10-18T10:10:46.648" v="22"/>
        <pc:sldMkLst>
          <pc:docMk/>
          <pc:sldMk cId="2136920689" sldId="328"/>
        </pc:sldMkLst>
        <pc:spChg chg="mod">
          <ac:chgData name="Francis King" userId="a778eab23a0e0e1a" providerId="LiveId" clId="{2E1A1708-E4FA-4B73-82CB-33F1EACFC6DF}" dt="2025-10-18T10:10:46.648" v="22"/>
          <ac:spMkLst>
            <pc:docMk/>
            <pc:sldMk cId="2136920689" sldId="328"/>
            <ac:spMk id="4" creationId="{6120A457-E80D-AAF9-EF77-1341C35C4BDE}"/>
          </ac:spMkLst>
        </pc:spChg>
        <pc:spChg chg="mod">
          <ac:chgData name="Francis King" userId="a778eab23a0e0e1a" providerId="LiveId" clId="{2E1A1708-E4FA-4B73-82CB-33F1EACFC6DF}" dt="2025-10-18T10:10:46.648" v="22"/>
          <ac:spMkLst>
            <pc:docMk/>
            <pc:sldMk cId="2136920689" sldId="328"/>
            <ac:spMk id="6" creationId="{9CA93DD8-CF91-74BD-1163-21CEF3A1433B}"/>
          </ac:spMkLst>
        </pc:spChg>
        <pc:spChg chg="mod">
          <ac:chgData name="Francis King" userId="a778eab23a0e0e1a" providerId="LiveId" clId="{2E1A1708-E4FA-4B73-82CB-33F1EACFC6DF}" dt="2025-10-18T10:10:46.648" v="22"/>
          <ac:spMkLst>
            <pc:docMk/>
            <pc:sldMk cId="2136920689" sldId="328"/>
            <ac:spMk id="7" creationId="{9009D8B3-5EC7-A4D6-FEE6-B5D50E8D8BF5}"/>
          </ac:spMkLst>
        </pc:spChg>
        <pc:graphicFrameChg chg="mod">
          <ac:chgData name="Francis King" userId="a778eab23a0e0e1a" providerId="LiveId" clId="{2E1A1708-E4FA-4B73-82CB-33F1EACFC6DF}" dt="2025-10-18T10:10:37.609" v="13"/>
          <ac:graphicFrameMkLst>
            <pc:docMk/>
            <pc:sldMk cId="2136920689" sldId="328"/>
            <ac:graphicFrameMk id="9" creationId="{45B9C25D-AD4D-CC69-3EC6-3F0D153EA90D}"/>
          </ac:graphicFrameMkLst>
        </pc:graphicFrameChg>
      </pc:sldChg>
      <pc:sldChg chg="modSp">
        <pc:chgData name="Francis King" userId="a778eab23a0e0e1a" providerId="LiveId" clId="{2E1A1708-E4FA-4B73-82CB-33F1EACFC6DF}" dt="2025-10-18T10:10:46.648" v="22"/>
        <pc:sldMkLst>
          <pc:docMk/>
          <pc:sldMk cId="2387670374" sldId="329"/>
        </pc:sldMkLst>
        <pc:spChg chg="mod">
          <ac:chgData name="Francis King" userId="a778eab23a0e0e1a" providerId="LiveId" clId="{2E1A1708-E4FA-4B73-82CB-33F1EACFC6DF}" dt="2025-10-18T10:10:46.648" v="22"/>
          <ac:spMkLst>
            <pc:docMk/>
            <pc:sldMk cId="2387670374" sldId="329"/>
            <ac:spMk id="2" creationId="{4235FA5A-5B6E-6952-8EA8-71CCF0C7A46D}"/>
          </ac:spMkLst>
        </pc:spChg>
        <pc:spChg chg="mod">
          <ac:chgData name="Francis King" userId="a778eab23a0e0e1a" providerId="LiveId" clId="{2E1A1708-E4FA-4B73-82CB-33F1EACFC6DF}" dt="2025-10-18T10:10:46.648" v="22"/>
          <ac:spMkLst>
            <pc:docMk/>
            <pc:sldMk cId="2387670374" sldId="329"/>
            <ac:spMk id="3" creationId="{E681F16D-8A53-396E-5F3C-278067498B90}"/>
          </ac:spMkLst>
        </pc:spChg>
        <pc:spChg chg="mod">
          <ac:chgData name="Francis King" userId="a778eab23a0e0e1a" providerId="LiveId" clId="{2E1A1708-E4FA-4B73-82CB-33F1EACFC6DF}" dt="2025-10-18T10:10:46.648" v="22"/>
          <ac:spMkLst>
            <pc:docMk/>
            <pc:sldMk cId="2387670374" sldId="329"/>
            <ac:spMk id="5" creationId="{354B9B6B-427B-DF29-9E9C-A8720EEA3A87}"/>
          </ac:spMkLst>
        </pc:spChg>
      </pc:sldChg>
      <pc:sldChg chg="modSp">
        <pc:chgData name="Francis King" userId="a778eab23a0e0e1a" providerId="LiveId" clId="{2E1A1708-E4FA-4B73-82CB-33F1EACFC6DF}" dt="2025-10-18T10:10:46.648" v="22"/>
        <pc:sldMkLst>
          <pc:docMk/>
          <pc:sldMk cId="3880659549" sldId="330"/>
        </pc:sldMkLst>
        <pc:spChg chg="mod">
          <ac:chgData name="Francis King" userId="a778eab23a0e0e1a" providerId="LiveId" clId="{2E1A1708-E4FA-4B73-82CB-33F1EACFC6DF}" dt="2025-10-18T10:10:46.648" v="22"/>
          <ac:spMkLst>
            <pc:docMk/>
            <pc:sldMk cId="3880659549" sldId="330"/>
            <ac:spMk id="2" creationId="{8454AB20-90AC-CB48-547D-16F98F571973}"/>
          </ac:spMkLst>
        </pc:spChg>
        <pc:spChg chg="mod">
          <ac:chgData name="Francis King" userId="a778eab23a0e0e1a" providerId="LiveId" clId="{2E1A1708-E4FA-4B73-82CB-33F1EACFC6DF}" dt="2025-10-18T10:10:46.648" v="22"/>
          <ac:spMkLst>
            <pc:docMk/>
            <pc:sldMk cId="3880659549" sldId="330"/>
            <ac:spMk id="3" creationId="{F1A9E087-972B-D19A-BD88-6C5C566D8DA4}"/>
          </ac:spMkLst>
        </pc:spChg>
        <pc:spChg chg="mod">
          <ac:chgData name="Francis King" userId="a778eab23a0e0e1a" providerId="LiveId" clId="{2E1A1708-E4FA-4B73-82CB-33F1EACFC6DF}" dt="2025-10-18T10:10:46.648" v="22"/>
          <ac:spMkLst>
            <pc:docMk/>
            <pc:sldMk cId="3880659549" sldId="330"/>
            <ac:spMk id="5" creationId="{7DBBEF0A-D4E6-93E5-08DE-D9418CD926CD}"/>
          </ac:spMkLst>
        </pc:spChg>
      </pc:sldChg>
      <pc:sldChg chg="modSp">
        <pc:chgData name="Francis King" userId="a778eab23a0e0e1a" providerId="LiveId" clId="{2E1A1708-E4FA-4B73-82CB-33F1EACFC6DF}" dt="2025-10-18T10:10:46.648" v="22"/>
        <pc:sldMkLst>
          <pc:docMk/>
          <pc:sldMk cId="2901308130" sldId="331"/>
        </pc:sldMkLst>
        <pc:spChg chg="mod">
          <ac:chgData name="Francis King" userId="a778eab23a0e0e1a" providerId="LiveId" clId="{2E1A1708-E4FA-4B73-82CB-33F1EACFC6DF}" dt="2025-10-18T10:10:46.648" v="22"/>
          <ac:spMkLst>
            <pc:docMk/>
            <pc:sldMk cId="2901308130" sldId="331"/>
            <ac:spMk id="6" creationId="{2A513E34-5339-F5BE-8017-6054A354104E}"/>
          </ac:spMkLst>
        </pc:spChg>
      </pc:sldChg>
      <pc:sldChg chg="modSp">
        <pc:chgData name="Francis King" userId="a778eab23a0e0e1a" providerId="LiveId" clId="{2E1A1708-E4FA-4B73-82CB-33F1EACFC6DF}" dt="2025-10-18T10:10:46.648" v="22"/>
        <pc:sldMkLst>
          <pc:docMk/>
          <pc:sldMk cId="4099791896" sldId="332"/>
        </pc:sldMkLst>
        <pc:spChg chg="mod">
          <ac:chgData name="Francis King" userId="a778eab23a0e0e1a" providerId="LiveId" clId="{2E1A1708-E4FA-4B73-82CB-33F1EACFC6DF}" dt="2025-10-18T10:10:46.648" v="22"/>
          <ac:spMkLst>
            <pc:docMk/>
            <pc:sldMk cId="4099791896" sldId="332"/>
            <ac:spMk id="4" creationId="{027E31BE-0C5C-8159-05BF-BEC4E5773941}"/>
          </ac:spMkLst>
        </pc:spChg>
        <pc:spChg chg="mod">
          <ac:chgData name="Francis King" userId="a778eab23a0e0e1a" providerId="LiveId" clId="{2E1A1708-E4FA-4B73-82CB-33F1EACFC6DF}" dt="2025-10-18T10:10:46.648" v="22"/>
          <ac:spMkLst>
            <pc:docMk/>
            <pc:sldMk cId="4099791896" sldId="332"/>
            <ac:spMk id="7" creationId="{45770043-97FA-465C-620C-44C41031CDA8}"/>
          </ac:spMkLst>
        </pc:spChg>
        <pc:spChg chg="mod">
          <ac:chgData name="Francis King" userId="a778eab23a0e0e1a" providerId="LiveId" clId="{2E1A1708-E4FA-4B73-82CB-33F1EACFC6DF}" dt="2025-10-18T10:10:46.648" v="22"/>
          <ac:spMkLst>
            <pc:docMk/>
            <pc:sldMk cId="4099791896" sldId="332"/>
            <ac:spMk id="8" creationId="{3685DAA1-5AC3-3C19-C846-C936B590C6DC}"/>
          </ac:spMkLst>
        </pc:spChg>
      </pc:sldChg>
      <pc:sldChg chg="modSp">
        <pc:chgData name="Francis King" userId="a778eab23a0e0e1a" providerId="LiveId" clId="{2E1A1708-E4FA-4B73-82CB-33F1EACFC6DF}" dt="2025-10-18T10:10:46.648" v="22"/>
        <pc:sldMkLst>
          <pc:docMk/>
          <pc:sldMk cId="207933185" sldId="333"/>
        </pc:sldMkLst>
        <pc:spChg chg="mod">
          <ac:chgData name="Francis King" userId="a778eab23a0e0e1a" providerId="LiveId" clId="{2E1A1708-E4FA-4B73-82CB-33F1EACFC6DF}" dt="2025-10-18T10:10:46.648" v="22"/>
          <ac:spMkLst>
            <pc:docMk/>
            <pc:sldMk cId="207933185" sldId="333"/>
            <ac:spMk id="2" creationId="{7DBE2295-CA4B-4DB7-F718-F8F833AF295E}"/>
          </ac:spMkLst>
        </pc:spChg>
        <pc:spChg chg="mod">
          <ac:chgData name="Francis King" userId="a778eab23a0e0e1a" providerId="LiveId" clId="{2E1A1708-E4FA-4B73-82CB-33F1EACFC6DF}" dt="2025-10-18T10:10:46.648" v="22"/>
          <ac:spMkLst>
            <pc:docMk/>
            <pc:sldMk cId="207933185" sldId="333"/>
            <ac:spMk id="3" creationId="{16E771DB-76AF-FB6A-2FF9-C100453736C9}"/>
          </ac:spMkLst>
        </pc:spChg>
        <pc:spChg chg="mod">
          <ac:chgData name="Francis King" userId="a778eab23a0e0e1a" providerId="LiveId" clId="{2E1A1708-E4FA-4B73-82CB-33F1EACFC6DF}" dt="2025-10-18T10:10:46.648" v="22"/>
          <ac:spMkLst>
            <pc:docMk/>
            <pc:sldMk cId="207933185" sldId="333"/>
            <ac:spMk id="5" creationId="{60E29948-161F-4D6A-1C73-8CC05B040836}"/>
          </ac:spMkLst>
        </pc:spChg>
        <pc:graphicFrameChg chg="mod">
          <ac:chgData name="Francis King" userId="a778eab23a0e0e1a" providerId="LiveId" clId="{2E1A1708-E4FA-4B73-82CB-33F1EACFC6DF}" dt="2025-10-18T10:10:37.609" v="13"/>
          <ac:graphicFrameMkLst>
            <pc:docMk/>
            <pc:sldMk cId="207933185" sldId="333"/>
            <ac:graphicFrameMk id="7" creationId="{290619B4-F32C-519F-9C42-D50CD7E2AE48}"/>
          </ac:graphicFrameMkLst>
        </pc:graphicFrameChg>
      </pc:sldChg>
      <pc:sldChg chg="modSp">
        <pc:chgData name="Francis King" userId="a778eab23a0e0e1a" providerId="LiveId" clId="{2E1A1708-E4FA-4B73-82CB-33F1EACFC6DF}" dt="2025-10-18T10:10:46.648" v="22"/>
        <pc:sldMkLst>
          <pc:docMk/>
          <pc:sldMk cId="2793564034" sldId="334"/>
        </pc:sldMkLst>
        <pc:spChg chg="mod">
          <ac:chgData name="Francis King" userId="a778eab23a0e0e1a" providerId="LiveId" clId="{2E1A1708-E4FA-4B73-82CB-33F1EACFC6DF}" dt="2025-10-18T10:10:46.648" v="22"/>
          <ac:spMkLst>
            <pc:docMk/>
            <pc:sldMk cId="2793564034" sldId="334"/>
            <ac:spMk id="2" creationId="{7202FE48-B317-FF5A-E6CB-3216624AABD0}"/>
          </ac:spMkLst>
        </pc:spChg>
        <pc:spChg chg="mod">
          <ac:chgData name="Francis King" userId="a778eab23a0e0e1a" providerId="LiveId" clId="{2E1A1708-E4FA-4B73-82CB-33F1EACFC6DF}" dt="2025-10-18T10:10:46.648" v="22"/>
          <ac:spMkLst>
            <pc:docMk/>
            <pc:sldMk cId="2793564034" sldId="334"/>
            <ac:spMk id="3" creationId="{12498DCB-8D5C-DE5B-A495-31A45D72103F}"/>
          </ac:spMkLst>
        </pc:spChg>
        <pc:spChg chg="mod">
          <ac:chgData name="Francis King" userId="a778eab23a0e0e1a" providerId="LiveId" clId="{2E1A1708-E4FA-4B73-82CB-33F1EACFC6DF}" dt="2025-10-18T10:10:46.648" v="22"/>
          <ac:spMkLst>
            <pc:docMk/>
            <pc:sldMk cId="2793564034" sldId="334"/>
            <ac:spMk id="5" creationId="{0FC1A486-BDE6-940D-FBB8-2971600DD547}"/>
          </ac:spMkLst>
        </pc:spChg>
      </pc:sldChg>
      <pc:sldChg chg="modSp">
        <pc:chgData name="Francis King" userId="a778eab23a0e0e1a" providerId="LiveId" clId="{2E1A1708-E4FA-4B73-82CB-33F1EACFC6DF}" dt="2025-10-18T10:10:46.648" v="22"/>
        <pc:sldMkLst>
          <pc:docMk/>
          <pc:sldMk cId="497751762" sldId="335"/>
        </pc:sldMkLst>
        <pc:spChg chg="mod">
          <ac:chgData name="Francis King" userId="a778eab23a0e0e1a" providerId="LiveId" clId="{2E1A1708-E4FA-4B73-82CB-33F1EACFC6DF}" dt="2025-10-18T10:10:46.648" v="22"/>
          <ac:spMkLst>
            <pc:docMk/>
            <pc:sldMk cId="497751762" sldId="335"/>
            <ac:spMk id="8" creationId="{FAA7E030-2C3E-43ED-0523-51CC9F77A300}"/>
          </ac:spMkLst>
        </pc:spChg>
        <pc:spChg chg="mod">
          <ac:chgData name="Francis King" userId="a778eab23a0e0e1a" providerId="LiveId" clId="{2E1A1708-E4FA-4B73-82CB-33F1EACFC6DF}" dt="2025-10-18T10:10:46.648" v="22"/>
          <ac:spMkLst>
            <pc:docMk/>
            <pc:sldMk cId="497751762" sldId="335"/>
            <ac:spMk id="9" creationId="{9DAB678E-227C-8E5B-93BC-87931274810F}"/>
          </ac:spMkLst>
        </pc:spChg>
      </pc:sldChg>
      <pc:sldChg chg="modSp">
        <pc:chgData name="Francis King" userId="a778eab23a0e0e1a" providerId="LiveId" clId="{2E1A1708-E4FA-4B73-82CB-33F1EACFC6DF}" dt="2025-10-18T10:10:46.648" v="22"/>
        <pc:sldMkLst>
          <pc:docMk/>
          <pc:sldMk cId="3445536996" sldId="336"/>
        </pc:sldMkLst>
        <pc:spChg chg="mod">
          <ac:chgData name="Francis King" userId="a778eab23a0e0e1a" providerId="LiveId" clId="{2E1A1708-E4FA-4B73-82CB-33F1EACFC6DF}" dt="2025-10-18T10:10:46.648" v="22"/>
          <ac:spMkLst>
            <pc:docMk/>
            <pc:sldMk cId="3445536996" sldId="336"/>
            <ac:spMk id="2" creationId="{78DC5303-9239-11DB-1803-326E6BD00CDE}"/>
          </ac:spMkLst>
        </pc:spChg>
        <pc:spChg chg="mod">
          <ac:chgData name="Francis King" userId="a778eab23a0e0e1a" providerId="LiveId" clId="{2E1A1708-E4FA-4B73-82CB-33F1EACFC6DF}" dt="2025-10-18T10:10:46.648" v="22"/>
          <ac:spMkLst>
            <pc:docMk/>
            <pc:sldMk cId="3445536996" sldId="336"/>
            <ac:spMk id="3" creationId="{F946F9DF-8595-95F9-9E08-FC7D305235EF}"/>
          </ac:spMkLst>
        </pc:spChg>
        <pc:spChg chg="mod">
          <ac:chgData name="Francis King" userId="a778eab23a0e0e1a" providerId="LiveId" clId="{2E1A1708-E4FA-4B73-82CB-33F1EACFC6DF}" dt="2025-10-18T10:10:46.648" v="22"/>
          <ac:spMkLst>
            <pc:docMk/>
            <pc:sldMk cId="3445536996" sldId="336"/>
            <ac:spMk id="5" creationId="{83484696-24C7-4279-D195-E87CB744E960}"/>
          </ac:spMkLst>
        </pc:spChg>
      </pc:sldChg>
      <pc:sldChg chg="modSp">
        <pc:chgData name="Francis King" userId="a778eab23a0e0e1a" providerId="LiveId" clId="{2E1A1708-E4FA-4B73-82CB-33F1EACFC6DF}" dt="2025-10-18T10:10:46.648" v="22"/>
        <pc:sldMkLst>
          <pc:docMk/>
          <pc:sldMk cId="3403085028" sldId="337"/>
        </pc:sldMkLst>
        <pc:spChg chg="mod">
          <ac:chgData name="Francis King" userId="a778eab23a0e0e1a" providerId="LiveId" clId="{2E1A1708-E4FA-4B73-82CB-33F1EACFC6DF}" dt="2025-10-18T10:10:46.648" v="22"/>
          <ac:spMkLst>
            <pc:docMk/>
            <pc:sldMk cId="3403085028" sldId="337"/>
            <ac:spMk id="2" creationId="{D1E6EDF2-8124-82AA-4DF1-30DFE0FB03F2}"/>
          </ac:spMkLst>
        </pc:spChg>
        <pc:spChg chg="mod">
          <ac:chgData name="Francis King" userId="a778eab23a0e0e1a" providerId="LiveId" clId="{2E1A1708-E4FA-4B73-82CB-33F1EACFC6DF}" dt="2025-10-18T10:10:46.648" v="22"/>
          <ac:spMkLst>
            <pc:docMk/>
            <pc:sldMk cId="3403085028" sldId="337"/>
            <ac:spMk id="3" creationId="{A934C202-25CB-A4A0-2078-5DE2A70DC203}"/>
          </ac:spMkLst>
        </pc:spChg>
        <pc:spChg chg="mod">
          <ac:chgData name="Francis King" userId="a778eab23a0e0e1a" providerId="LiveId" clId="{2E1A1708-E4FA-4B73-82CB-33F1EACFC6DF}" dt="2025-10-18T10:10:46.648" v="22"/>
          <ac:spMkLst>
            <pc:docMk/>
            <pc:sldMk cId="3403085028" sldId="337"/>
            <ac:spMk id="5" creationId="{E70E0152-3993-B32E-52AC-0C42F42172BA}"/>
          </ac:spMkLst>
        </pc:spChg>
      </pc:sldChg>
      <pc:sldChg chg="modSp">
        <pc:chgData name="Francis King" userId="a778eab23a0e0e1a" providerId="LiveId" clId="{2E1A1708-E4FA-4B73-82CB-33F1EACFC6DF}" dt="2025-10-18T10:10:46.648" v="22"/>
        <pc:sldMkLst>
          <pc:docMk/>
          <pc:sldMk cId="3758476040" sldId="338"/>
        </pc:sldMkLst>
        <pc:spChg chg="mod">
          <ac:chgData name="Francis King" userId="a778eab23a0e0e1a" providerId="LiveId" clId="{2E1A1708-E4FA-4B73-82CB-33F1EACFC6DF}" dt="2025-10-18T10:10:46.648" v="22"/>
          <ac:spMkLst>
            <pc:docMk/>
            <pc:sldMk cId="3758476040" sldId="338"/>
            <ac:spMk id="2" creationId="{454069CB-A22D-CAAB-A0E6-999147CC315E}"/>
          </ac:spMkLst>
        </pc:spChg>
        <pc:spChg chg="mod">
          <ac:chgData name="Francis King" userId="a778eab23a0e0e1a" providerId="LiveId" clId="{2E1A1708-E4FA-4B73-82CB-33F1EACFC6DF}" dt="2025-10-18T10:10:46.648" v="22"/>
          <ac:spMkLst>
            <pc:docMk/>
            <pc:sldMk cId="3758476040" sldId="338"/>
            <ac:spMk id="3" creationId="{D201EC9C-F3F3-7A0A-F1DD-03A898DB00F3}"/>
          </ac:spMkLst>
        </pc:spChg>
        <pc:spChg chg="mod">
          <ac:chgData name="Francis King" userId="a778eab23a0e0e1a" providerId="LiveId" clId="{2E1A1708-E4FA-4B73-82CB-33F1EACFC6DF}" dt="2025-10-18T10:10:46.648" v="22"/>
          <ac:spMkLst>
            <pc:docMk/>
            <pc:sldMk cId="3758476040" sldId="338"/>
            <ac:spMk id="5" creationId="{41370926-8A61-D42F-2EE2-E4CBBC12EAFF}"/>
          </ac:spMkLst>
        </pc:spChg>
      </pc:sldChg>
      <pc:sldChg chg="modSp">
        <pc:chgData name="Francis King" userId="a778eab23a0e0e1a" providerId="LiveId" clId="{2E1A1708-E4FA-4B73-82CB-33F1EACFC6DF}" dt="2025-10-18T10:10:46.648" v="22"/>
        <pc:sldMkLst>
          <pc:docMk/>
          <pc:sldMk cId="3402585628" sldId="339"/>
        </pc:sldMkLst>
        <pc:spChg chg="mod">
          <ac:chgData name="Francis King" userId="a778eab23a0e0e1a" providerId="LiveId" clId="{2E1A1708-E4FA-4B73-82CB-33F1EACFC6DF}" dt="2025-10-18T10:10:46.648" v="22"/>
          <ac:spMkLst>
            <pc:docMk/>
            <pc:sldMk cId="3402585628" sldId="339"/>
            <ac:spMk id="4" creationId="{71BB6A47-00AE-DD02-44ED-4475C375D50D}"/>
          </ac:spMkLst>
        </pc:spChg>
        <pc:spChg chg="mod">
          <ac:chgData name="Francis King" userId="a778eab23a0e0e1a" providerId="LiveId" clId="{2E1A1708-E4FA-4B73-82CB-33F1EACFC6DF}" dt="2025-10-18T10:10:46.648" v="22"/>
          <ac:spMkLst>
            <pc:docMk/>
            <pc:sldMk cId="3402585628" sldId="339"/>
            <ac:spMk id="11" creationId="{004D7C2F-17CF-5123-A94E-E4CD11BF4D68}"/>
          </ac:spMkLst>
        </pc:spChg>
        <pc:spChg chg="mod">
          <ac:chgData name="Francis King" userId="a778eab23a0e0e1a" providerId="LiveId" clId="{2E1A1708-E4FA-4B73-82CB-33F1EACFC6DF}" dt="2025-10-18T10:10:46.648" v="22"/>
          <ac:spMkLst>
            <pc:docMk/>
            <pc:sldMk cId="3402585628" sldId="339"/>
            <ac:spMk id="12" creationId="{CAD9672B-DB34-633C-2296-6550CDF6B972}"/>
          </ac:spMkLst>
        </pc:spChg>
      </pc:sldChg>
      <pc:sldChg chg="modSp">
        <pc:chgData name="Francis King" userId="a778eab23a0e0e1a" providerId="LiveId" clId="{2E1A1708-E4FA-4B73-82CB-33F1EACFC6DF}" dt="2025-10-18T10:10:46.648" v="22"/>
        <pc:sldMkLst>
          <pc:docMk/>
          <pc:sldMk cId="1862805050" sldId="340"/>
        </pc:sldMkLst>
        <pc:spChg chg="mod">
          <ac:chgData name="Francis King" userId="a778eab23a0e0e1a" providerId="LiveId" clId="{2E1A1708-E4FA-4B73-82CB-33F1EACFC6DF}" dt="2025-10-18T10:10:46.648" v="22"/>
          <ac:spMkLst>
            <pc:docMk/>
            <pc:sldMk cId="1862805050" sldId="340"/>
            <ac:spMk id="5" creationId="{51CAD6AB-76D3-9DE4-F65D-E93F9C999E57}"/>
          </ac:spMkLst>
        </pc:spChg>
        <pc:spChg chg="mod">
          <ac:chgData name="Francis King" userId="a778eab23a0e0e1a" providerId="LiveId" clId="{2E1A1708-E4FA-4B73-82CB-33F1EACFC6DF}" dt="2025-10-18T10:10:46.648" v="22"/>
          <ac:spMkLst>
            <pc:docMk/>
            <pc:sldMk cId="1862805050" sldId="340"/>
            <ac:spMk id="7" creationId="{D7D93B05-E148-00AE-C1E2-233D8F13667D}"/>
          </ac:spMkLst>
        </pc:spChg>
        <pc:spChg chg="mod">
          <ac:chgData name="Francis King" userId="a778eab23a0e0e1a" providerId="LiveId" clId="{2E1A1708-E4FA-4B73-82CB-33F1EACFC6DF}" dt="2025-10-18T10:10:46.648" v="22"/>
          <ac:spMkLst>
            <pc:docMk/>
            <pc:sldMk cId="1862805050" sldId="340"/>
            <ac:spMk id="8" creationId="{786D75A2-D9A9-60F9-D047-6B67C4C71AE8}"/>
          </ac:spMkLst>
        </pc:spChg>
      </pc:sldChg>
      <pc:sldChg chg="modSp">
        <pc:chgData name="Francis King" userId="a778eab23a0e0e1a" providerId="LiveId" clId="{2E1A1708-E4FA-4B73-82CB-33F1EACFC6DF}" dt="2025-10-18T10:10:46.648" v="22"/>
        <pc:sldMkLst>
          <pc:docMk/>
          <pc:sldMk cId="218551785" sldId="341"/>
        </pc:sldMkLst>
        <pc:spChg chg="mod">
          <ac:chgData name="Francis King" userId="a778eab23a0e0e1a" providerId="LiveId" clId="{2E1A1708-E4FA-4B73-82CB-33F1EACFC6DF}" dt="2025-10-18T10:10:46.648" v="22"/>
          <ac:spMkLst>
            <pc:docMk/>
            <pc:sldMk cId="218551785" sldId="341"/>
            <ac:spMk id="2" creationId="{1869BC75-8AC9-DDBF-FB81-C7EBB44F3714}"/>
          </ac:spMkLst>
        </pc:spChg>
        <pc:spChg chg="mod">
          <ac:chgData name="Francis King" userId="a778eab23a0e0e1a" providerId="LiveId" clId="{2E1A1708-E4FA-4B73-82CB-33F1EACFC6DF}" dt="2025-10-18T10:10:46.648" v="22"/>
          <ac:spMkLst>
            <pc:docMk/>
            <pc:sldMk cId="218551785" sldId="341"/>
            <ac:spMk id="3" creationId="{3CFE4865-2E45-5460-D288-453109D48A17}"/>
          </ac:spMkLst>
        </pc:spChg>
        <pc:spChg chg="mod">
          <ac:chgData name="Francis King" userId="a778eab23a0e0e1a" providerId="LiveId" clId="{2E1A1708-E4FA-4B73-82CB-33F1EACFC6DF}" dt="2025-10-18T10:10:46.648" v="22"/>
          <ac:spMkLst>
            <pc:docMk/>
            <pc:sldMk cId="218551785" sldId="341"/>
            <ac:spMk id="5" creationId="{1A811983-E0C7-12A1-F5E1-75D83D39FEB0}"/>
          </ac:spMkLst>
        </pc:spChg>
      </pc:sldChg>
      <pc:sldChg chg="modSp mod">
        <pc:chgData name="Francis King" userId="a778eab23a0e0e1a" providerId="LiveId" clId="{2E1A1708-E4FA-4B73-82CB-33F1EACFC6DF}" dt="2025-10-18T10:10:46.648" v="22"/>
        <pc:sldMkLst>
          <pc:docMk/>
          <pc:sldMk cId="272582802" sldId="342"/>
        </pc:sldMkLst>
        <pc:spChg chg="mod">
          <ac:chgData name="Francis King" userId="a778eab23a0e0e1a" providerId="LiveId" clId="{2E1A1708-E4FA-4B73-82CB-33F1EACFC6DF}" dt="2025-10-18T10:10:46.648" v="22"/>
          <ac:spMkLst>
            <pc:docMk/>
            <pc:sldMk cId="272582802" sldId="342"/>
            <ac:spMk id="4" creationId="{14748A6D-9EA1-7DB6-1FC5-8C90CAC34BAA}"/>
          </ac:spMkLst>
        </pc:spChg>
        <pc:spChg chg="mod">
          <ac:chgData name="Francis King" userId="a778eab23a0e0e1a" providerId="LiveId" clId="{2E1A1708-E4FA-4B73-82CB-33F1EACFC6DF}" dt="2025-10-18T10:10:41.889" v="16" actId="27636"/>
          <ac:spMkLst>
            <pc:docMk/>
            <pc:sldMk cId="272582802" sldId="342"/>
            <ac:spMk id="5" creationId="{D72587EB-7F5A-A656-28A4-14B1C526C447}"/>
          </ac:spMkLst>
        </pc:spChg>
        <pc:spChg chg="mod">
          <ac:chgData name="Francis King" userId="a778eab23a0e0e1a" providerId="LiveId" clId="{2E1A1708-E4FA-4B73-82CB-33F1EACFC6DF}" dt="2025-10-18T10:10:46.648" v="22"/>
          <ac:spMkLst>
            <pc:docMk/>
            <pc:sldMk cId="272582802" sldId="342"/>
            <ac:spMk id="7" creationId="{1CABA01C-F3C4-1184-5375-E27EFFB7FDAD}"/>
          </ac:spMkLst>
        </pc:spChg>
        <pc:spChg chg="mod">
          <ac:chgData name="Francis King" userId="a778eab23a0e0e1a" providerId="LiveId" clId="{2E1A1708-E4FA-4B73-82CB-33F1EACFC6DF}" dt="2025-10-18T10:10:46.648" v="22"/>
          <ac:spMkLst>
            <pc:docMk/>
            <pc:sldMk cId="272582802" sldId="342"/>
            <ac:spMk id="8" creationId="{CE5594C2-8C02-262F-7228-520A6177B1C6}"/>
          </ac:spMkLst>
        </pc:spChg>
      </pc:sldChg>
      <pc:sldChg chg="modSp">
        <pc:chgData name="Francis King" userId="a778eab23a0e0e1a" providerId="LiveId" clId="{2E1A1708-E4FA-4B73-82CB-33F1EACFC6DF}" dt="2025-10-18T10:10:46.648" v="22"/>
        <pc:sldMkLst>
          <pc:docMk/>
          <pc:sldMk cId="1734714352" sldId="343"/>
        </pc:sldMkLst>
        <pc:spChg chg="mod">
          <ac:chgData name="Francis King" userId="a778eab23a0e0e1a" providerId="LiveId" clId="{2E1A1708-E4FA-4B73-82CB-33F1EACFC6DF}" dt="2025-10-18T10:10:46.648" v="22"/>
          <ac:spMkLst>
            <pc:docMk/>
            <pc:sldMk cId="1734714352" sldId="343"/>
            <ac:spMk id="4" creationId="{759AEEF5-2593-F679-95C9-1A878D6D39DF}"/>
          </ac:spMkLst>
        </pc:spChg>
        <pc:spChg chg="mod">
          <ac:chgData name="Francis King" userId="a778eab23a0e0e1a" providerId="LiveId" clId="{2E1A1708-E4FA-4B73-82CB-33F1EACFC6DF}" dt="2025-10-18T10:10:46.648" v="22"/>
          <ac:spMkLst>
            <pc:docMk/>
            <pc:sldMk cId="1734714352" sldId="343"/>
            <ac:spMk id="14" creationId="{A6821A95-B300-F5EC-AE08-6D71863C520B}"/>
          </ac:spMkLst>
        </pc:spChg>
        <pc:spChg chg="mod">
          <ac:chgData name="Francis King" userId="a778eab23a0e0e1a" providerId="LiveId" clId="{2E1A1708-E4FA-4B73-82CB-33F1EACFC6DF}" dt="2025-10-18T10:10:46.648" v="22"/>
          <ac:spMkLst>
            <pc:docMk/>
            <pc:sldMk cId="1734714352" sldId="343"/>
            <ac:spMk id="15" creationId="{FC478EF5-056B-FF1F-B41C-A043263D2AA2}"/>
          </ac:spMkLst>
        </pc:spChg>
      </pc:sldChg>
      <pc:sldChg chg="modSp">
        <pc:chgData name="Francis King" userId="a778eab23a0e0e1a" providerId="LiveId" clId="{2E1A1708-E4FA-4B73-82CB-33F1EACFC6DF}" dt="2025-10-18T10:10:46.648" v="22"/>
        <pc:sldMkLst>
          <pc:docMk/>
          <pc:sldMk cId="2549446312" sldId="344"/>
        </pc:sldMkLst>
        <pc:spChg chg="mod">
          <ac:chgData name="Francis King" userId="a778eab23a0e0e1a" providerId="LiveId" clId="{2E1A1708-E4FA-4B73-82CB-33F1EACFC6DF}" dt="2025-10-18T10:10:46.648" v="22"/>
          <ac:spMkLst>
            <pc:docMk/>
            <pc:sldMk cId="2549446312" sldId="344"/>
            <ac:spMk id="2" creationId="{B27A49EB-DBD9-222D-59EF-C021D4D1B1BC}"/>
          </ac:spMkLst>
        </pc:spChg>
        <pc:spChg chg="mod">
          <ac:chgData name="Francis King" userId="a778eab23a0e0e1a" providerId="LiveId" clId="{2E1A1708-E4FA-4B73-82CB-33F1EACFC6DF}" dt="2025-10-18T10:10:46.648" v="22"/>
          <ac:spMkLst>
            <pc:docMk/>
            <pc:sldMk cId="2549446312" sldId="344"/>
            <ac:spMk id="3" creationId="{C8F5FBB0-8F04-885C-FC78-45056031FEE2}"/>
          </ac:spMkLst>
        </pc:spChg>
        <pc:spChg chg="mod">
          <ac:chgData name="Francis King" userId="a778eab23a0e0e1a" providerId="LiveId" clId="{2E1A1708-E4FA-4B73-82CB-33F1EACFC6DF}" dt="2025-10-18T10:10:46.648" v="22"/>
          <ac:spMkLst>
            <pc:docMk/>
            <pc:sldMk cId="2549446312" sldId="344"/>
            <ac:spMk id="5" creationId="{AE2BA4EC-EEB6-B4D8-A05D-E509571A4D25}"/>
          </ac:spMkLst>
        </pc:spChg>
      </pc:sldChg>
      <pc:sldChg chg="modSp mod">
        <pc:chgData name="Francis King" userId="a778eab23a0e0e1a" providerId="LiveId" clId="{2E1A1708-E4FA-4B73-82CB-33F1EACFC6DF}" dt="2025-10-18T10:10:46.648" v="22"/>
        <pc:sldMkLst>
          <pc:docMk/>
          <pc:sldMk cId="538520692" sldId="345"/>
        </pc:sldMkLst>
        <pc:spChg chg="mod">
          <ac:chgData name="Francis King" userId="a778eab23a0e0e1a" providerId="LiveId" clId="{2E1A1708-E4FA-4B73-82CB-33F1EACFC6DF}" dt="2025-10-18T10:10:46.648" v="22"/>
          <ac:spMkLst>
            <pc:docMk/>
            <pc:sldMk cId="538520692" sldId="345"/>
            <ac:spMk id="4" creationId="{B4D5F8AC-D191-111E-78ED-69D35A2D497B}"/>
          </ac:spMkLst>
        </pc:spChg>
        <pc:spChg chg="mod">
          <ac:chgData name="Francis King" userId="a778eab23a0e0e1a" providerId="LiveId" clId="{2E1A1708-E4FA-4B73-82CB-33F1EACFC6DF}" dt="2025-10-18T10:10:41.909" v="17" actId="27636"/>
          <ac:spMkLst>
            <pc:docMk/>
            <pc:sldMk cId="538520692" sldId="345"/>
            <ac:spMk id="5" creationId="{A63CC02D-5265-878C-CAD4-7D98E08EC86A}"/>
          </ac:spMkLst>
        </pc:spChg>
        <pc:spChg chg="mod">
          <ac:chgData name="Francis King" userId="a778eab23a0e0e1a" providerId="LiveId" clId="{2E1A1708-E4FA-4B73-82CB-33F1EACFC6DF}" dt="2025-10-18T10:10:46.648" v="22"/>
          <ac:spMkLst>
            <pc:docMk/>
            <pc:sldMk cId="538520692" sldId="345"/>
            <ac:spMk id="16" creationId="{51BE5C2A-26D3-31E8-080D-08F8C9142AB2}"/>
          </ac:spMkLst>
        </pc:spChg>
        <pc:spChg chg="mod">
          <ac:chgData name="Francis King" userId="a778eab23a0e0e1a" providerId="LiveId" clId="{2E1A1708-E4FA-4B73-82CB-33F1EACFC6DF}" dt="2025-10-18T10:10:46.648" v="22"/>
          <ac:spMkLst>
            <pc:docMk/>
            <pc:sldMk cId="538520692" sldId="345"/>
            <ac:spMk id="17" creationId="{0AD6D598-3D6B-EDC4-88F8-88CC1F3E7C6D}"/>
          </ac:spMkLst>
        </pc:spChg>
      </pc:sldChg>
      <pc:sldChg chg="modSp">
        <pc:chgData name="Francis King" userId="a778eab23a0e0e1a" providerId="LiveId" clId="{2E1A1708-E4FA-4B73-82CB-33F1EACFC6DF}" dt="2025-10-18T10:10:46.648" v="22"/>
        <pc:sldMkLst>
          <pc:docMk/>
          <pc:sldMk cId="2598690217" sldId="346"/>
        </pc:sldMkLst>
        <pc:spChg chg="mod">
          <ac:chgData name="Francis King" userId="a778eab23a0e0e1a" providerId="LiveId" clId="{2E1A1708-E4FA-4B73-82CB-33F1EACFC6DF}" dt="2025-10-18T10:10:46.648" v="22"/>
          <ac:spMkLst>
            <pc:docMk/>
            <pc:sldMk cId="2598690217" sldId="346"/>
            <ac:spMk id="2" creationId="{5C6871D2-1B4D-2701-A5D9-F4EDF6923EE1}"/>
          </ac:spMkLst>
        </pc:spChg>
        <pc:spChg chg="mod">
          <ac:chgData name="Francis King" userId="a778eab23a0e0e1a" providerId="LiveId" clId="{2E1A1708-E4FA-4B73-82CB-33F1EACFC6DF}" dt="2025-10-18T10:10:46.648" v="22"/>
          <ac:spMkLst>
            <pc:docMk/>
            <pc:sldMk cId="2598690217" sldId="346"/>
            <ac:spMk id="3" creationId="{F0CEB092-F11C-3BE5-702E-6B50675F4FC4}"/>
          </ac:spMkLst>
        </pc:spChg>
        <pc:spChg chg="mod">
          <ac:chgData name="Francis King" userId="a778eab23a0e0e1a" providerId="LiveId" clId="{2E1A1708-E4FA-4B73-82CB-33F1EACFC6DF}" dt="2025-10-18T10:10:46.648" v="22"/>
          <ac:spMkLst>
            <pc:docMk/>
            <pc:sldMk cId="2598690217" sldId="346"/>
            <ac:spMk id="5" creationId="{4D88AE98-8319-18C8-CD10-AB7DF7F8A885}"/>
          </ac:spMkLst>
        </pc:spChg>
        <pc:graphicFrameChg chg="mod">
          <ac:chgData name="Francis King" userId="a778eab23a0e0e1a" providerId="LiveId" clId="{2E1A1708-E4FA-4B73-82CB-33F1EACFC6DF}" dt="2025-10-18T10:10:37.609" v="13"/>
          <ac:graphicFrameMkLst>
            <pc:docMk/>
            <pc:sldMk cId="2598690217" sldId="346"/>
            <ac:graphicFrameMk id="7" creationId="{8B99F22A-66CD-77E3-CF59-E5E4EB8223BE}"/>
          </ac:graphicFrameMkLst>
        </pc:graphicFrameChg>
      </pc:sldChg>
      <pc:sldChg chg="modSp">
        <pc:chgData name="Francis King" userId="a778eab23a0e0e1a" providerId="LiveId" clId="{2E1A1708-E4FA-4B73-82CB-33F1EACFC6DF}" dt="2025-10-18T10:10:46.648" v="22"/>
        <pc:sldMkLst>
          <pc:docMk/>
          <pc:sldMk cId="2141788561" sldId="347"/>
        </pc:sldMkLst>
        <pc:spChg chg="mod">
          <ac:chgData name="Francis King" userId="a778eab23a0e0e1a" providerId="LiveId" clId="{2E1A1708-E4FA-4B73-82CB-33F1EACFC6DF}" dt="2025-10-18T10:10:46.648" v="22"/>
          <ac:spMkLst>
            <pc:docMk/>
            <pc:sldMk cId="2141788561" sldId="347"/>
            <ac:spMk id="2" creationId="{ED8548CE-47AD-4E72-68D1-3ABB50ED869E}"/>
          </ac:spMkLst>
        </pc:spChg>
        <pc:spChg chg="mod">
          <ac:chgData name="Francis King" userId="a778eab23a0e0e1a" providerId="LiveId" clId="{2E1A1708-E4FA-4B73-82CB-33F1EACFC6DF}" dt="2025-10-18T10:10:46.648" v="22"/>
          <ac:spMkLst>
            <pc:docMk/>
            <pc:sldMk cId="2141788561" sldId="347"/>
            <ac:spMk id="3" creationId="{F78BD6EE-5C77-0B3C-7862-F2D4BC015D76}"/>
          </ac:spMkLst>
        </pc:spChg>
        <pc:spChg chg="mod">
          <ac:chgData name="Francis King" userId="a778eab23a0e0e1a" providerId="LiveId" clId="{2E1A1708-E4FA-4B73-82CB-33F1EACFC6DF}" dt="2025-10-18T10:10:46.648" v="22"/>
          <ac:spMkLst>
            <pc:docMk/>
            <pc:sldMk cId="2141788561" sldId="347"/>
            <ac:spMk id="5" creationId="{1EC680D8-DFE4-9FE5-DD60-3A78F1FBB1FE}"/>
          </ac:spMkLst>
        </pc:spChg>
      </pc:sldChg>
      <pc:sldChg chg="modSp">
        <pc:chgData name="Francis King" userId="a778eab23a0e0e1a" providerId="LiveId" clId="{2E1A1708-E4FA-4B73-82CB-33F1EACFC6DF}" dt="2025-10-18T10:10:46.648" v="22"/>
        <pc:sldMkLst>
          <pc:docMk/>
          <pc:sldMk cId="3601258842" sldId="348"/>
        </pc:sldMkLst>
        <pc:spChg chg="mod">
          <ac:chgData name="Francis King" userId="a778eab23a0e0e1a" providerId="LiveId" clId="{2E1A1708-E4FA-4B73-82CB-33F1EACFC6DF}" dt="2025-10-18T10:10:46.648" v="22"/>
          <ac:spMkLst>
            <pc:docMk/>
            <pc:sldMk cId="3601258842" sldId="348"/>
            <ac:spMk id="2" creationId="{467AF95F-3D05-539E-C717-FAB77A340CEA}"/>
          </ac:spMkLst>
        </pc:spChg>
        <pc:spChg chg="mod">
          <ac:chgData name="Francis King" userId="a778eab23a0e0e1a" providerId="LiveId" clId="{2E1A1708-E4FA-4B73-82CB-33F1EACFC6DF}" dt="2025-10-18T10:10:46.648" v="22"/>
          <ac:spMkLst>
            <pc:docMk/>
            <pc:sldMk cId="3601258842" sldId="348"/>
            <ac:spMk id="3" creationId="{E0E01801-10EF-4351-CBA7-D65AA6E06D71}"/>
          </ac:spMkLst>
        </pc:spChg>
        <pc:spChg chg="mod">
          <ac:chgData name="Francis King" userId="a778eab23a0e0e1a" providerId="LiveId" clId="{2E1A1708-E4FA-4B73-82CB-33F1EACFC6DF}" dt="2025-10-18T10:10:46.648" v="22"/>
          <ac:spMkLst>
            <pc:docMk/>
            <pc:sldMk cId="3601258842" sldId="348"/>
            <ac:spMk id="5" creationId="{8A039FBE-50A8-618D-21C6-63E149E31E04}"/>
          </ac:spMkLst>
        </pc:spChg>
      </pc:sldChg>
      <pc:sldChg chg="modSp mod">
        <pc:chgData name="Francis King" userId="a778eab23a0e0e1a" providerId="LiveId" clId="{2E1A1708-E4FA-4B73-82CB-33F1EACFC6DF}" dt="2025-10-18T10:10:46.648" v="22"/>
        <pc:sldMkLst>
          <pc:docMk/>
          <pc:sldMk cId="2861883098" sldId="349"/>
        </pc:sldMkLst>
        <pc:spChg chg="mod">
          <ac:chgData name="Francis King" userId="a778eab23a0e0e1a" providerId="LiveId" clId="{2E1A1708-E4FA-4B73-82CB-33F1EACFC6DF}" dt="2025-10-18T10:10:46.648" v="22"/>
          <ac:spMkLst>
            <pc:docMk/>
            <pc:sldMk cId="2861883098" sldId="349"/>
            <ac:spMk id="2" creationId="{3B47A061-BEDF-8858-2B01-2ACC45BE1D5A}"/>
          </ac:spMkLst>
        </pc:spChg>
        <pc:spChg chg="mod">
          <ac:chgData name="Francis King" userId="a778eab23a0e0e1a" providerId="LiveId" clId="{2E1A1708-E4FA-4B73-82CB-33F1EACFC6DF}" dt="2025-10-18T10:10:46.648" v="22"/>
          <ac:spMkLst>
            <pc:docMk/>
            <pc:sldMk cId="2861883098" sldId="349"/>
            <ac:spMk id="3" creationId="{CD9F20D9-1741-AECF-59E2-97E07B845C09}"/>
          </ac:spMkLst>
        </pc:spChg>
        <pc:spChg chg="mod">
          <ac:chgData name="Francis King" userId="a778eab23a0e0e1a" providerId="LiveId" clId="{2E1A1708-E4FA-4B73-82CB-33F1EACFC6DF}" dt="2025-10-18T10:10:46.648" v="22"/>
          <ac:spMkLst>
            <pc:docMk/>
            <pc:sldMk cId="2861883098" sldId="349"/>
            <ac:spMk id="5" creationId="{8A6BD2B4-C219-0A56-6858-794BF56C768A}"/>
          </ac:spMkLst>
        </pc:spChg>
      </pc:sldChg>
      <pc:sldChg chg="modSp">
        <pc:chgData name="Francis King" userId="a778eab23a0e0e1a" providerId="LiveId" clId="{2E1A1708-E4FA-4B73-82CB-33F1EACFC6DF}" dt="2025-10-18T10:10:46.648" v="22"/>
        <pc:sldMkLst>
          <pc:docMk/>
          <pc:sldMk cId="899665073" sldId="350"/>
        </pc:sldMkLst>
        <pc:spChg chg="mod">
          <ac:chgData name="Francis King" userId="a778eab23a0e0e1a" providerId="LiveId" clId="{2E1A1708-E4FA-4B73-82CB-33F1EACFC6DF}" dt="2025-10-18T10:10:46.648" v="22"/>
          <ac:spMkLst>
            <pc:docMk/>
            <pc:sldMk cId="899665073" sldId="350"/>
            <ac:spMk id="2" creationId="{A38CA25F-BCFF-FF59-6A4C-FD8B39F429D3}"/>
          </ac:spMkLst>
        </pc:spChg>
        <pc:spChg chg="mod">
          <ac:chgData name="Francis King" userId="a778eab23a0e0e1a" providerId="LiveId" clId="{2E1A1708-E4FA-4B73-82CB-33F1EACFC6DF}" dt="2025-10-18T10:10:46.648" v="22"/>
          <ac:spMkLst>
            <pc:docMk/>
            <pc:sldMk cId="899665073" sldId="350"/>
            <ac:spMk id="3" creationId="{9C574417-3672-FD77-580C-C5F83A2E8E35}"/>
          </ac:spMkLst>
        </pc:spChg>
        <pc:spChg chg="mod">
          <ac:chgData name="Francis King" userId="a778eab23a0e0e1a" providerId="LiveId" clId="{2E1A1708-E4FA-4B73-82CB-33F1EACFC6DF}" dt="2025-10-18T10:10:46.648" v="22"/>
          <ac:spMkLst>
            <pc:docMk/>
            <pc:sldMk cId="899665073" sldId="350"/>
            <ac:spMk id="5" creationId="{404764C2-DCFB-3D29-687D-D0D6D00D3060}"/>
          </ac:spMkLst>
        </pc:spChg>
      </pc:sldChg>
      <pc:sldChg chg="modSp">
        <pc:chgData name="Francis King" userId="a778eab23a0e0e1a" providerId="LiveId" clId="{2E1A1708-E4FA-4B73-82CB-33F1EACFC6DF}" dt="2025-10-18T10:10:46.648" v="22"/>
        <pc:sldMkLst>
          <pc:docMk/>
          <pc:sldMk cId="154007625" sldId="351"/>
        </pc:sldMkLst>
        <pc:spChg chg="mod">
          <ac:chgData name="Francis King" userId="a778eab23a0e0e1a" providerId="LiveId" clId="{2E1A1708-E4FA-4B73-82CB-33F1EACFC6DF}" dt="2025-10-18T10:10:46.648" v="22"/>
          <ac:spMkLst>
            <pc:docMk/>
            <pc:sldMk cId="154007625" sldId="351"/>
            <ac:spMk id="3" creationId="{C4A005F8-9EE1-B411-6B8B-464773514267}"/>
          </ac:spMkLst>
        </pc:spChg>
        <pc:spChg chg="mod">
          <ac:chgData name="Francis King" userId="a778eab23a0e0e1a" providerId="LiveId" clId="{2E1A1708-E4FA-4B73-82CB-33F1EACFC6DF}" dt="2025-10-18T10:10:46.648" v="22"/>
          <ac:spMkLst>
            <pc:docMk/>
            <pc:sldMk cId="154007625" sldId="351"/>
            <ac:spMk id="9" creationId="{70E542A1-1997-C168-C485-34FB61B49333}"/>
          </ac:spMkLst>
        </pc:spChg>
        <pc:spChg chg="mod">
          <ac:chgData name="Francis King" userId="a778eab23a0e0e1a" providerId="LiveId" clId="{2E1A1708-E4FA-4B73-82CB-33F1EACFC6DF}" dt="2025-10-18T10:10:46.648" v="22"/>
          <ac:spMkLst>
            <pc:docMk/>
            <pc:sldMk cId="154007625" sldId="351"/>
            <ac:spMk id="10" creationId="{99E3FFF5-CEDF-3329-DDEB-6FE90D56DAE7}"/>
          </ac:spMkLst>
        </pc:spChg>
      </pc:sldChg>
      <pc:sldChg chg="modSp">
        <pc:chgData name="Francis King" userId="a778eab23a0e0e1a" providerId="LiveId" clId="{2E1A1708-E4FA-4B73-82CB-33F1EACFC6DF}" dt="2025-10-18T10:10:46.648" v="22"/>
        <pc:sldMkLst>
          <pc:docMk/>
          <pc:sldMk cId="3229619527" sldId="352"/>
        </pc:sldMkLst>
        <pc:spChg chg="mod">
          <ac:chgData name="Francis King" userId="a778eab23a0e0e1a" providerId="LiveId" clId="{2E1A1708-E4FA-4B73-82CB-33F1EACFC6DF}" dt="2025-10-18T10:10:46.648" v="22"/>
          <ac:spMkLst>
            <pc:docMk/>
            <pc:sldMk cId="3229619527" sldId="352"/>
            <ac:spMk id="2" creationId="{79143433-77CE-DAC2-E226-4A3754CC813C}"/>
          </ac:spMkLst>
        </pc:spChg>
        <pc:spChg chg="mod">
          <ac:chgData name="Francis King" userId="a778eab23a0e0e1a" providerId="LiveId" clId="{2E1A1708-E4FA-4B73-82CB-33F1EACFC6DF}" dt="2025-10-18T10:10:46.648" v="22"/>
          <ac:spMkLst>
            <pc:docMk/>
            <pc:sldMk cId="3229619527" sldId="352"/>
            <ac:spMk id="3" creationId="{EE60C080-4592-BB59-769F-80FD17DD2B16}"/>
          </ac:spMkLst>
        </pc:spChg>
        <pc:spChg chg="mod">
          <ac:chgData name="Francis King" userId="a778eab23a0e0e1a" providerId="LiveId" clId="{2E1A1708-E4FA-4B73-82CB-33F1EACFC6DF}" dt="2025-10-18T10:10:46.648" v="22"/>
          <ac:spMkLst>
            <pc:docMk/>
            <pc:sldMk cId="3229619527" sldId="352"/>
            <ac:spMk id="5" creationId="{1651B7F0-75DF-8E2D-9364-8FB67C53E206}"/>
          </ac:spMkLst>
        </pc:spChg>
      </pc:sldChg>
      <pc:sldChg chg="modSp">
        <pc:chgData name="Francis King" userId="a778eab23a0e0e1a" providerId="LiveId" clId="{2E1A1708-E4FA-4B73-82CB-33F1EACFC6DF}" dt="2025-10-18T10:10:46.648" v="22"/>
        <pc:sldMkLst>
          <pc:docMk/>
          <pc:sldMk cId="2190480434" sldId="353"/>
        </pc:sldMkLst>
        <pc:spChg chg="mod">
          <ac:chgData name="Francis King" userId="a778eab23a0e0e1a" providerId="LiveId" clId="{2E1A1708-E4FA-4B73-82CB-33F1EACFC6DF}" dt="2025-10-18T10:10:46.648" v="22"/>
          <ac:spMkLst>
            <pc:docMk/>
            <pc:sldMk cId="2190480434" sldId="353"/>
            <ac:spMk id="2" creationId="{2C30B360-6B2A-727E-7B25-8AE41A8D42D7}"/>
          </ac:spMkLst>
        </pc:spChg>
        <pc:spChg chg="mod">
          <ac:chgData name="Francis King" userId="a778eab23a0e0e1a" providerId="LiveId" clId="{2E1A1708-E4FA-4B73-82CB-33F1EACFC6DF}" dt="2025-10-18T10:10:46.648" v="22"/>
          <ac:spMkLst>
            <pc:docMk/>
            <pc:sldMk cId="2190480434" sldId="353"/>
            <ac:spMk id="3" creationId="{8F6B04DA-E2C8-BF52-95FC-FCF30543B76C}"/>
          </ac:spMkLst>
        </pc:spChg>
        <pc:spChg chg="mod">
          <ac:chgData name="Francis King" userId="a778eab23a0e0e1a" providerId="LiveId" clId="{2E1A1708-E4FA-4B73-82CB-33F1EACFC6DF}" dt="2025-10-18T10:10:46.648" v="22"/>
          <ac:spMkLst>
            <pc:docMk/>
            <pc:sldMk cId="2190480434" sldId="353"/>
            <ac:spMk id="5" creationId="{D1C2B205-E99F-FCDC-5FC4-8F7420A2040A}"/>
          </ac:spMkLst>
        </pc:spChg>
      </pc:sldChg>
      <pc:sldChg chg="modSp mod">
        <pc:chgData name="Francis King" userId="a778eab23a0e0e1a" providerId="LiveId" clId="{2E1A1708-E4FA-4B73-82CB-33F1EACFC6DF}" dt="2025-10-18T10:10:46.648" v="22"/>
        <pc:sldMkLst>
          <pc:docMk/>
          <pc:sldMk cId="1728162848" sldId="354"/>
        </pc:sldMkLst>
        <pc:spChg chg="mod">
          <ac:chgData name="Francis King" userId="a778eab23a0e0e1a" providerId="LiveId" clId="{2E1A1708-E4FA-4B73-82CB-33F1EACFC6DF}" dt="2025-10-18T10:10:46.648" v="22"/>
          <ac:spMkLst>
            <pc:docMk/>
            <pc:sldMk cId="1728162848" sldId="354"/>
            <ac:spMk id="2" creationId="{2D19AC52-ABBC-C792-E951-B46CFF4B6CA5}"/>
          </ac:spMkLst>
        </pc:spChg>
        <pc:spChg chg="mod">
          <ac:chgData name="Francis King" userId="a778eab23a0e0e1a" providerId="LiveId" clId="{2E1A1708-E4FA-4B73-82CB-33F1EACFC6DF}" dt="2025-10-18T10:10:46.648" v="22"/>
          <ac:spMkLst>
            <pc:docMk/>
            <pc:sldMk cId="1728162848" sldId="354"/>
            <ac:spMk id="3" creationId="{E2498F19-E588-C394-D215-DB86076892E1}"/>
          </ac:spMkLst>
        </pc:spChg>
        <pc:spChg chg="mod">
          <ac:chgData name="Francis King" userId="a778eab23a0e0e1a" providerId="LiveId" clId="{2E1A1708-E4FA-4B73-82CB-33F1EACFC6DF}" dt="2025-10-18T10:10:46.648" v="22"/>
          <ac:spMkLst>
            <pc:docMk/>
            <pc:sldMk cId="1728162848" sldId="354"/>
            <ac:spMk id="5" creationId="{0F3D1168-610F-E70C-3030-F87E929B0CDF}"/>
          </ac:spMkLst>
        </pc:spChg>
        <pc:graphicFrameChg chg="mod">
          <ac:chgData name="Francis King" userId="a778eab23a0e0e1a" providerId="LiveId" clId="{2E1A1708-E4FA-4B73-82CB-33F1EACFC6DF}" dt="2025-10-18T10:10:37.609" v="13"/>
          <ac:graphicFrameMkLst>
            <pc:docMk/>
            <pc:sldMk cId="1728162848" sldId="354"/>
            <ac:graphicFrameMk id="7" creationId="{30A90FF0-6DC8-5125-6E55-1F588E8B9AB9}"/>
          </ac:graphicFrameMkLst>
        </pc:graphicFrameChg>
      </pc:sldChg>
      <pc:sldChg chg="modSp">
        <pc:chgData name="Francis King" userId="a778eab23a0e0e1a" providerId="LiveId" clId="{2E1A1708-E4FA-4B73-82CB-33F1EACFC6DF}" dt="2025-10-18T10:10:46.648" v="22"/>
        <pc:sldMkLst>
          <pc:docMk/>
          <pc:sldMk cId="3888499342" sldId="355"/>
        </pc:sldMkLst>
        <pc:spChg chg="mod">
          <ac:chgData name="Francis King" userId="a778eab23a0e0e1a" providerId="LiveId" clId="{2E1A1708-E4FA-4B73-82CB-33F1EACFC6DF}" dt="2025-10-18T10:10:46.648" v="22"/>
          <ac:spMkLst>
            <pc:docMk/>
            <pc:sldMk cId="3888499342" sldId="355"/>
            <ac:spMk id="4" creationId="{62F0D36B-BAD1-ED62-0E38-609E38F9496C}"/>
          </ac:spMkLst>
        </pc:spChg>
        <pc:spChg chg="mod">
          <ac:chgData name="Francis King" userId="a778eab23a0e0e1a" providerId="LiveId" clId="{2E1A1708-E4FA-4B73-82CB-33F1EACFC6DF}" dt="2025-10-18T10:10:46.648" v="22"/>
          <ac:spMkLst>
            <pc:docMk/>
            <pc:sldMk cId="3888499342" sldId="355"/>
            <ac:spMk id="8" creationId="{A7F0A4D1-A2C7-DD35-9DE5-BE14527F7DAF}"/>
          </ac:spMkLst>
        </pc:spChg>
        <pc:spChg chg="mod">
          <ac:chgData name="Francis King" userId="a778eab23a0e0e1a" providerId="LiveId" clId="{2E1A1708-E4FA-4B73-82CB-33F1EACFC6DF}" dt="2025-10-18T10:10:46.648" v="22"/>
          <ac:spMkLst>
            <pc:docMk/>
            <pc:sldMk cId="3888499342" sldId="355"/>
            <ac:spMk id="9" creationId="{5C78561F-9B17-9E34-202C-F5AAB1D365FC}"/>
          </ac:spMkLst>
        </pc:spChg>
      </pc:sldChg>
      <pc:sldMasterChg chg="delSp mod modSldLayout">
        <pc:chgData name="Francis King" userId="a778eab23a0e0e1a" providerId="LiveId" clId="{2E1A1708-E4FA-4B73-82CB-33F1EACFC6DF}" dt="2025-10-18T10:15:32.548" v="26" actId="478"/>
        <pc:sldMasterMkLst>
          <pc:docMk/>
          <pc:sldMasterMk cId="312831971" sldId="2147483897"/>
        </pc:sldMasterMkLst>
        <pc:spChg chg="del">
          <ac:chgData name="Francis King" userId="a778eab23a0e0e1a" providerId="LiveId" clId="{2E1A1708-E4FA-4B73-82CB-33F1EACFC6DF}" dt="2025-10-18T10:15:32.548" v="26" actId="478"/>
          <ac:spMkLst>
            <pc:docMk/>
            <pc:sldMasterMk cId="312831971" sldId="2147483897"/>
            <ac:spMk id="3" creationId="{00000000-0000-0000-0000-000000000000}"/>
          </ac:spMkLst>
        </pc:spChg>
        <pc:picChg chg="del">
          <ac:chgData name="Francis King" userId="a778eab23a0e0e1a" providerId="LiveId" clId="{2E1A1708-E4FA-4B73-82CB-33F1EACFC6DF}" dt="2025-10-18T10:14:53.079" v="25" actId="478"/>
          <ac:picMkLst>
            <pc:docMk/>
            <pc:sldMasterMk cId="312831971" sldId="2147483897"/>
            <ac:picMk id="5" creationId="{00000000-0000-0000-0000-000000000000}"/>
          </ac:picMkLst>
        </pc:picChg>
        <pc:sldLayoutChg chg="delSp modSp mod">
          <pc:chgData name="Francis King" userId="a778eab23a0e0e1a" providerId="LiveId" clId="{2E1A1708-E4FA-4B73-82CB-33F1EACFC6DF}" dt="2025-10-18T10:09:11.591" v="11" actId="478"/>
          <pc:sldLayoutMkLst>
            <pc:docMk/>
            <pc:sldMasterMk cId="312831971" sldId="2147483897"/>
            <pc:sldLayoutMk cId="3584838901" sldId="2147483898"/>
          </pc:sldLayoutMkLst>
          <pc:spChg chg="del mod">
            <ac:chgData name="Francis King" userId="a778eab23a0e0e1a" providerId="LiveId" clId="{2E1A1708-E4FA-4B73-82CB-33F1EACFC6DF}" dt="2025-10-18T10:09:11.591" v="11" actId="478"/>
            <ac:spMkLst>
              <pc:docMk/>
              <pc:sldMasterMk cId="312831971" sldId="2147483897"/>
              <pc:sldLayoutMk cId="3584838901" sldId="2147483898"/>
              <ac:spMk id="6" creationId="{00000000-0000-0000-0000-000000000000}"/>
            </ac:spMkLst>
          </pc:spChg>
          <pc:picChg chg="del">
            <ac:chgData name="Francis King" userId="a778eab23a0e0e1a" providerId="LiveId" clId="{2E1A1708-E4FA-4B73-82CB-33F1EACFC6DF}" dt="2025-10-18T10:09:01.619" v="8" actId="478"/>
            <ac:picMkLst>
              <pc:docMk/>
              <pc:sldMasterMk cId="312831971" sldId="2147483897"/>
              <pc:sldLayoutMk cId="3584838901" sldId="2147483898"/>
              <ac:picMk id="7" creationId="{00000000-0000-0000-0000-000000000000}"/>
            </ac:picMkLst>
          </pc:picChg>
        </pc:sldLayoutChg>
        <pc:sldLayoutChg chg="delSp mod">
          <pc:chgData name="Francis King" userId="a778eab23a0e0e1a" providerId="LiveId" clId="{2E1A1708-E4FA-4B73-82CB-33F1EACFC6DF}" dt="2025-10-18T10:07:34.537" v="0" actId="478"/>
          <pc:sldLayoutMkLst>
            <pc:docMk/>
            <pc:sldMasterMk cId="312831971" sldId="2147483897"/>
            <pc:sldLayoutMk cId="3643809788" sldId="2147483899"/>
          </pc:sldLayoutMkLst>
          <pc:picChg chg="del">
            <ac:chgData name="Francis King" userId="a778eab23a0e0e1a" providerId="LiveId" clId="{2E1A1708-E4FA-4B73-82CB-33F1EACFC6DF}" dt="2025-10-18T10:07:34.537" v="0" actId="478"/>
            <ac:picMkLst>
              <pc:docMk/>
              <pc:sldMasterMk cId="312831971" sldId="2147483897"/>
              <pc:sldLayoutMk cId="3643809788" sldId="2147483899"/>
              <ac:picMk id="11" creationId="{00000000-0000-0000-0000-000000000000}"/>
            </ac:picMkLst>
          </pc:picChg>
        </pc:sldLayoutChg>
        <pc:sldLayoutChg chg="delSp mod">
          <pc:chgData name="Francis King" userId="a778eab23a0e0e1a" providerId="LiveId" clId="{2E1A1708-E4FA-4B73-82CB-33F1EACFC6DF}" dt="2025-10-18T10:07:39.672" v="1" actId="478"/>
          <pc:sldLayoutMkLst>
            <pc:docMk/>
            <pc:sldMasterMk cId="312831971" sldId="2147483897"/>
            <pc:sldLayoutMk cId="3782264887" sldId="2147483900"/>
          </pc:sldLayoutMkLst>
          <pc:picChg chg="del">
            <ac:chgData name="Francis King" userId="a778eab23a0e0e1a" providerId="LiveId" clId="{2E1A1708-E4FA-4B73-82CB-33F1EACFC6DF}" dt="2025-10-18T10:07:39.672" v="1" actId="478"/>
            <ac:picMkLst>
              <pc:docMk/>
              <pc:sldMasterMk cId="312831971" sldId="2147483897"/>
              <pc:sldLayoutMk cId="3782264887" sldId="2147483900"/>
              <ac:picMk id="8" creationId="{00000000-0000-0000-0000-000000000000}"/>
            </ac:picMkLst>
          </pc:picChg>
        </pc:sldLayoutChg>
        <pc:sldLayoutChg chg="addSp modSp">
          <pc:chgData name="Francis King" userId="a778eab23a0e0e1a" providerId="LiveId" clId="{2E1A1708-E4FA-4B73-82CB-33F1EACFC6DF}" dt="2025-10-18T10:09:52.119" v="12"/>
          <pc:sldLayoutMkLst>
            <pc:docMk/>
            <pc:sldMasterMk cId="312831971" sldId="2147483897"/>
            <pc:sldLayoutMk cId="4265365654" sldId="2147483902"/>
          </pc:sldLayoutMkLst>
          <pc:spChg chg="add mod">
            <ac:chgData name="Francis King" userId="a778eab23a0e0e1a" providerId="LiveId" clId="{2E1A1708-E4FA-4B73-82CB-33F1EACFC6DF}" dt="2025-10-18T10:09:52.119" v="12"/>
            <ac:spMkLst>
              <pc:docMk/>
              <pc:sldMasterMk cId="312831971" sldId="2147483897"/>
              <pc:sldLayoutMk cId="4265365654" sldId="2147483902"/>
              <ac:spMk id="2" creationId="{14E9EEF8-F04F-05B9-32E2-2CBBCB981811}"/>
            </ac:spMkLst>
          </pc:spChg>
        </pc:sldLayoutChg>
        <pc:sldLayoutChg chg="delSp modSp mod delAnim">
          <pc:chgData name="Francis King" userId="a778eab23a0e0e1a" providerId="LiveId" clId="{2E1A1708-E4FA-4B73-82CB-33F1EACFC6DF}" dt="2025-10-18T10:08:00.311" v="5" actId="478"/>
          <pc:sldLayoutMkLst>
            <pc:docMk/>
            <pc:sldMasterMk cId="312831971" sldId="2147483897"/>
            <pc:sldLayoutMk cId="3680517801" sldId="2147483917"/>
          </pc:sldLayoutMkLst>
          <pc:spChg chg="del">
            <ac:chgData name="Francis King" userId="a778eab23a0e0e1a" providerId="LiveId" clId="{2E1A1708-E4FA-4B73-82CB-33F1EACFC6DF}" dt="2025-10-18T10:07:54.086" v="3" actId="478"/>
            <ac:spMkLst>
              <pc:docMk/>
              <pc:sldMasterMk cId="312831971" sldId="2147483897"/>
              <pc:sldLayoutMk cId="3680517801" sldId="2147483917"/>
              <ac:spMk id="5" creationId="{00000000-0000-0000-0000-000000000000}"/>
            </ac:spMkLst>
          </pc:spChg>
          <pc:spChg chg="del mod">
            <ac:chgData name="Francis King" userId="a778eab23a0e0e1a" providerId="LiveId" clId="{2E1A1708-E4FA-4B73-82CB-33F1EACFC6DF}" dt="2025-10-18T10:08:00.311" v="5" actId="478"/>
            <ac:spMkLst>
              <pc:docMk/>
              <pc:sldMasterMk cId="312831971" sldId="2147483897"/>
              <pc:sldLayoutMk cId="3680517801" sldId="2147483917"/>
              <ac:spMk id="14" creationId="{00000000-0000-0000-0000-000000000000}"/>
            </ac:spMkLst>
          </pc:spChg>
          <pc:picChg chg="del">
            <ac:chgData name="Francis King" userId="a778eab23a0e0e1a" providerId="LiveId" clId="{2E1A1708-E4FA-4B73-82CB-33F1EACFC6DF}" dt="2025-10-18T10:07:51.337" v="2" actId="478"/>
            <ac:picMkLst>
              <pc:docMk/>
              <pc:sldMasterMk cId="312831971" sldId="2147483897"/>
              <pc:sldLayoutMk cId="3680517801" sldId="2147483917"/>
              <ac:picMk id="6" creationId="{00000000-0000-0000-0000-000000000000}"/>
            </ac:picMkLst>
          </pc:picChg>
        </pc:sldLayoutChg>
        <pc:sldLayoutChg chg="delSp mod">
          <pc:chgData name="Francis King" userId="a778eab23a0e0e1a" providerId="LiveId" clId="{2E1A1708-E4FA-4B73-82CB-33F1EACFC6DF}" dt="2025-10-18T10:08:08.871" v="6" actId="478"/>
          <pc:sldLayoutMkLst>
            <pc:docMk/>
            <pc:sldMasterMk cId="312831971" sldId="2147483897"/>
            <pc:sldLayoutMk cId="4160080167" sldId="2147483919"/>
          </pc:sldLayoutMkLst>
          <pc:spChg chg="del">
            <ac:chgData name="Francis King" userId="a778eab23a0e0e1a" providerId="LiveId" clId="{2E1A1708-E4FA-4B73-82CB-33F1EACFC6DF}" dt="2025-10-18T10:08:08.871" v="6" actId="478"/>
            <ac:spMkLst>
              <pc:docMk/>
              <pc:sldMasterMk cId="312831971" sldId="2147483897"/>
              <pc:sldLayoutMk cId="4160080167" sldId="2147483919"/>
              <ac:spMk id="4" creationId="{199401E6-148B-4927-986F-A41237DA48DC}"/>
            </ac:spMkLst>
          </pc:spChg>
        </pc:sldLayoutChg>
      </pc:sldMasterChg>
      <pc:sldMasterChg chg="addSp modTransition">
        <pc:chgData name="Francis King" userId="a778eab23a0e0e1a" providerId="LiveId" clId="{2E1A1708-E4FA-4B73-82CB-33F1EACFC6DF}" dt="2025-10-18T10:10:41.152" v="15"/>
        <pc:sldMasterMkLst>
          <pc:docMk/>
          <pc:sldMasterMk cId="4014501312" sldId="2147483921"/>
        </pc:sldMasterMkLst>
        <pc:picChg chg="add">
          <ac:chgData name="Francis King" userId="a778eab23a0e0e1a" providerId="LiveId" clId="{2E1A1708-E4FA-4B73-82CB-33F1EACFC6DF}" dt="2025-10-18T10:10:41.152" v="15"/>
          <ac:picMkLst>
            <pc:docMk/>
            <pc:sldMasterMk cId="4014501312" sldId="2147483921"/>
            <ac:picMk id="11" creationId="{0A09B48B-11C8-B6F1-3914-DDD83D73ADC9}"/>
          </ac:picMkLst>
        </pc:picChg>
      </pc:sldMasterChg>
      <pc:sldMasterChg chg="addSp modTransition">
        <pc:chgData name="Francis King" userId="a778eab23a0e0e1a" providerId="LiveId" clId="{2E1A1708-E4FA-4B73-82CB-33F1EACFC6DF}" dt="2025-10-18T10:10:43.507" v="21"/>
        <pc:sldMasterMkLst>
          <pc:docMk/>
          <pc:sldMasterMk cId="1279953420" sldId="2147483943"/>
        </pc:sldMasterMkLst>
        <pc:picChg chg="add">
          <ac:chgData name="Francis King" userId="a778eab23a0e0e1a" providerId="LiveId" clId="{2E1A1708-E4FA-4B73-82CB-33F1EACFC6DF}" dt="2025-10-18T10:10:43.507" v="21"/>
          <ac:picMkLst>
            <pc:docMk/>
            <pc:sldMasterMk cId="1279953420" sldId="2147483943"/>
            <ac:picMk id="9" creationId="{2E15F42F-DB5D-C6E3-F038-D7283CD1847A}"/>
          </ac:picMkLst>
        </pc:pic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BCAD25-2A38-491E-8120-6B8E06BC3A92}" type="datetimeFigureOut">
              <a:rPr lang="en-GB" smtClean="0"/>
              <a:pPr/>
              <a:t>18/10/2025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9489E6E-CBB7-49F2-A722-8D1DB933389F}" type="slidenum">
              <a:rPr lang="en-GB" smtClean="0"/>
              <a:pPr/>
              <a:t>‹#›</a:t>
            </a:fld>
            <a:endParaRPr lang="en-GB"/>
          </a:p>
        </p:txBody>
      </p:sp>
    </p:spTree>
    <p:extLst>
      <p:ext uri="{BB962C8B-B14F-4D97-AF65-F5344CB8AC3E}">
        <p14:creationId xmlns:p14="http://schemas.microsoft.com/office/powerpoint/2010/main" val="14985906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99949CAE-1AB1-44B3-8E9E-7AEA386918F7}" type="datetimeFigureOut">
              <a:rPr lang="en-GB"/>
              <a:pPr>
                <a:defRPr/>
              </a:pPr>
              <a:t>18/10/2025</a:t>
            </a:fld>
            <a:endParaRPr lang="en-GB"/>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2A31B990-BC87-41FB-965D-9590EB3617D3}" type="slidenum">
              <a:rPr lang="en-GB"/>
              <a:pPr>
                <a:defRPr/>
              </a:pPr>
              <a:t>‹#›</a:t>
            </a:fld>
            <a:endParaRPr lang="en-GB"/>
          </a:p>
        </p:txBody>
      </p:sp>
    </p:spTree>
    <p:extLst>
      <p:ext uri="{BB962C8B-B14F-4D97-AF65-F5344CB8AC3E}">
        <p14:creationId xmlns:p14="http://schemas.microsoft.com/office/powerpoint/2010/main" val="12379159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GB" b="1" baseline="0" dirty="0" err="1"/>
              <a:t>BuroHappold</a:t>
            </a:r>
            <a:r>
              <a:rPr lang="en-GB" b="1" baseline="0" dirty="0"/>
              <a:t> Base Corporate </a:t>
            </a:r>
            <a:r>
              <a:rPr lang="en-GB" b="1" baseline="0" dirty="0" err="1"/>
              <a:t>Presentation_Issue</a:t>
            </a:r>
            <a:r>
              <a:rPr lang="en-GB" b="1" baseline="0" dirty="0"/>
              <a:t> 004 2016</a:t>
            </a:r>
          </a:p>
        </p:txBody>
      </p:sp>
      <p:sp>
        <p:nvSpPr>
          <p:cNvPr id="4" name="Slide Number Placeholder 3"/>
          <p:cNvSpPr>
            <a:spLocks noGrp="1"/>
          </p:cNvSpPr>
          <p:nvPr>
            <p:ph type="sldNum" sz="quarter" idx="10"/>
          </p:nvPr>
        </p:nvSpPr>
        <p:spPr/>
        <p:txBody>
          <a:bodyPr/>
          <a:lstStyle/>
          <a:p>
            <a:pPr>
              <a:defRPr/>
            </a:pPr>
            <a:fld id="{2A31B990-BC87-41FB-965D-9590EB3617D3}" type="slidenum">
              <a:rPr lang="en-GB" smtClean="0"/>
              <a:pPr>
                <a:defRPr/>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81318-168D-A2D2-3AA5-1C4ADE2DE4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BD2D31-7228-0BA3-DE10-FB2E7700CF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8C8487-E364-DAD6-1836-9F737F3CE22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ECE417C-16C8-A2B5-019E-A53579993E73}"/>
              </a:ext>
            </a:extLst>
          </p:cNvPr>
          <p:cNvSpPr>
            <a:spLocks noGrp="1"/>
          </p:cNvSpPr>
          <p:nvPr>
            <p:ph type="sldNum" sz="quarter" idx="5"/>
          </p:nvPr>
        </p:nvSpPr>
        <p:spPr/>
        <p:txBody>
          <a:bodyPr/>
          <a:lstStyle/>
          <a:p>
            <a:pPr>
              <a:defRPr/>
            </a:pPr>
            <a:fld id="{2A31B990-BC87-41FB-965D-9590EB3617D3}" type="slidenum">
              <a:rPr lang="en-GB" smtClean="0"/>
              <a:pPr>
                <a:defRPr/>
              </a:pPr>
              <a:t>9</a:t>
            </a:fld>
            <a:endParaRPr lang="en-GB"/>
          </a:p>
        </p:txBody>
      </p:sp>
    </p:spTree>
    <p:extLst>
      <p:ext uri="{BB962C8B-B14F-4D97-AF65-F5344CB8AC3E}">
        <p14:creationId xmlns:p14="http://schemas.microsoft.com/office/powerpoint/2010/main" val="3345076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232B6-3DFB-26EC-A33B-B03EA6A13C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EF8A0F-4CE0-6EF9-B852-80F9B742E7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A9E06D-F025-E6C2-6157-177189AD520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73464EE-EFBE-3801-DE03-4D0DC8BDAE69}"/>
              </a:ext>
            </a:extLst>
          </p:cNvPr>
          <p:cNvSpPr>
            <a:spLocks noGrp="1"/>
          </p:cNvSpPr>
          <p:nvPr>
            <p:ph type="sldNum" sz="quarter" idx="5"/>
          </p:nvPr>
        </p:nvSpPr>
        <p:spPr/>
        <p:txBody>
          <a:bodyPr/>
          <a:lstStyle/>
          <a:p>
            <a:pPr>
              <a:defRPr/>
            </a:pPr>
            <a:fld id="{2A31B990-BC87-41FB-965D-9590EB3617D3}" type="slidenum">
              <a:rPr lang="en-GB" smtClean="0"/>
              <a:pPr>
                <a:defRPr/>
              </a:pPr>
              <a:t>10</a:t>
            </a:fld>
            <a:endParaRPr lang="en-GB"/>
          </a:p>
        </p:txBody>
      </p:sp>
    </p:spTree>
    <p:extLst>
      <p:ext uri="{BB962C8B-B14F-4D97-AF65-F5344CB8AC3E}">
        <p14:creationId xmlns:p14="http://schemas.microsoft.com/office/powerpoint/2010/main" val="1448757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2A31B990-BC87-41FB-965D-9590EB3617D3}" type="slidenum">
              <a:rPr lang="en-GB" smtClean="0"/>
              <a:pPr>
                <a:defRPr/>
              </a:pPr>
              <a:t>13</a:t>
            </a:fld>
            <a:endParaRPr lang="en-GB"/>
          </a:p>
        </p:txBody>
      </p:sp>
    </p:spTree>
    <p:extLst>
      <p:ext uri="{BB962C8B-B14F-4D97-AF65-F5344CB8AC3E}">
        <p14:creationId xmlns:p14="http://schemas.microsoft.com/office/powerpoint/2010/main" val="2333138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6AFE8-568A-795C-600D-E54BF26851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A9E47E-BF39-5F64-E4D8-7CEEDC7AEB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150142-AAB3-5E70-1487-016BD4E8F2A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1933ECC-4694-CFB7-6FFA-35FE96760471}"/>
              </a:ext>
            </a:extLst>
          </p:cNvPr>
          <p:cNvSpPr>
            <a:spLocks noGrp="1"/>
          </p:cNvSpPr>
          <p:nvPr>
            <p:ph type="sldNum" sz="quarter" idx="5"/>
          </p:nvPr>
        </p:nvSpPr>
        <p:spPr/>
        <p:txBody>
          <a:bodyPr/>
          <a:lstStyle/>
          <a:p>
            <a:pPr>
              <a:defRPr/>
            </a:pPr>
            <a:fld id="{2A31B990-BC87-41FB-965D-9590EB3617D3}" type="slidenum">
              <a:rPr lang="en-GB" smtClean="0"/>
              <a:pPr>
                <a:defRPr/>
              </a:pPr>
              <a:t>28</a:t>
            </a:fld>
            <a:endParaRPr lang="en-GB"/>
          </a:p>
        </p:txBody>
      </p:sp>
    </p:spTree>
    <p:extLst>
      <p:ext uri="{BB962C8B-B14F-4D97-AF65-F5344CB8AC3E}">
        <p14:creationId xmlns:p14="http://schemas.microsoft.com/office/powerpoint/2010/main" val="1288257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34F11-AE4E-F59B-3CFC-C935F3FC21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143453-1C38-6812-25FE-515B65BF8C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9EDF1F-5DF8-24A7-3E94-AB6DE54B3FA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61F4F6F-732E-9FC1-7AF3-40A2D91804F9}"/>
              </a:ext>
            </a:extLst>
          </p:cNvPr>
          <p:cNvSpPr>
            <a:spLocks noGrp="1"/>
          </p:cNvSpPr>
          <p:nvPr>
            <p:ph type="sldNum" sz="quarter" idx="5"/>
          </p:nvPr>
        </p:nvSpPr>
        <p:spPr/>
        <p:txBody>
          <a:bodyPr/>
          <a:lstStyle/>
          <a:p>
            <a:pPr>
              <a:defRPr/>
            </a:pPr>
            <a:fld id="{2A31B990-BC87-41FB-965D-9590EB3617D3}" type="slidenum">
              <a:rPr lang="en-GB" smtClean="0"/>
              <a:pPr>
                <a:defRPr/>
              </a:pPr>
              <a:t>29</a:t>
            </a:fld>
            <a:endParaRPr lang="en-GB"/>
          </a:p>
        </p:txBody>
      </p:sp>
    </p:spTree>
    <p:extLst>
      <p:ext uri="{BB962C8B-B14F-4D97-AF65-F5344CB8AC3E}">
        <p14:creationId xmlns:p14="http://schemas.microsoft.com/office/powerpoint/2010/main" val="1888615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1: White (no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9752" y="398800"/>
            <a:ext cx="4464495" cy="857272"/>
          </a:xfrm>
          <a:prstGeom prst="rect">
            <a:avLst/>
          </a:prstGeom>
        </p:spPr>
        <p:txBody>
          <a:bodyPr lIns="0" tIns="0" rIns="0" bIns="0" anchor="t"/>
          <a:lstStyle>
            <a:lvl1pPr>
              <a:defRPr sz="1800" b="0" i="0" cap="all" spc="280" baseline="0">
                <a:solidFill>
                  <a:srgbClr val="968C83"/>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dirty="0"/>
              <a:t>CLICK TO ADD PRESENTATION TITLE IN CAPS </a:t>
            </a:r>
            <a:br>
              <a:rPr lang="en-US" dirty="0"/>
            </a:br>
            <a:r>
              <a:rPr lang="en-US" dirty="0"/>
              <a:t>THREE LINE MAXIMUM</a:t>
            </a:r>
            <a:endParaRPr lang="en-GB" dirty="0"/>
          </a:p>
        </p:txBody>
      </p:sp>
      <p:sp>
        <p:nvSpPr>
          <p:cNvPr id="5" name="Text Placeholder 4"/>
          <p:cNvSpPr>
            <a:spLocks noGrp="1"/>
          </p:cNvSpPr>
          <p:nvPr>
            <p:ph type="body" sz="quarter" idx="10" hasCustomPrompt="1"/>
          </p:nvPr>
        </p:nvSpPr>
        <p:spPr>
          <a:xfrm>
            <a:off x="2484438" y="4917156"/>
            <a:ext cx="4175125" cy="244600"/>
          </a:xfrm>
          <a:prstGeom prst="rect">
            <a:avLst/>
          </a:prstGeom>
        </p:spPr>
        <p:txBody>
          <a:bodyPr lIns="0" tIns="0" rIns="0" bIns="0"/>
          <a:lstStyle>
            <a:lvl1pPr marL="0" indent="0" algn="ctr">
              <a:buNone/>
              <a:defRPr sz="1400" b="0" i="0" cap="none" spc="0" baseline="0">
                <a:solidFill>
                  <a:srgbClr val="968C83"/>
                </a:solidFill>
                <a:latin typeface="Segoe UI Semibold" panose="020B0702040204020203" pitchFamily="34" charset="0"/>
                <a:cs typeface="Segoe UI" panose="020B0502040204020203" pitchFamily="34" charset="0"/>
              </a:defRPr>
            </a:lvl1pPr>
          </a:lstStyle>
          <a:p>
            <a:pPr lvl="0"/>
            <a:r>
              <a:rPr lang="en-US" dirty="0"/>
              <a:t>Click to add date in full</a:t>
            </a:r>
            <a:endParaRPr lang="en-GB" dirty="0"/>
          </a:p>
        </p:txBody>
      </p:sp>
    </p:spTree>
    <p:extLst>
      <p:ext uri="{BB962C8B-B14F-4D97-AF65-F5344CB8AC3E}">
        <p14:creationId xmlns:p14="http://schemas.microsoft.com/office/powerpoint/2010/main" val="3584838901"/>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page image slide">
    <p:spTree>
      <p:nvGrpSpPr>
        <p:cNvPr id="1" name=""/>
        <p:cNvGrpSpPr/>
        <p:nvPr/>
      </p:nvGrpSpPr>
      <p:grpSpPr>
        <a:xfrm>
          <a:off x="0" y="0"/>
          <a:ext cx="0" cy="0"/>
          <a:chOff x="0" y="0"/>
          <a:chExt cx="0" cy="0"/>
        </a:xfrm>
      </p:grpSpPr>
      <p:sp>
        <p:nvSpPr>
          <p:cNvPr id="5" name="Picture Placeholder 11"/>
          <p:cNvSpPr>
            <a:spLocks noGrp="1"/>
          </p:cNvSpPr>
          <p:nvPr>
            <p:ph type="pic" sz="quarter" idx="15"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11" name="Picture Placeholder 5"/>
          <p:cNvSpPr>
            <a:spLocks noGrp="1" noChangeAspect="1"/>
          </p:cNvSpPr>
          <p:nvPr>
            <p:ph type="pic" sz="quarter" idx="10"/>
          </p:nvPr>
        </p:nvSpPr>
        <p:spPr>
          <a:xfrm>
            <a:off x="0" y="461964"/>
            <a:ext cx="7048500" cy="4552164"/>
          </a:xfrm>
          <a:prstGeom prst="rect">
            <a:avLst/>
          </a:prstGeom>
        </p:spPr>
        <p:txBody>
          <a:bodyPr/>
          <a:lstStyle>
            <a:lvl1pPr marL="0" indent="0" algn="ctr">
              <a:buNone/>
              <a:tabLst>
                <a:tab pos="3140075" algn="l"/>
              </a:tabLst>
              <a:defRPr baseline="0"/>
            </a:lvl1pPr>
          </a:lstStyle>
          <a:p>
            <a:r>
              <a:rPr lang="en-US"/>
              <a:t>Click icon to add picture</a:t>
            </a:r>
            <a:endParaRPr lang="en-GB" dirty="0"/>
          </a:p>
        </p:txBody>
      </p:sp>
      <p:sp>
        <p:nvSpPr>
          <p:cNvPr id="17" name="Content Placeholder 2"/>
          <p:cNvSpPr>
            <a:spLocks noGrp="1"/>
          </p:cNvSpPr>
          <p:nvPr>
            <p:ph idx="1" hasCustomPrompt="1"/>
          </p:nvPr>
        </p:nvSpPr>
        <p:spPr>
          <a:xfrm>
            <a:off x="7049150" y="887972"/>
            <a:ext cx="2094850" cy="1603548"/>
          </a:xfrm>
          <a:prstGeom prst="rect">
            <a:avLst/>
          </a:prstGeom>
          <a:noFill/>
        </p:spPr>
        <p:txBody>
          <a:bodyPr wrap="square" lIns="180000" tIns="180000" rIns="180000" bIns="72000" anchor="t" anchorCtr="0">
            <a:spAutoFit/>
          </a:bodyPr>
          <a:lstStyle>
            <a:lvl1pPr marL="180000" marR="0" indent="-180000" defTabSz="0" rtl="0" eaLnBrk="1" fontAlgn="auto" latinLnBrk="0" hangingPunct="1">
              <a:lnSpc>
                <a:spcPct val="100000"/>
              </a:lnSpc>
              <a:spcBef>
                <a:spcPts val="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9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ct val="1000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9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360000" marR="0" indent="0" defTabSz="0" rtl="0" eaLnBrk="1" fontAlgn="auto" latinLnBrk="0" hangingPunct="1">
              <a:lnSpc>
                <a:spcPct val="100000"/>
              </a:lnSpc>
              <a:spcBef>
                <a:spcPts val="0"/>
              </a:spcBef>
              <a:spcAft>
                <a:spcPts val="400"/>
              </a:spcAft>
              <a:buClr>
                <a:srgbClr val="C4D600"/>
              </a:buClr>
              <a:buSzTx/>
              <a:buFont typeface="Arial" panose="020B0604020202020204" pitchFamily="34" charset="0"/>
              <a:buNone/>
              <a:tabLst>
                <a:tab pos="288000" algn="l"/>
                <a:tab pos="594000" algn="l"/>
                <a:tab pos="936000" algn="l"/>
                <a:tab pos="1224000" algn="l"/>
              </a:tabLst>
              <a:defRPr sz="10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720000" indent="-180000" defTabSz="0">
              <a:lnSpc>
                <a:spcPct val="100000"/>
              </a:lnSpc>
              <a:spcBef>
                <a:spcPts val="0"/>
              </a:spcBef>
              <a:spcAft>
                <a:spcPts val="400"/>
              </a:spcAft>
              <a:buClr>
                <a:srgbClr val="C4D600"/>
              </a:buClr>
              <a:buFont typeface="Arial" panose="020B0604020202020204" pitchFamily="34" charset="0"/>
              <a:buChar char="•"/>
              <a:tabLst>
                <a:tab pos="288000" algn="l"/>
                <a:tab pos="594000" algn="l"/>
                <a:tab pos="936000" algn="l"/>
                <a:tab pos="1224000" algn="l"/>
              </a:tabLst>
              <a:defRPr sz="10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756000" indent="0" defTabSz="0">
              <a:lnSpc>
                <a:spcPct val="100000"/>
              </a:lnSpc>
              <a:spcBef>
                <a:spcPts val="0"/>
              </a:spcBef>
              <a:spcAft>
                <a:spcPts val="400"/>
              </a:spcAft>
              <a:buClr>
                <a:srgbClr val="C4D600"/>
              </a:buClr>
              <a:buFont typeface="Arial" pitchFamily="34" charset="0"/>
              <a:buNone/>
              <a:tabLst>
                <a:tab pos="288000" algn="l"/>
                <a:tab pos="594000" algn="l"/>
                <a:tab pos="936000" algn="l"/>
                <a:tab pos="1224000" algn="l"/>
              </a:tabLst>
              <a:defRPr sz="10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a:t>Click to add project information: client, architect, image credit, </a:t>
            </a:r>
            <a:r>
              <a:rPr lang="en-US" dirty="0" err="1"/>
              <a:t>etc</a:t>
            </a:r>
            <a:endParaRPr lang="en-US" dirty="0"/>
          </a:p>
          <a:p>
            <a:pPr lvl="0"/>
            <a:r>
              <a:rPr lang="en-US" dirty="0"/>
              <a:t>Use bullets button in paragraph tool bar on home tab to turn off bullets</a:t>
            </a:r>
          </a:p>
          <a:p>
            <a:pPr lvl="1"/>
            <a:r>
              <a:rPr lang="en-US" dirty="0"/>
              <a:t>Move text box down if project title is more than three lines</a:t>
            </a:r>
          </a:p>
        </p:txBody>
      </p:sp>
      <p:sp>
        <p:nvSpPr>
          <p:cNvPr id="10" name="Text Placeholder 9"/>
          <p:cNvSpPr>
            <a:spLocks noGrp="1"/>
          </p:cNvSpPr>
          <p:nvPr>
            <p:ph type="body" sz="quarter" idx="14" hasCustomPrompt="1"/>
          </p:nvPr>
        </p:nvSpPr>
        <p:spPr>
          <a:xfrm>
            <a:off x="7049150" y="435327"/>
            <a:ext cx="2094849" cy="461665"/>
          </a:xfrm>
          <a:prstGeom prst="rect">
            <a:avLst/>
          </a:prstGeom>
          <a:noFill/>
        </p:spPr>
        <p:txBody>
          <a:bodyPr wrap="square" lIns="180000" tIns="0" rIns="180000" bIns="0" anchor="t" anchorCtr="0">
            <a:spAutoFit/>
          </a:bodyPr>
          <a:lstStyle>
            <a:lvl1pPr marL="0" indent="0">
              <a:lnSpc>
                <a:spcPts val="1200"/>
              </a:lnSpc>
              <a:buNone/>
              <a:defRPr sz="1050" b="0" i="0" cap="all" spc="200" baseline="0">
                <a:solidFill>
                  <a:srgbClr val="000000"/>
                </a:solidFill>
                <a:latin typeface="Segoe UI Semibold" panose="020B0702040204020203" pitchFamily="34" charset="0"/>
                <a:cs typeface="Segoe UI" panose="020B0502040204020203" pitchFamily="34" charset="0"/>
              </a:defRPr>
            </a:lvl1pPr>
          </a:lstStyle>
          <a:p>
            <a:pPr lvl="0"/>
            <a:r>
              <a:rPr lang="en-US" dirty="0"/>
              <a:t>CLICK TO Add PROJECT TITLE </a:t>
            </a:r>
            <a:br>
              <a:rPr lang="en-US" dirty="0"/>
            </a:br>
            <a:r>
              <a:rPr lang="en-US" dirty="0"/>
              <a:t>AND LOCATION</a:t>
            </a:r>
            <a:endParaRPr lang="en-GB" dirty="0"/>
          </a:p>
        </p:txBody>
      </p:sp>
      <p:sp>
        <p:nvSpPr>
          <p:cNvPr id="6"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4124561599"/>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slide - option 1">
    <p:spTree>
      <p:nvGrpSpPr>
        <p:cNvPr id="1" name=""/>
        <p:cNvGrpSpPr/>
        <p:nvPr/>
      </p:nvGrpSpPr>
      <p:grpSpPr>
        <a:xfrm>
          <a:off x="0" y="0"/>
          <a:ext cx="0" cy="0"/>
          <a:chOff x="0" y="0"/>
          <a:chExt cx="0" cy="0"/>
        </a:xfrm>
      </p:grpSpPr>
      <p:sp>
        <p:nvSpPr>
          <p:cNvPr id="4" name="Picture Placeholder 11"/>
          <p:cNvSpPr>
            <a:spLocks noGrp="1"/>
          </p:cNvSpPr>
          <p:nvPr>
            <p:ph type="pic" sz="quarter" idx="1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5" name="Picture Placeholder 14"/>
          <p:cNvSpPr>
            <a:spLocks noGrp="1"/>
          </p:cNvSpPr>
          <p:nvPr>
            <p:ph type="pic" sz="quarter" idx="11" hasCustomPrompt="1"/>
          </p:nvPr>
        </p:nvSpPr>
        <p:spPr>
          <a:xfrm>
            <a:off x="0" y="1010954"/>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3" name="Title 1"/>
          <p:cNvSpPr>
            <a:spLocks noGrp="1"/>
          </p:cNvSpPr>
          <p:nvPr>
            <p:ph type="title" hasCustomPrompt="1"/>
          </p:nvPr>
        </p:nvSpPr>
        <p:spPr>
          <a:xfrm>
            <a:off x="467546" y="409677"/>
            <a:ext cx="5472605" cy="738664"/>
          </a:xfrm>
          <a:prstGeom prst="rect">
            <a:avLst/>
          </a:prstGeom>
          <a:noFill/>
        </p:spPr>
        <p:txBody>
          <a:bodyPr wrap="square" lIns="0" tIns="0" rIns="0" bIns="0">
            <a:spAutoFit/>
          </a:bodyPr>
          <a:lstStyle>
            <a:lvl1pPr algn="l">
              <a:defRPr sz="1600" b="0" i="0" cap="all" spc="240" baseline="0">
                <a:solidFill>
                  <a:srgbClr val="000000"/>
                </a:solidFill>
                <a:latin typeface="Segoe UI Semibold" panose="020B0702040204020203" pitchFamily="34" charset="0"/>
                <a:cs typeface="Segoe UI" panose="020B0502040204020203" pitchFamily="34" charset="0"/>
              </a:defRPr>
            </a:lvl1pPr>
          </a:lstStyle>
          <a:p>
            <a:r>
              <a:rPr lang="en-US" dirty="0"/>
              <a:t>CLICK TO ADD HEADING (CAPS) </a:t>
            </a:r>
            <a:br>
              <a:rPr lang="en-US" dirty="0"/>
            </a:br>
            <a:r>
              <a:rPr lang="en-GB" dirty="0"/>
              <a:t>THREE LINES MAX. EXTEND TEXT BOX WIDTH IF </a:t>
            </a:r>
            <a:r>
              <a:rPr lang="en-GB" dirty="0" err="1"/>
              <a:t>REQ</a:t>
            </a:r>
            <a:r>
              <a:rPr lang="en-GB" dirty="0"/>
              <a:t> BUT DO NOT MOVE POSITION</a:t>
            </a:r>
          </a:p>
        </p:txBody>
      </p:sp>
      <p:cxnSp>
        <p:nvCxnSpPr>
          <p:cNvPr id="6" name="Straight Connector 5"/>
          <p:cNvCxnSpPr/>
          <p:nvPr userDrawn="1"/>
        </p:nvCxnSpPr>
        <p:spPr>
          <a:xfrm>
            <a:off x="-108520" y="1336448"/>
            <a:ext cx="331468" cy="0"/>
          </a:xfrm>
          <a:prstGeom prst="line">
            <a:avLst/>
          </a:prstGeom>
          <a:ln w="6350" cap="sq">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12" hasCustomPrompt="1"/>
          </p:nvPr>
        </p:nvSpPr>
        <p:spPr>
          <a:xfrm>
            <a:off x="467544" y="1295708"/>
            <a:ext cx="2592288" cy="3710632"/>
          </a:xfrm>
          <a:prstGeom prst="rect">
            <a:avLst/>
          </a:prstGeom>
        </p:spPr>
        <p:txBody>
          <a:bodyPr lIns="0" tIns="0" rIns="0" bIns="108000">
            <a:noAutofit/>
          </a:bodyPr>
          <a:lstStyle>
            <a:lvl1pPr marL="180000" marR="0" indent="-180000" defTabSz="0" rtl="0" eaLnBrk="1" fontAlgn="auto" latinLnBrk="0" hangingPunct="1">
              <a:lnSpc>
                <a:spcPts val="18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ts val="18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540000" marR="0" indent="-180000" defTabSz="0" rtl="0" eaLnBrk="1" fontAlgn="auto" latinLnBrk="0" hangingPunct="1">
              <a:lnSpc>
                <a:spcPts val="18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4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720000" indent="-180000" defTabSz="0">
              <a:lnSpc>
                <a:spcPts val="1800"/>
              </a:lnSpc>
              <a:spcBef>
                <a:spcPts val="0"/>
              </a:spcBef>
              <a:spcAft>
                <a:spcPts val="400"/>
              </a:spcAft>
              <a:buClr>
                <a:srgbClr val="C4D600"/>
              </a:buClr>
              <a:buFont typeface="Arial" panose="020B0604020202020204" pitchFamily="34" charset="0"/>
              <a:buChar char="•"/>
              <a:tabLst>
                <a:tab pos="288000" algn="l"/>
                <a:tab pos="594000" algn="l"/>
                <a:tab pos="936000" algn="l"/>
                <a:tab pos="1224000" algn="l"/>
              </a:tabLst>
              <a:defRPr sz="14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900000" indent="-180000" defTabSz="0">
              <a:lnSpc>
                <a:spcPts val="1800"/>
              </a:lnSpc>
              <a:spcBef>
                <a:spcPts val="0"/>
              </a:spcBef>
              <a:spcAft>
                <a:spcPts val="400"/>
              </a:spcAft>
              <a:buClr>
                <a:srgbClr val="C4D600"/>
              </a:buClr>
              <a:buFont typeface="Arial" pitchFamily="34" charset="0"/>
              <a:buChar char="•"/>
              <a:tabLst>
                <a:tab pos="288000" algn="l"/>
                <a:tab pos="594000" algn="l"/>
                <a:tab pos="936000" algn="l"/>
                <a:tab pos="1224000" algn="l"/>
              </a:tabLst>
              <a:defRPr sz="14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a:t>Click to add supporting bullet points. To turn bullet points on and off use bullets button in paragraph tool bar on home tab</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sp>
        <p:nvSpPr>
          <p:cNvPr id="10" name="Content Placeholder 9"/>
          <p:cNvSpPr>
            <a:spLocks noGrp="1"/>
          </p:cNvSpPr>
          <p:nvPr>
            <p:ph sz="quarter" idx="13" hasCustomPrompt="1"/>
          </p:nvPr>
        </p:nvSpPr>
        <p:spPr>
          <a:xfrm>
            <a:off x="3271329" y="1296943"/>
            <a:ext cx="5399832" cy="3712411"/>
          </a:xfrm>
          <a:prstGeom prst="rect">
            <a:avLst/>
          </a:prstGeom>
        </p:spPr>
        <p:txBody>
          <a:bodyPr/>
          <a:lstStyle>
            <a:lvl1pPr marL="0" indent="0" algn="ctr">
              <a:buNone/>
              <a:defRPr sz="1800" baseline="0"/>
            </a:lvl1pPr>
          </a:lstStyle>
          <a:p>
            <a:pPr lvl="0"/>
            <a:r>
              <a:rPr lang="en-GB" dirty="0"/>
              <a:t>Click to add chart or table</a:t>
            </a:r>
          </a:p>
        </p:txBody>
      </p:sp>
      <p:sp>
        <p:nvSpPr>
          <p:cNvPr id="8"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683226130"/>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slide - option 2">
    <p:spTree>
      <p:nvGrpSpPr>
        <p:cNvPr id="1" name=""/>
        <p:cNvGrpSpPr/>
        <p:nvPr/>
      </p:nvGrpSpPr>
      <p:grpSpPr>
        <a:xfrm>
          <a:off x="0" y="0"/>
          <a:ext cx="0" cy="0"/>
          <a:chOff x="0" y="0"/>
          <a:chExt cx="0" cy="0"/>
        </a:xfrm>
      </p:grpSpPr>
      <p:sp>
        <p:nvSpPr>
          <p:cNvPr id="4" name="Picture Placeholder 11"/>
          <p:cNvSpPr>
            <a:spLocks noGrp="1"/>
          </p:cNvSpPr>
          <p:nvPr>
            <p:ph type="pic" sz="quarter" idx="1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5" name="Picture Placeholder 14"/>
          <p:cNvSpPr>
            <a:spLocks noGrp="1"/>
          </p:cNvSpPr>
          <p:nvPr>
            <p:ph type="pic" sz="quarter" idx="11" hasCustomPrompt="1"/>
          </p:nvPr>
        </p:nvSpPr>
        <p:spPr>
          <a:xfrm>
            <a:off x="0" y="1002873"/>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3" name="Title 1"/>
          <p:cNvSpPr>
            <a:spLocks noGrp="1"/>
          </p:cNvSpPr>
          <p:nvPr>
            <p:ph type="title" hasCustomPrompt="1"/>
          </p:nvPr>
        </p:nvSpPr>
        <p:spPr>
          <a:xfrm>
            <a:off x="467547" y="414946"/>
            <a:ext cx="5472605" cy="738664"/>
          </a:xfrm>
          <a:prstGeom prst="rect">
            <a:avLst/>
          </a:prstGeom>
          <a:noFill/>
        </p:spPr>
        <p:txBody>
          <a:bodyPr wrap="square" lIns="0" tIns="0" rIns="0" bIns="0">
            <a:spAutoFit/>
          </a:bodyPr>
          <a:lstStyle>
            <a:lvl1pPr algn="l">
              <a:defRPr sz="1600" b="0" i="0" cap="all" spc="240" baseline="0">
                <a:solidFill>
                  <a:srgbClr val="000000"/>
                </a:solidFill>
                <a:latin typeface="Segoe UI Semibold" panose="020B0702040204020203" pitchFamily="34" charset="0"/>
                <a:cs typeface="Segoe UI" panose="020B0502040204020203" pitchFamily="34" charset="0"/>
              </a:defRPr>
            </a:lvl1pPr>
          </a:lstStyle>
          <a:p>
            <a:r>
              <a:rPr lang="en-US" dirty="0"/>
              <a:t>CLICK TO ADD HEADING (CAPS) </a:t>
            </a:r>
            <a:br>
              <a:rPr lang="en-US" dirty="0"/>
            </a:br>
            <a:r>
              <a:rPr lang="en-GB" dirty="0"/>
              <a:t>THREE LINES MAX. EXTEND TEXT BOX WIDTH IF </a:t>
            </a:r>
            <a:r>
              <a:rPr lang="en-GB" dirty="0" err="1"/>
              <a:t>REQ</a:t>
            </a:r>
            <a:r>
              <a:rPr lang="en-GB" dirty="0"/>
              <a:t> BUT DO NOT MOVE POSITION</a:t>
            </a:r>
          </a:p>
        </p:txBody>
      </p:sp>
      <p:sp>
        <p:nvSpPr>
          <p:cNvPr id="8" name="Content Placeholder 2"/>
          <p:cNvSpPr>
            <a:spLocks noGrp="1"/>
          </p:cNvSpPr>
          <p:nvPr>
            <p:ph idx="13" hasCustomPrompt="1"/>
          </p:nvPr>
        </p:nvSpPr>
        <p:spPr>
          <a:xfrm>
            <a:off x="467544" y="4164892"/>
            <a:ext cx="8208144" cy="852848"/>
          </a:xfrm>
          <a:prstGeom prst="rect">
            <a:avLst/>
          </a:prstGeom>
        </p:spPr>
        <p:txBody>
          <a:bodyPr wrap="square" lIns="0" tIns="0" rIns="0" bIns="108000" anchor="b" anchorCtr="0">
            <a:spAutoFit/>
          </a:bodyPr>
          <a:lstStyle>
            <a:lvl1pPr marL="180000" marR="0" indent="-180000" defTabSz="0" rtl="0" eaLnBrk="1" fontAlgn="auto" latinLnBrk="0" hangingPunct="1">
              <a:lnSpc>
                <a:spcPts val="18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ts val="18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360000" marR="0" indent="0" defTabSz="0" rtl="0" eaLnBrk="1" fontAlgn="auto" latinLnBrk="0" hangingPunct="1">
              <a:lnSpc>
                <a:spcPts val="1600"/>
              </a:lnSpc>
              <a:spcBef>
                <a:spcPts val="0"/>
              </a:spcBef>
              <a:spcAft>
                <a:spcPts val="400"/>
              </a:spcAft>
              <a:buClr>
                <a:srgbClr val="C4D600"/>
              </a:buClr>
              <a:buSzTx/>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540000" indent="0" defTabSz="0">
              <a:lnSpc>
                <a:spcPts val="1600"/>
              </a:lnSpc>
              <a:spcBef>
                <a:spcPts val="0"/>
              </a:spcBef>
              <a:spcAft>
                <a:spcPts val="400"/>
              </a:spcAft>
              <a:buClr>
                <a:srgbClr val="C4D600"/>
              </a:buClr>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720000" indent="0" defTabSz="0">
              <a:lnSpc>
                <a:spcPts val="1600"/>
              </a:lnSpc>
              <a:spcBef>
                <a:spcPts val="0"/>
              </a:spcBef>
              <a:spcAft>
                <a:spcPts val="400"/>
              </a:spcAft>
              <a:buClr>
                <a:srgbClr val="C4D600"/>
              </a:buClr>
              <a:buFont typeface="Arial"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a:t>Click to add supporting bullet points. To turn bullet points on and off use bullets button in paragraph tool bar on home tab</a:t>
            </a:r>
          </a:p>
          <a:p>
            <a:pPr lvl="1"/>
            <a:r>
              <a:rPr lang="en-US" dirty="0"/>
              <a:t>Second level</a:t>
            </a:r>
          </a:p>
        </p:txBody>
      </p:sp>
      <p:sp>
        <p:nvSpPr>
          <p:cNvPr id="6" name="Content Placeholder 5"/>
          <p:cNvSpPr>
            <a:spLocks noGrp="1"/>
          </p:cNvSpPr>
          <p:nvPr>
            <p:ph sz="quarter" idx="14" hasCustomPrompt="1"/>
          </p:nvPr>
        </p:nvSpPr>
        <p:spPr>
          <a:xfrm>
            <a:off x="468313" y="1417638"/>
            <a:ext cx="8207375" cy="2519362"/>
          </a:xfrm>
          <a:prstGeom prst="rect">
            <a:avLst/>
          </a:prstGeom>
        </p:spPr>
        <p:txBody>
          <a:bodyPr/>
          <a:lstStyle>
            <a:lvl1pPr marL="0" indent="0" algn="ctr">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chart or table </a:t>
            </a:r>
            <a:br>
              <a:rPr lang="en-US" dirty="0"/>
            </a:br>
            <a:r>
              <a:rPr lang="en-US" dirty="0"/>
              <a:t>(if pasting in info from Excel this box must be selected first)</a:t>
            </a:r>
          </a:p>
        </p:txBody>
      </p:sp>
      <p:sp>
        <p:nvSpPr>
          <p:cNvPr id="7"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3572718283"/>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 image slide - 2 pictures">
    <p:spTree>
      <p:nvGrpSpPr>
        <p:cNvPr id="1" name=""/>
        <p:cNvGrpSpPr/>
        <p:nvPr/>
      </p:nvGrpSpPr>
      <p:grpSpPr>
        <a:xfrm>
          <a:off x="0" y="0"/>
          <a:ext cx="0" cy="0"/>
          <a:chOff x="0" y="0"/>
          <a:chExt cx="0" cy="0"/>
        </a:xfrm>
      </p:grpSpPr>
      <p:sp>
        <p:nvSpPr>
          <p:cNvPr id="8" name="Picture Placeholder 11"/>
          <p:cNvSpPr>
            <a:spLocks noGrp="1"/>
          </p:cNvSpPr>
          <p:nvPr>
            <p:ph type="pic" sz="quarter" idx="17"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10" name="Picture Placeholder 14"/>
          <p:cNvSpPr>
            <a:spLocks noGrp="1"/>
          </p:cNvSpPr>
          <p:nvPr>
            <p:ph type="pic" sz="quarter" idx="11" hasCustomPrompt="1"/>
          </p:nvPr>
        </p:nvSpPr>
        <p:spPr>
          <a:xfrm>
            <a:off x="0" y="100528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9" name="Picture Placeholder 8"/>
          <p:cNvSpPr>
            <a:spLocks noGrp="1" noChangeAspect="1"/>
          </p:cNvSpPr>
          <p:nvPr>
            <p:ph type="pic" sz="quarter" idx="10"/>
          </p:nvPr>
        </p:nvSpPr>
        <p:spPr>
          <a:xfrm>
            <a:off x="0" y="1934492"/>
            <a:ext cx="5940152"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6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11" name="Rectangle 8"/>
          <p:cNvSpPr>
            <a:spLocks noGrp="1" noChangeAspect="1"/>
          </p:cNvSpPr>
          <p:nvPr>
            <p:ph type="pic" sz="quarter" idx="12"/>
          </p:nvPr>
        </p:nvSpPr>
        <p:spPr>
          <a:xfrm>
            <a:off x="6072444" y="1934493"/>
            <a:ext cx="3071555"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6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12" name="Rectangle 6"/>
          <p:cNvSpPr>
            <a:spLocks noGrp="1"/>
          </p:cNvSpPr>
          <p:nvPr>
            <p:ph type="body" sz="quarter" idx="13" hasCustomPrompt="1"/>
          </p:nvPr>
        </p:nvSpPr>
        <p:spPr>
          <a:xfrm>
            <a:off x="467544" y="3817457"/>
            <a:ext cx="2456672" cy="336187"/>
          </a:xfrm>
          <a:prstGeom prst="rect">
            <a:avLst/>
          </a:prstGeom>
        </p:spPr>
        <p:txBody>
          <a:bodyPr lIns="0" tIns="0" rIns="0" bIns="0" anchor="t"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caption</a:t>
            </a:r>
          </a:p>
        </p:txBody>
      </p:sp>
      <p:sp>
        <p:nvSpPr>
          <p:cNvPr id="14" name="Rectangle 6"/>
          <p:cNvSpPr>
            <a:spLocks noGrp="1"/>
          </p:cNvSpPr>
          <p:nvPr>
            <p:ph type="body" sz="quarter" idx="15" hasCustomPrompt="1"/>
          </p:nvPr>
        </p:nvSpPr>
        <p:spPr>
          <a:xfrm>
            <a:off x="6078539" y="3817457"/>
            <a:ext cx="2519362" cy="335443"/>
          </a:xfrm>
          <a:prstGeom prst="rect">
            <a:avLst/>
          </a:prstGeom>
        </p:spPr>
        <p:txBody>
          <a:bodyPr lIns="0" tIns="0" rIns="0" bIns="0" anchor="t" anchorCtr="0">
            <a:noAutofit/>
          </a:bodyPr>
          <a:lstStyle>
            <a:lvl1pPr marL="0" marR="0" indent="0" algn="l" rtl="0" latinLnBrk="0">
              <a:spcBef>
                <a:spcPts val="0"/>
              </a:spcBef>
              <a:buFontTx/>
              <a:buNone/>
              <a:defRPr sz="10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caption</a:t>
            </a:r>
          </a:p>
        </p:txBody>
      </p:sp>
      <p:sp>
        <p:nvSpPr>
          <p:cNvPr id="15" name="Title 1"/>
          <p:cNvSpPr>
            <a:spLocks noGrp="1"/>
          </p:cNvSpPr>
          <p:nvPr>
            <p:ph type="title" hasCustomPrompt="1"/>
          </p:nvPr>
        </p:nvSpPr>
        <p:spPr>
          <a:xfrm>
            <a:off x="467996" y="414889"/>
            <a:ext cx="5472605"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a:t>CLICK TO ADD HEADING (CAPS) </a:t>
            </a:r>
            <a:br>
              <a:rPr lang="en-US" dirty="0"/>
            </a:br>
            <a:r>
              <a:rPr lang="en-GB" dirty="0"/>
              <a:t>THREE LINES MAX. EXTEND TEXT BOX WIDTH IF </a:t>
            </a:r>
            <a:r>
              <a:rPr lang="en-GB" dirty="0" err="1"/>
              <a:t>REQ</a:t>
            </a:r>
            <a:r>
              <a:rPr lang="en-GB" dirty="0"/>
              <a:t> BUT DO NOT MOVE POSITION</a:t>
            </a:r>
          </a:p>
        </p:txBody>
      </p:sp>
      <p:sp>
        <p:nvSpPr>
          <p:cNvPr id="17" name="Content Placeholder 2"/>
          <p:cNvSpPr>
            <a:spLocks noGrp="1"/>
          </p:cNvSpPr>
          <p:nvPr>
            <p:ph idx="19" hasCustomPrompt="1"/>
          </p:nvPr>
        </p:nvSpPr>
        <p:spPr>
          <a:xfrm>
            <a:off x="467993" y="1298737"/>
            <a:ext cx="8199744" cy="570720"/>
          </a:xfrm>
          <a:prstGeom prst="rect">
            <a:avLst/>
          </a:prstGeom>
        </p:spPr>
        <p:txBody>
          <a:bodyPr wrap="square" lIns="0" tIns="0" rIns="0" bIns="108000" anchor="t" anchorCtr="0">
            <a:spAutoFit/>
          </a:bodyPr>
          <a:lstStyle>
            <a:lvl1pPr marL="180000" marR="0" indent="-180000" defTabSz="0" rtl="0" eaLnBrk="1" fontAlgn="auto" latinLnBrk="0" hangingPunct="1">
              <a:lnSpc>
                <a:spcPts val="18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ts val="16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2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360000" marR="0" indent="0" defTabSz="0" rtl="0" eaLnBrk="1" fontAlgn="auto" latinLnBrk="0" hangingPunct="1">
              <a:lnSpc>
                <a:spcPts val="1600"/>
              </a:lnSpc>
              <a:spcBef>
                <a:spcPts val="0"/>
              </a:spcBef>
              <a:spcAft>
                <a:spcPts val="400"/>
              </a:spcAft>
              <a:buClr>
                <a:srgbClr val="C4D600"/>
              </a:buClr>
              <a:buSzTx/>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540000" indent="0" defTabSz="0">
              <a:lnSpc>
                <a:spcPts val="1600"/>
              </a:lnSpc>
              <a:spcBef>
                <a:spcPts val="0"/>
              </a:spcBef>
              <a:spcAft>
                <a:spcPts val="400"/>
              </a:spcAft>
              <a:buClr>
                <a:srgbClr val="C4D600"/>
              </a:buClr>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720000" indent="0" defTabSz="0">
              <a:lnSpc>
                <a:spcPts val="1600"/>
              </a:lnSpc>
              <a:spcBef>
                <a:spcPts val="0"/>
              </a:spcBef>
              <a:spcAft>
                <a:spcPts val="400"/>
              </a:spcAft>
              <a:buClr>
                <a:srgbClr val="C4D600"/>
              </a:buClr>
              <a:buFont typeface="Arial"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a:t>Click to add text if required – keep to a two line maximum. To turn bullet points on and off, use bullets button in paragraph tool bar on home tab</a:t>
            </a:r>
          </a:p>
        </p:txBody>
      </p:sp>
      <p:sp>
        <p:nvSpPr>
          <p:cNvPr id="13"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3511215413"/>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 image slide - 3 pictures">
    <p:spTree>
      <p:nvGrpSpPr>
        <p:cNvPr id="1" name=""/>
        <p:cNvGrpSpPr/>
        <p:nvPr/>
      </p:nvGrpSpPr>
      <p:grpSpPr>
        <a:xfrm>
          <a:off x="0" y="0"/>
          <a:ext cx="0" cy="0"/>
          <a:chOff x="0" y="0"/>
          <a:chExt cx="0" cy="0"/>
        </a:xfrm>
      </p:grpSpPr>
      <p:sp>
        <p:nvSpPr>
          <p:cNvPr id="16" name="Picture Placeholder 11"/>
          <p:cNvSpPr>
            <a:spLocks noGrp="1"/>
          </p:cNvSpPr>
          <p:nvPr>
            <p:ph type="pic" sz="quarter" idx="17"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9" name="Picture Placeholder 8"/>
          <p:cNvSpPr>
            <a:spLocks noGrp="1" noChangeAspect="1"/>
          </p:cNvSpPr>
          <p:nvPr>
            <p:ph type="pic" sz="quarter" idx="10"/>
          </p:nvPr>
        </p:nvSpPr>
        <p:spPr>
          <a:xfrm>
            <a:off x="-1" y="1934492"/>
            <a:ext cx="3057526"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6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10" name="Rectangle 8"/>
          <p:cNvSpPr>
            <a:spLocks noGrp="1" noChangeAspect="1"/>
          </p:cNvSpPr>
          <p:nvPr>
            <p:ph type="pic" sz="quarter" idx="11"/>
          </p:nvPr>
        </p:nvSpPr>
        <p:spPr>
          <a:xfrm>
            <a:off x="3203848" y="1934493"/>
            <a:ext cx="2736304"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6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11" name="Rectangle 8"/>
          <p:cNvSpPr>
            <a:spLocks noGrp="1" noChangeAspect="1"/>
          </p:cNvSpPr>
          <p:nvPr>
            <p:ph type="pic" sz="quarter" idx="12"/>
          </p:nvPr>
        </p:nvSpPr>
        <p:spPr>
          <a:xfrm>
            <a:off x="6072444" y="1934493"/>
            <a:ext cx="3071555"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6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12" name="Rectangle 6"/>
          <p:cNvSpPr>
            <a:spLocks noGrp="1"/>
          </p:cNvSpPr>
          <p:nvPr>
            <p:ph type="body" sz="quarter" idx="13" hasCustomPrompt="1"/>
          </p:nvPr>
        </p:nvSpPr>
        <p:spPr>
          <a:xfrm>
            <a:off x="459592" y="3817457"/>
            <a:ext cx="2601659" cy="334800"/>
          </a:xfrm>
          <a:prstGeom prst="rect">
            <a:avLst/>
          </a:prstGeom>
        </p:spPr>
        <p:txBody>
          <a:bodyPr lIns="0" tIns="0" rIns="0" bIns="0" anchor="t"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caption</a:t>
            </a:r>
          </a:p>
          <a:p>
            <a:pPr lvl="0"/>
            <a:endParaRPr lang="en-US" dirty="0"/>
          </a:p>
        </p:txBody>
      </p:sp>
      <p:sp>
        <p:nvSpPr>
          <p:cNvPr id="13" name="Rectangle 6"/>
          <p:cNvSpPr>
            <a:spLocks noGrp="1"/>
          </p:cNvSpPr>
          <p:nvPr>
            <p:ph type="body" sz="quarter" idx="14" hasCustomPrompt="1"/>
          </p:nvPr>
        </p:nvSpPr>
        <p:spPr>
          <a:xfrm>
            <a:off x="3203848" y="3817457"/>
            <a:ext cx="2736303" cy="334800"/>
          </a:xfrm>
          <a:prstGeom prst="rect">
            <a:avLst/>
          </a:prstGeom>
        </p:spPr>
        <p:txBody>
          <a:bodyPr lIns="0" tIns="0" rIns="0" bIns="0" anchor="t" anchorCtr="0">
            <a:noAutofit/>
          </a:bodyPr>
          <a:lstStyle>
            <a:lvl1pPr marL="0" marR="0" indent="0" algn="l" rtl="0" latinLnBrk="0">
              <a:spcBef>
                <a:spcPts val="0"/>
              </a:spcBef>
              <a:buFontTx/>
              <a:buNone/>
              <a:defRPr sz="10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caption</a:t>
            </a:r>
          </a:p>
        </p:txBody>
      </p:sp>
      <p:sp>
        <p:nvSpPr>
          <p:cNvPr id="14" name="Rectangle 6"/>
          <p:cNvSpPr>
            <a:spLocks noGrp="1"/>
          </p:cNvSpPr>
          <p:nvPr>
            <p:ph type="body" sz="quarter" idx="15" hasCustomPrompt="1"/>
          </p:nvPr>
        </p:nvSpPr>
        <p:spPr>
          <a:xfrm>
            <a:off x="6075365" y="3817457"/>
            <a:ext cx="2519362" cy="334800"/>
          </a:xfrm>
          <a:prstGeom prst="rect">
            <a:avLst/>
          </a:prstGeom>
        </p:spPr>
        <p:txBody>
          <a:bodyPr lIns="0" tIns="0" rIns="0" bIns="0" anchor="t" anchorCtr="0">
            <a:noAutofit/>
          </a:bodyPr>
          <a:lstStyle>
            <a:lvl1pPr marL="0" marR="0" indent="0" algn="l" rtl="0" latinLnBrk="0">
              <a:spcBef>
                <a:spcPts val="0"/>
              </a:spcBef>
              <a:buFontTx/>
              <a:buNone/>
              <a:defRPr sz="10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caption</a:t>
            </a:r>
          </a:p>
        </p:txBody>
      </p:sp>
      <p:sp>
        <p:nvSpPr>
          <p:cNvPr id="17" name="Picture Placeholder 14"/>
          <p:cNvSpPr>
            <a:spLocks noGrp="1"/>
          </p:cNvSpPr>
          <p:nvPr>
            <p:ph type="pic" sz="quarter" idx="18" hasCustomPrompt="1"/>
          </p:nvPr>
        </p:nvSpPr>
        <p:spPr>
          <a:xfrm>
            <a:off x="0" y="100528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19" name="Title 1"/>
          <p:cNvSpPr>
            <a:spLocks noGrp="1"/>
          </p:cNvSpPr>
          <p:nvPr>
            <p:ph type="title" hasCustomPrompt="1"/>
          </p:nvPr>
        </p:nvSpPr>
        <p:spPr>
          <a:xfrm>
            <a:off x="467996" y="414889"/>
            <a:ext cx="5472605"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a:t>CLICK TO ADD HEADING (CAPS) </a:t>
            </a:r>
            <a:br>
              <a:rPr lang="en-US" dirty="0"/>
            </a:br>
            <a:r>
              <a:rPr lang="en-GB" dirty="0"/>
              <a:t>THREE LINES MAX. EXTEND TEXT BOX WIDTH IF </a:t>
            </a:r>
            <a:r>
              <a:rPr lang="en-GB" dirty="0" err="1"/>
              <a:t>REQ</a:t>
            </a:r>
            <a:r>
              <a:rPr lang="en-GB" dirty="0"/>
              <a:t> BUT DO NOT MOVE POSITION</a:t>
            </a:r>
          </a:p>
        </p:txBody>
      </p:sp>
      <p:sp>
        <p:nvSpPr>
          <p:cNvPr id="21" name="Content Placeholder 2"/>
          <p:cNvSpPr>
            <a:spLocks noGrp="1"/>
          </p:cNvSpPr>
          <p:nvPr>
            <p:ph idx="19" hasCustomPrompt="1"/>
          </p:nvPr>
        </p:nvSpPr>
        <p:spPr>
          <a:xfrm>
            <a:off x="467993" y="1298737"/>
            <a:ext cx="8207695" cy="570720"/>
          </a:xfrm>
          <a:prstGeom prst="rect">
            <a:avLst/>
          </a:prstGeom>
        </p:spPr>
        <p:txBody>
          <a:bodyPr wrap="square" lIns="0" tIns="0" rIns="0" bIns="108000" anchor="t" anchorCtr="0">
            <a:spAutoFit/>
          </a:bodyPr>
          <a:lstStyle>
            <a:lvl1pPr marL="180000" marR="0" indent="-180000" defTabSz="0" rtl="0" eaLnBrk="1" fontAlgn="auto" latinLnBrk="0" hangingPunct="1">
              <a:lnSpc>
                <a:spcPts val="18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ts val="16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2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360000" marR="0" indent="0" defTabSz="0" rtl="0" eaLnBrk="1" fontAlgn="auto" latinLnBrk="0" hangingPunct="1">
              <a:lnSpc>
                <a:spcPts val="1600"/>
              </a:lnSpc>
              <a:spcBef>
                <a:spcPts val="0"/>
              </a:spcBef>
              <a:spcAft>
                <a:spcPts val="400"/>
              </a:spcAft>
              <a:buClr>
                <a:srgbClr val="C4D600"/>
              </a:buClr>
              <a:buSzTx/>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540000" indent="0" defTabSz="0">
              <a:lnSpc>
                <a:spcPts val="1600"/>
              </a:lnSpc>
              <a:spcBef>
                <a:spcPts val="0"/>
              </a:spcBef>
              <a:spcAft>
                <a:spcPts val="400"/>
              </a:spcAft>
              <a:buClr>
                <a:srgbClr val="C4D600"/>
              </a:buClr>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720000" indent="0" defTabSz="0">
              <a:lnSpc>
                <a:spcPts val="1600"/>
              </a:lnSpc>
              <a:spcBef>
                <a:spcPts val="0"/>
              </a:spcBef>
              <a:spcAft>
                <a:spcPts val="400"/>
              </a:spcAft>
              <a:buClr>
                <a:srgbClr val="C4D600"/>
              </a:buClr>
              <a:buFont typeface="Arial"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a:t>Click to add text if required – keep to a two line maximum. To turn bullet points on and off, use bullets button in paragraph tool bar on home tab</a:t>
            </a:r>
          </a:p>
        </p:txBody>
      </p:sp>
      <p:sp>
        <p:nvSpPr>
          <p:cNvPr id="15"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2326792442"/>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ulti image slide - 4 pictures">
    <p:spTree>
      <p:nvGrpSpPr>
        <p:cNvPr id="1" name=""/>
        <p:cNvGrpSpPr/>
        <p:nvPr/>
      </p:nvGrpSpPr>
      <p:grpSpPr>
        <a:xfrm>
          <a:off x="0" y="0"/>
          <a:ext cx="0" cy="0"/>
          <a:chOff x="0" y="0"/>
          <a:chExt cx="0" cy="0"/>
        </a:xfrm>
      </p:grpSpPr>
      <p:sp>
        <p:nvSpPr>
          <p:cNvPr id="20" name="Picture Placeholder 11"/>
          <p:cNvSpPr>
            <a:spLocks noGrp="1"/>
          </p:cNvSpPr>
          <p:nvPr>
            <p:ph type="pic" sz="quarter" idx="2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9" name="Picture Placeholder 8"/>
          <p:cNvSpPr>
            <a:spLocks noGrp="1" noChangeAspect="1"/>
          </p:cNvSpPr>
          <p:nvPr>
            <p:ph type="pic" sz="quarter" idx="10"/>
          </p:nvPr>
        </p:nvSpPr>
        <p:spPr>
          <a:xfrm>
            <a:off x="0" y="1934492"/>
            <a:ext cx="3296328"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2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10" name="Rectangle 8"/>
          <p:cNvSpPr>
            <a:spLocks noGrp="1"/>
          </p:cNvSpPr>
          <p:nvPr>
            <p:ph type="pic" sz="quarter" idx="11"/>
          </p:nvPr>
        </p:nvSpPr>
        <p:spPr>
          <a:xfrm>
            <a:off x="3437488" y="1933200"/>
            <a:ext cx="1800000" cy="18000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l" rtl="0" latinLnBrk="0">
              <a:spcBef>
                <a:spcPct val="20000"/>
              </a:spcBef>
              <a:buFontTx/>
              <a:buNone/>
              <a:defRPr sz="11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12" name="Rectangle 6"/>
          <p:cNvSpPr>
            <a:spLocks noGrp="1"/>
          </p:cNvSpPr>
          <p:nvPr>
            <p:ph type="body" sz="quarter" idx="13" hasCustomPrompt="1"/>
          </p:nvPr>
        </p:nvSpPr>
        <p:spPr>
          <a:xfrm>
            <a:off x="459591" y="3817457"/>
            <a:ext cx="2840200" cy="334800"/>
          </a:xfrm>
          <a:prstGeom prst="rect">
            <a:avLst/>
          </a:prstGeom>
        </p:spPr>
        <p:txBody>
          <a:bodyPr lIns="0" tIns="0" rIns="0" bIns="0" anchor="t"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caption</a:t>
            </a:r>
          </a:p>
          <a:p>
            <a:pPr lvl="0"/>
            <a:endParaRPr lang="en-US" dirty="0"/>
          </a:p>
        </p:txBody>
      </p:sp>
      <p:sp>
        <p:nvSpPr>
          <p:cNvPr id="13" name="Rectangle 6"/>
          <p:cNvSpPr>
            <a:spLocks noGrp="1"/>
          </p:cNvSpPr>
          <p:nvPr>
            <p:ph type="body" sz="quarter" idx="14" hasCustomPrompt="1"/>
          </p:nvPr>
        </p:nvSpPr>
        <p:spPr>
          <a:xfrm>
            <a:off x="3435865" y="3817457"/>
            <a:ext cx="1800000" cy="334800"/>
          </a:xfrm>
          <a:prstGeom prst="rect">
            <a:avLst/>
          </a:prstGeom>
        </p:spPr>
        <p:txBody>
          <a:bodyPr lIns="0" tIns="0" rIns="0" bIns="0" anchor="t" anchorCtr="0">
            <a:noAutofit/>
          </a:bodyPr>
          <a:lstStyle>
            <a:lvl1pPr marL="0" marR="0" indent="0" algn="l" rtl="0" latinLnBrk="0">
              <a:spcBef>
                <a:spcPts val="0"/>
              </a:spcBef>
              <a:buFontTx/>
              <a:buNone/>
              <a:defRPr sz="10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caption</a:t>
            </a:r>
          </a:p>
        </p:txBody>
      </p:sp>
      <p:sp>
        <p:nvSpPr>
          <p:cNvPr id="14" name="Rectangle 6"/>
          <p:cNvSpPr>
            <a:spLocks noGrp="1"/>
          </p:cNvSpPr>
          <p:nvPr>
            <p:ph type="body" sz="quarter" idx="15" hasCustomPrompt="1"/>
          </p:nvPr>
        </p:nvSpPr>
        <p:spPr>
          <a:xfrm>
            <a:off x="5396070" y="3817457"/>
            <a:ext cx="1800000" cy="334800"/>
          </a:xfrm>
          <a:prstGeom prst="rect">
            <a:avLst/>
          </a:prstGeom>
        </p:spPr>
        <p:txBody>
          <a:bodyPr lIns="0" tIns="0" rIns="0" bIns="0" anchor="t" anchorCtr="0">
            <a:noAutofit/>
          </a:bodyPr>
          <a:lstStyle>
            <a:lvl1pPr marL="0" marR="0" indent="0" algn="l" rtl="0" latinLnBrk="0">
              <a:spcBef>
                <a:spcPts val="0"/>
              </a:spcBef>
              <a:buFontTx/>
              <a:buNone/>
              <a:defRPr sz="10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caption</a:t>
            </a:r>
          </a:p>
        </p:txBody>
      </p:sp>
      <p:sp>
        <p:nvSpPr>
          <p:cNvPr id="16" name="Rectangle 8"/>
          <p:cNvSpPr>
            <a:spLocks noGrp="1"/>
          </p:cNvSpPr>
          <p:nvPr>
            <p:ph type="pic" sz="quarter" idx="16"/>
          </p:nvPr>
        </p:nvSpPr>
        <p:spPr>
          <a:xfrm>
            <a:off x="5393728" y="1934369"/>
            <a:ext cx="1800000" cy="1800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1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17" name="Rectangle 8"/>
          <p:cNvSpPr>
            <a:spLocks noGrp="1"/>
          </p:cNvSpPr>
          <p:nvPr>
            <p:ph type="pic" sz="quarter" idx="17"/>
          </p:nvPr>
        </p:nvSpPr>
        <p:spPr>
          <a:xfrm>
            <a:off x="7353216" y="1933200"/>
            <a:ext cx="1800000" cy="18000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1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18" name="Rectangle 6"/>
          <p:cNvSpPr>
            <a:spLocks noGrp="1"/>
          </p:cNvSpPr>
          <p:nvPr>
            <p:ph type="body" sz="quarter" idx="18" hasCustomPrompt="1"/>
          </p:nvPr>
        </p:nvSpPr>
        <p:spPr>
          <a:xfrm>
            <a:off x="7355828" y="3817457"/>
            <a:ext cx="1529509" cy="334800"/>
          </a:xfrm>
          <a:prstGeom prst="rect">
            <a:avLst/>
          </a:prstGeom>
        </p:spPr>
        <p:txBody>
          <a:bodyPr lIns="0" tIns="0" rIns="0" bIns="0" anchor="t" anchorCtr="0">
            <a:noAutofit/>
          </a:bodyPr>
          <a:lstStyle>
            <a:lvl1pPr marL="0" marR="0" indent="0" algn="l" rtl="0" latinLnBrk="0">
              <a:spcBef>
                <a:spcPts val="0"/>
              </a:spcBef>
              <a:buFontTx/>
              <a:buNone/>
              <a:defRPr sz="10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caption</a:t>
            </a:r>
          </a:p>
        </p:txBody>
      </p:sp>
      <p:sp>
        <p:nvSpPr>
          <p:cNvPr id="19" name="Picture Placeholder 14"/>
          <p:cNvSpPr>
            <a:spLocks noGrp="1"/>
          </p:cNvSpPr>
          <p:nvPr>
            <p:ph type="pic" sz="quarter" idx="21" hasCustomPrompt="1"/>
          </p:nvPr>
        </p:nvSpPr>
        <p:spPr>
          <a:xfrm>
            <a:off x="0" y="100528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22" name="Title 1"/>
          <p:cNvSpPr>
            <a:spLocks noGrp="1"/>
          </p:cNvSpPr>
          <p:nvPr>
            <p:ph type="title" hasCustomPrompt="1"/>
          </p:nvPr>
        </p:nvSpPr>
        <p:spPr>
          <a:xfrm>
            <a:off x="467996" y="414889"/>
            <a:ext cx="5472605"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a:t>CLICK TO ADD HEADING (CAPS) </a:t>
            </a:r>
            <a:br>
              <a:rPr lang="en-US" dirty="0"/>
            </a:br>
            <a:r>
              <a:rPr lang="en-GB" dirty="0"/>
              <a:t>THREE LINES MAX. EXTEND TEXT BOX WIDTH IF </a:t>
            </a:r>
            <a:r>
              <a:rPr lang="en-GB" dirty="0" err="1"/>
              <a:t>REQ</a:t>
            </a:r>
            <a:r>
              <a:rPr lang="en-GB" dirty="0"/>
              <a:t> BUT DO NOT MOVE POSITION</a:t>
            </a:r>
          </a:p>
        </p:txBody>
      </p:sp>
      <p:sp>
        <p:nvSpPr>
          <p:cNvPr id="24" name="Content Placeholder 2"/>
          <p:cNvSpPr>
            <a:spLocks noGrp="1"/>
          </p:cNvSpPr>
          <p:nvPr>
            <p:ph idx="19" hasCustomPrompt="1"/>
          </p:nvPr>
        </p:nvSpPr>
        <p:spPr>
          <a:xfrm>
            <a:off x="467993" y="1298737"/>
            <a:ext cx="8207695" cy="570720"/>
          </a:xfrm>
          <a:prstGeom prst="rect">
            <a:avLst/>
          </a:prstGeom>
        </p:spPr>
        <p:txBody>
          <a:bodyPr wrap="square" lIns="0" tIns="0" rIns="0" bIns="108000" anchor="t" anchorCtr="0">
            <a:spAutoFit/>
          </a:bodyPr>
          <a:lstStyle>
            <a:lvl1pPr marL="180000" marR="0" indent="-180000" defTabSz="0" rtl="0" eaLnBrk="1" fontAlgn="auto" latinLnBrk="0" hangingPunct="1">
              <a:lnSpc>
                <a:spcPts val="18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ts val="16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2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360000" marR="0" indent="0" defTabSz="0" rtl="0" eaLnBrk="1" fontAlgn="auto" latinLnBrk="0" hangingPunct="1">
              <a:lnSpc>
                <a:spcPts val="1600"/>
              </a:lnSpc>
              <a:spcBef>
                <a:spcPts val="0"/>
              </a:spcBef>
              <a:spcAft>
                <a:spcPts val="400"/>
              </a:spcAft>
              <a:buClr>
                <a:srgbClr val="C4D600"/>
              </a:buClr>
              <a:buSzTx/>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540000" indent="0" defTabSz="0">
              <a:lnSpc>
                <a:spcPts val="1600"/>
              </a:lnSpc>
              <a:spcBef>
                <a:spcPts val="0"/>
              </a:spcBef>
              <a:spcAft>
                <a:spcPts val="400"/>
              </a:spcAft>
              <a:buClr>
                <a:srgbClr val="C4D600"/>
              </a:buClr>
              <a:buFont typeface="Arial" panose="020B0604020202020204"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720000" indent="0" defTabSz="0">
              <a:lnSpc>
                <a:spcPts val="1600"/>
              </a:lnSpc>
              <a:spcBef>
                <a:spcPts val="0"/>
              </a:spcBef>
              <a:spcAft>
                <a:spcPts val="400"/>
              </a:spcAft>
              <a:buClr>
                <a:srgbClr val="C4D600"/>
              </a:buClr>
              <a:buFont typeface="Arial" pitchFamily="34" charset="0"/>
              <a:buNone/>
              <a:tabLst>
                <a:tab pos="288000" algn="l"/>
                <a:tab pos="594000" algn="l"/>
                <a:tab pos="936000" algn="l"/>
                <a:tab pos="1224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a:t>Click to add text if required – keep to a two line maximum. To turn bullet points on and off, use bullets button in paragraph tool bar on home tab</a:t>
            </a:r>
          </a:p>
        </p:txBody>
      </p:sp>
      <p:sp>
        <p:nvSpPr>
          <p:cNvPr id="15"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3276630170"/>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ulti image slide - portrait">
    <p:spTree>
      <p:nvGrpSpPr>
        <p:cNvPr id="1" name=""/>
        <p:cNvGrpSpPr/>
        <p:nvPr/>
      </p:nvGrpSpPr>
      <p:grpSpPr>
        <a:xfrm>
          <a:off x="0" y="0"/>
          <a:ext cx="0" cy="0"/>
          <a:chOff x="0" y="0"/>
          <a:chExt cx="0" cy="0"/>
        </a:xfrm>
      </p:grpSpPr>
      <p:sp>
        <p:nvSpPr>
          <p:cNvPr id="21" name="Picture Placeholder 14"/>
          <p:cNvSpPr>
            <a:spLocks noGrp="1"/>
          </p:cNvSpPr>
          <p:nvPr>
            <p:ph type="pic" sz="quarter" idx="21" hasCustomPrompt="1"/>
          </p:nvPr>
        </p:nvSpPr>
        <p:spPr>
          <a:xfrm>
            <a:off x="0" y="373450"/>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14" name="Rectangle 6"/>
          <p:cNvSpPr>
            <a:spLocks noGrp="1"/>
          </p:cNvSpPr>
          <p:nvPr>
            <p:ph type="body" sz="quarter" idx="15" hasCustomPrompt="1"/>
          </p:nvPr>
        </p:nvSpPr>
        <p:spPr>
          <a:xfrm>
            <a:off x="467740" y="4682940"/>
            <a:ext cx="2362919" cy="326900"/>
          </a:xfrm>
          <a:prstGeom prst="rect">
            <a:avLst/>
          </a:prstGeom>
        </p:spPr>
        <p:txBody>
          <a:bodyPr lIns="0" tIns="0" rIns="0" bIns="72000" anchor="b" anchorCtr="0">
            <a:noAutofit/>
          </a:bodyPr>
          <a:lstStyle>
            <a:lvl1pPr marL="0" marR="0" indent="0" algn="l" rtl="0" latinLnBrk="0">
              <a:spcBef>
                <a:spcPts val="0"/>
              </a:spcBef>
              <a:buFontTx/>
              <a:buNone/>
              <a:defRPr sz="10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image caption</a:t>
            </a:r>
          </a:p>
        </p:txBody>
      </p:sp>
      <p:sp>
        <p:nvSpPr>
          <p:cNvPr id="17" name="Rectangle 8"/>
          <p:cNvSpPr>
            <a:spLocks noGrp="1"/>
          </p:cNvSpPr>
          <p:nvPr>
            <p:ph type="pic" sz="quarter" idx="17"/>
          </p:nvPr>
        </p:nvSpPr>
        <p:spPr>
          <a:xfrm>
            <a:off x="6194064" y="465749"/>
            <a:ext cx="2949936" cy="454320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1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24" name="Rectangle 8"/>
          <p:cNvSpPr>
            <a:spLocks noGrp="1"/>
          </p:cNvSpPr>
          <p:nvPr>
            <p:ph type="pic" sz="quarter" idx="22"/>
          </p:nvPr>
        </p:nvSpPr>
        <p:spPr>
          <a:xfrm>
            <a:off x="3087128" y="465750"/>
            <a:ext cx="2952000" cy="4544090"/>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anchor="t">
            <a:normAutofit/>
          </a:bodyPr>
          <a:lstStyle>
            <a:lvl1pPr marL="0" marR="0" indent="1588" algn="ctr" rtl="0" latinLnBrk="0">
              <a:spcBef>
                <a:spcPct val="20000"/>
              </a:spcBef>
              <a:buFontTx/>
              <a:buNone/>
              <a:defRPr sz="1100" i="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a:t>Click icon to add picture</a:t>
            </a:r>
            <a:endParaRPr lang="en-US" dirty="0"/>
          </a:p>
        </p:txBody>
      </p:sp>
      <p:sp>
        <p:nvSpPr>
          <p:cNvPr id="20" name="Picture Placeholder 11"/>
          <p:cNvSpPr>
            <a:spLocks noGrp="1"/>
          </p:cNvSpPr>
          <p:nvPr>
            <p:ph type="pic" sz="quarter" idx="2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15" name="Title 1"/>
          <p:cNvSpPr>
            <a:spLocks noGrp="1"/>
          </p:cNvSpPr>
          <p:nvPr>
            <p:ph type="title" hasCustomPrompt="1"/>
          </p:nvPr>
        </p:nvSpPr>
        <p:spPr>
          <a:xfrm>
            <a:off x="467546" y="417179"/>
            <a:ext cx="2363118"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a:t>CLICK TO ADD </a:t>
            </a:r>
            <a:br>
              <a:rPr lang="en-US" dirty="0"/>
            </a:br>
            <a:r>
              <a:rPr lang="en-US" dirty="0"/>
              <a:t>short HEADING three</a:t>
            </a:r>
            <a:r>
              <a:rPr lang="en-GB" dirty="0"/>
              <a:t> LINES MAX.</a:t>
            </a:r>
          </a:p>
        </p:txBody>
      </p:sp>
      <p:sp>
        <p:nvSpPr>
          <p:cNvPr id="10" name="Content Placeholder 2"/>
          <p:cNvSpPr>
            <a:spLocks noGrp="1"/>
          </p:cNvSpPr>
          <p:nvPr>
            <p:ph idx="12" hasCustomPrompt="1"/>
          </p:nvPr>
        </p:nvSpPr>
        <p:spPr>
          <a:xfrm>
            <a:off x="467544" y="1297093"/>
            <a:ext cx="2363120" cy="3288599"/>
          </a:xfrm>
          <a:prstGeom prst="rect">
            <a:avLst/>
          </a:prstGeom>
        </p:spPr>
        <p:txBody>
          <a:bodyPr lIns="0" tIns="0" rIns="0" bIns="108000">
            <a:noAutofit/>
          </a:bodyPr>
          <a:lstStyle>
            <a:lvl1pPr marL="180000" marR="0" indent="-180000" defTabSz="0" rtl="0" eaLnBrk="1" fontAlgn="auto" latinLnBrk="0" hangingPunct="1">
              <a:lnSpc>
                <a:spcPts val="18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360000" marR="0" indent="-180000" defTabSz="0" rtl="0" eaLnBrk="1" fontAlgn="auto" latinLnBrk="0" hangingPunct="1">
              <a:lnSpc>
                <a:spcPts val="18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540000" marR="0" indent="-180000" defTabSz="0" rtl="0" eaLnBrk="1" fontAlgn="auto" latinLnBrk="0" hangingPunct="1">
              <a:lnSpc>
                <a:spcPts val="18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4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720000" indent="-180000" defTabSz="0">
              <a:lnSpc>
                <a:spcPts val="1800"/>
              </a:lnSpc>
              <a:spcBef>
                <a:spcPts val="0"/>
              </a:spcBef>
              <a:spcAft>
                <a:spcPts val="400"/>
              </a:spcAft>
              <a:buClr>
                <a:srgbClr val="C4D600"/>
              </a:buClr>
              <a:buFont typeface="Arial" panose="020B0604020202020204" pitchFamily="34" charset="0"/>
              <a:buChar char="•"/>
              <a:tabLst>
                <a:tab pos="288000" algn="l"/>
                <a:tab pos="594000" algn="l"/>
                <a:tab pos="936000" algn="l"/>
                <a:tab pos="1224000" algn="l"/>
              </a:tabLst>
              <a:defRPr sz="14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900000" indent="-180000" defTabSz="0">
              <a:lnSpc>
                <a:spcPts val="1800"/>
              </a:lnSpc>
              <a:spcBef>
                <a:spcPts val="0"/>
              </a:spcBef>
              <a:spcAft>
                <a:spcPts val="400"/>
              </a:spcAft>
              <a:buClr>
                <a:srgbClr val="C4D600"/>
              </a:buClr>
              <a:buFont typeface="Arial" pitchFamily="34" charset="0"/>
              <a:buChar char="•"/>
              <a:tabLst>
                <a:tab pos="288000" algn="l"/>
                <a:tab pos="594000" algn="l"/>
                <a:tab pos="936000" algn="l"/>
                <a:tab pos="1224000" algn="l"/>
              </a:tabLst>
              <a:defRPr sz="14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a:t>Click to add supporting bullet points. To turn bullet points on and off use bullets button in paragraph tool bar on the home tab</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sp>
        <p:nvSpPr>
          <p:cNvPr id="9"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1668689100"/>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eople organogram slide - no headshots">
    <p:spTree>
      <p:nvGrpSpPr>
        <p:cNvPr id="1" name=""/>
        <p:cNvGrpSpPr/>
        <p:nvPr/>
      </p:nvGrpSpPr>
      <p:grpSpPr>
        <a:xfrm>
          <a:off x="0" y="0"/>
          <a:ext cx="0" cy="0"/>
          <a:chOff x="0" y="0"/>
          <a:chExt cx="0" cy="0"/>
        </a:xfrm>
      </p:grpSpPr>
      <p:sp>
        <p:nvSpPr>
          <p:cNvPr id="20" name="Picture Placeholder 11"/>
          <p:cNvSpPr>
            <a:spLocks noGrp="1"/>
          </p:cNvSpPr>
          <p:nvPr>
            <p:ph type="pic" sz="quarter" idx="2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21" name="Picture Placeholder 14"/>
          <p:cNvSpPr>
            <a:spLocks noGrp="1"/>
          </p:cNvSpPr>
          <p:nvPr>
            <p:ph type="pic" sz="quarter" idx="21" hasCustomPrompt="1"/>
          </p:nvPr>
        </p:nvSpPr>
        <p:spPr>
          <a:xfrm>
            <a:off x="0" y="375062"/>
            <a:ext cx="9144000" cy="83093"/>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15" name="Title 1"/>
          <p:cNvSpPr>
            <a:spLocks noGrp="1"/>
          </p:cNvSpPr>
          <p:nvPr>
            <p:ph type="title" hasCustomPrompt="1"/>
          </p:nvPr>
        </p:nvSpPr>
        <p:spPr>
          <a:xfrm>
            <a:off x="467544" y="416098"/>
            <a:ext cx="2736301"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a:t>CLICK TO ADD short HEADING (CAPS) </a:t>
            </a:r>
            <a:br>
              <a:rPr lang="en-US" dirty="0"/>
            </a:br>
            <a:r>
              <a:rPr lang="en-GB" dirty="0"/>
              <a:t>Three LINES MAX.</a:t>
            </a:r>
          </a:p>
        </p:txBody>
      </p:sp>
      <p:sp>
        <p:nvSpPr>
          <p:cNvPr id="10" name="SmartArt Placeholder 2057"/>
          <p:cNvSpPr>
            <a:spLocks noGrp="1"/>
          </p:cNvSpPr>
          <p:nvPr>
            <p:ph type="dgm" sz="quarter" idx="49" hasCustomPrompt="1"/>
          </p:nvPr>
        </p:nvSpPr>
        <p:spPr>
          <a:xfrm>
            <a:off x="3780197" y="2507135"/>
            <a:ext cx="71438" cy="720725"/>
          </a:xfrm>
          <a:prstGeom prst="rect">
            <a:avLst/>
          </a:prstGeom>
          <a:solidFill>
            <a:srgbClr val="D30C55"/>
          </a:solidFill>
        </p:spPr>
        <p:txBody>
          <a:bodyPr/>
          <a:lstStyle>
            <a:lvl1pPr marL="0" indent="0">
              <a:buNone/>
              <a:defRPr sz="200"/>
            </a:lvl1pPr>
          </a:lstStyle>
          <a:p>
            <a:r>
              <a:rPr lang="en-GB" dirty="0"/>
              <a:t> </a:t>
            </a:r>
          </a:p>
        </p:txBody>
      </p:sp>
      <p:sp>
        <p:nvSpPr>
          <p:cNvPr id="11" name="SmartArt Placeholder 2057"/>
          <p:cNvSpPr>
            <a:spLocks noGrp="1"/>
          </p:cNvSpPr>
          <p:nvPr>
            <p:ph type="dgm" sz="quarter" idx="52" hasCustomPrompt="1"/>
          </p:nvPr>
        </p:nvSpPr>
        <p:spPr>
          <a:xfrm>
            <a:off x="3780482" y="475654"/>
            <a:ext cx="71438" cy="720725"/>
          </a:xfrm>
          <a:prstGeom prst="rect">
            <a:avLst/>
          </a:prstGeom>
          <a:solidFill>
            <a:srgbClr val="C4D600"/>
          </a:solidFill>
        </p:spPr>
        <p:txBody>
          <a:bodyPr/>
          <a:lstStyle>
            <a:lvl1pPr marL="0" indent="0">
              <a:buNone/>
              <a:defRPr sz="200"/>
            </a:lvl1pPr>
          </a:lstStyle>
          <a:p>
            <a:r>
              <a:rPr lang="en-GB" dirty="0"/>
              <a:t> </a:t>
            </a:r>
          </a:p>
        </p:txBody>
      </p:sp>
      <p:sp>
        <p:nvSpPr>
          <p:cNvPr id="12" name="SmartArt Placeholder 2057"/>
          <p:cNvSpPr>
            <a:spLocks noGrp="1"/>
          </p:cNvSpPr>
          <p:nvPr>
            <p:ph type="dgm" sz="quarter" idx="50" hasCustomPrompt="1"/>
          </p:nvPr>
        </p:nvSpPr>
        <p:spPr>
          <a:xfrm>
            <a:off x="3779912" y="1499023"/>
            <a:ext cx="71438" cy="720725"/>
          </a:xfrm>
          <a:prstGeom prst="rect">
            <a:avLst/>
          </a:prstGeom>
          <a:solidFill>
            <a:srgbClr val="252379"/>
          </a:solidFill>
        </p:spPr>
        <p:txBody>
          <a:bodyPr/>
          <a:lstStyle>
            <a:lvl1pPr marL="0" indent="0">
              <a:buNone/>
              <a:defRPr sz="200"/>
            </a:lvl1pPr>
          </a:lstStyle>
          <a:p>
            <a:r>
              <a:rPr lang="en-GB" dirty="0"/>
              <a:t> </a:t>
            </a:r>
          </a:p>
        </p:txBody>
      </p:sp>
      <p:sp>
        <p:nvSpPr>
          <p:cNvPr id="13" name="SmartArt Placeholder 2057"/>
          <p:cNvSpPr>
            <a:spLocks noGrp="1"/>
          </p:cNvSpPr>
          <p:nvPr>
            <p:ph type="dgm" sz="quarter" idx="48" hasCustomPrompt="1"/>
          </p:nvPr>
        </p:nvSpPr>
        <p:spPr>
          <a:xfrm>
            <a:off x="1260847" y="2507135"/>
            <a:ext cx="71438" cy="720725"/>
          </a:xfrm>
          <a:prstGeom prst="rect">
            <a:avLst/>
          </a:prstGeom>
          <a:solidFill>
            <a:srgbClr val="D30C55"/>
          </a:solidFill>
        </p:spPr>
        <p:txBody>
          <a:bodyPr/>
          <a:lstStyle>
            <a:lvl1pPr marL="0" indent="0">
              <a:buNone/>
              <a:defRPr sz="200"/>
            </a:lvl1pPr>
          </a:lstStyle>
          <a:p>
            <a:r>
              <a:rPr lang="en-GB" dirty="0"/>
              <a:t> </a:t>
            </a:r>
          </a:p>
        </p:txBody>
      </p:sp>
      <p:sp>
        <p:nvSpPr>
          <p:cNvPr id="16" name="SmartArt Placeholder 2057"/>
          <p:cNvSpPr>
            <a:spLocks noGrp="1"/>
          </p:cNvSpPr>
          <p:nvPr>
            <p:ph type="dgm" sz="quarter" idx="47" hasCustomPrompt="1"/>
          </p:nvPr>
        </p:nvSpPr>
        <p:spPr>
          <a:xfrm>
            <a:off x="2339876" y="3504927"/>
            <a:ext cx="71438" cy="720725"/>
          </a:xfrm>
          <a:prstGeom prst="rect">
            <a:avLst/>
          </a:prstGeom>
          <a:solidFill>
            <a:srgbClr val="85BACE"/>
          </a:solidFill>
        </p:spPr>
        <p:txBody>
          <a:bodyPr/>
          <a:lstStyle>
            <a:lvl1pPr marL="0" indent="0">
              <a:buNone/>
              <a:defRPr sz="200"/>
            </a:lvl1pPr>
          </a:lstStyle>
          <a:p>
            <a:r>
              <a:rPr lang="en-GB" dirty="0"/>
              <a:t> </a:t>
            </a:r>
          </a:p>
        </p:txBody>
      </p:sp>
      <p:sp>
        <p:nvSpPr>
          <p:cNvPr id="19" name="SmartArt Placeholder 2057"/>
          <p:cNvSpPr>
            <a:spLocks noGrp="1"/>
          </p:cNvSpPr>
          <p:nvPr>
            <p:ph type="dgm" sz="quarter" idx="46" hasCustomPrompt="1"/>
          </p:nvPr>
        </p:nvSpPr>
        <p:spPr>
          <a:xfrm>
            <a:off x="4860602" y="3504927"/>
            <a:ext cx="71438" cy="720725"/>
          </a:xfrm>
          <a:prstGeom prst="rect">
            <a:avLst/>
          </a:prstGeom>
          <a:solidFill>
            <a:srgbClr val="85BACE"/>
          </a:solidFill>
        </p:spPr>
        <p:txBody>
          <a:bodyPr/>
          <a:lstStyle>
            <a:lvl1pPr marL="0" indent="0">
              <a:buNone/>
              <a:defRPr sz="200"/>
            </a:lvl1pPr>
          </a:lstStyle>
          <a:p>
            <a:r>
              <a:rPr lang="en-GB" dirty="0"/>
              <a:t> </a:t>
            </a:r>
          </a:p>
        </p:txBody>
      </p:sp>
      <p:sp>
        <p:nvSpPr>
          <p:cNvPr id="22" name="Text Placeholder 5"/>
          <p:cNvSpPr>
            <a:spLocks noGrp="1"/>
          </p:cNvSpPr>
          <p:nvPr>
            <p:ph type="body" sz="quarter" idx="23" hasCustomPrompt="1"/>
          </p:nvPr>
        </p:nvSpPr>
        <p:spPr>
          <a:xfrm>
            <a:off x="3851920" y="1417340"/>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25" name="Text Placeholder 5"/>
          <p:cNvSpPr>
            <a:spLocks noGrp="1"/>
          </p:cNvSpPr>
          <p:nvPr>
            <p:ph type="body" sz="quarter" idx="25"/>
          </p:nvPr>
        </p:nvSpPr>
        <p:spPr>
          <a:xfrm>
            <a:off x="3851920" y="393326"/>
            <a:ext cx="1584622" cy="730400"/>
          </a:xfrm>
          <a:prstGeom prst="rect">
            <a:avLst/>
          </a:prstGeom>
        </p:spPr>
        <p:txBody>
          <a:bodyPr/>
          <a:lstStyle>
            <a:lvl1pPr marL="0" indent="0">
              <a:buNone/>
              <a:defRPr sz="900" b="0">
                <a:latin typeface="+mj-lt"/>
              </a:defRPr>
            </a:lvl1pPr>
            <a:lvl2pPr>
              <a:defRPr sz="800"/>
            </a:lvl2pPr>
            <a:lvl3pPr>
              <a:defRPr sz="800"/>
            </a:lvl3pPr>
            <a:lvl4pPr>
              <a:defRPr sz="800"/>
            </a:lvl4pPr>
            <a:lvl5pPr>
              <a:defRPr sz="800"/>
            </a:lvl5pPr>
          </a:lstStyle>
          <a:p>
            <a:pPr lvl="0"/>
            <a:r>
              <a:rPr lang="en-US"/>
              <a:t>Edit Master text styles</a:t>
            </a:r>
          </a:p>
          <a:p>
            <a:pPr lvl="1"/>
            <a:r>
              <a:rPr lang="en-US"/>
              <a:t>Second level</a:t>
            </a:r>
          </a:p>
        </p:txBody>
      </p:sp>
      <p:sp>
        <p:nvSpPr>
          <p:cNvPr id="26" name="Text Placeholder 5"/>
          <p:cNvSpPr>
            <a:spLocks noGrp="1"/>
          </p:cNvSpPr>
          <p:nvPr>
            <p:ph type="body" sz="quarter" idx="27" hasCustomPrompt="1"/>
          </p:nvPr>
        </p:nvSpPr>
        <p:spPr>
          <a:xfrm>
            <a:off x="1331640" y="1417340"/>
            <a:ext cx="1583977"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27" name="Text Placeholder 5"/>
          <p:cNvSpPr>
            <a:spLocks noGrp="1"/>
          </p:cNvSpPr>
          <p:nvPr>
            <p:ph type="body" sz="quarter" idx="31" hasCustomPrompt="1"/>
          </p:nvPr>
        </p:nvSpPr>
        <p:spPr>
          <a:xfrm>
            <a:off x="3851920" y="242545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28" name="Text Placeholder 5"/>
          <p:cNvSpPr>
            <a:spLocks noGrp="1"/>
          </p:cNvSpPr>
          <p:nvPr>
            <p:ph type="body" sz="quarter" idx="33" hasCustomPrompt="1"/>
          </p:nvPr>
        </p:nvSpPr>
        <p:spPr>
          <a:xfrm>
            <a:off x="1331640" y="2425452"/>
            <a:ext cx="1583977"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29" name="Text Placeholder 5"/>
          <p:cNvSpPr>
            <a:spLocks noGrp="1"/>
          </p:cNvSpPr>
          <p:nvPr>
            <p:ph type="body" sz="quarter" idx="35" hasCustomPrompt="1"/>
          </p:nvPr>
        </p:nvSpPr>
        <p:spPr>
          <a:xfrm>
            <a:off x="6228184" y="242545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30" name="Text Placeholder 5"/>
          <p:cNvSpPr>
            <a:spLocks noGrp="1"/>
          </p:cNvSpPr>
          <p:nvPr>
            <p:ph type="body" sz="quarter" idx="37" hasCustomPrompt="1"/>
          </p:nvPr>
        </p:nvSpPr>
        <p:spPr>
          <a:xfrm>
            <a:off x="2411760" y="3423244"/>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31" name="Text Placeholder 5"/>
          <p:cNvSpPr>
            <a:spLocks noGrp="1"/>
          </p:cNvSpPr>
          <p:nvPr>
            <p:ph type="body" sz="quarter" idx="39" hasCustomPrompt="1"/>
          </p:nvPr>
        </p:nvSpPr>
        <p:spPr>
          <a:xfrm>
            <a:off x="4932040" y="3423244"/>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32" name="Text Placeholder 5"/>
          <p:cNvSpPr>
            <a:spLocks noGrp="1"/>
          </p:cNvSpPr>
          <p:nvPr>
            <p:ph type="body" sz="quarter" idx="41" hasCustomPrompt="1"/>
          </p:nvPr>
        </p:nvSpPr>
        <p:spPr>
          <a:xfrm>
            <a:off x="2411760" y="421533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33" name="Text Placeholder 5"/>
          <p:cNvSpPr>
            <a:spLocks noGrp="1"/>
          </p:cNvSpPr>
          <p:nvPr>
            <p:ph type="body" sz="quarter" idx="43" hasCustomPrompt="1"/>
          </p:nvPr>
        </p:nvSpPr>
        <p:spPr>
          <a:xfrm>
            <a:off x="4932040" y="421533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34" name="SmartArt Placeholder 2057"/>
          <p:cNvSpPr>
            <a:spLocks noGrp="1"/>
          </p:cNvSpPr>
          <p:nvPr>
            <p:ph type="dgm" sz="quarter" idx="44" hasCustomPrompt="1"/>
          </p:nvPr>
        </p:nvSpPr>
        <p:spPr>
          <a:xfrm>
            <a:off x="2339306" y="4297660"/>
            <a:ext cx="71438" cy="720725"/>
          </a:xfrm>
          <a:prstGeom prst="rect">
            <a:avLst/>
          </a:prstGeom>
          <a:solidFill>
            <a:srgbClr val="F18C21"/>
          </a:solidFill>
        </p:spPr>
        <p:txBody>
          <a:bodyPr/>
          <a:lstStyle>
            <a:lvl1pPr marL="0" indent="0">
              <a:buNone/>
              <a:defRPr sz="200"/>
            </a:lvl1pPr>
          </a:lstStyle>
          <a:p>
            <a:r>
              <a:rPr lang="en-GB" dirty="0"/>
              <a:t> </a:t>
            </a:r>
          </a:p>
        </p:txBody>
      </p:sp>
      <p:sp>
        <p:nvSpPr>
          <p:cNvPr id="35" name="SmartArt Placeholder 2057"/>
          <p:cNvSpPr>
            <a:spLocks noGrp="1"/>
          </p:cNvSpPr>
          <p:nvPr>
            <p:ph type="dgm" sz="quarter" idx="45" hasCustomPrompt="1"/>
          </p:nvPr>
        </p:nvSpPr>
        <p:spPr>
          <a:xfrm>
            <a:off x="4860602" y="4297660"/>
            <a:ext cx="71438" cy="720725"/>
          </a:xfrm>
          <a:prstGeom prst="rect">
            <a:avLst/>
          </a:prstGeom>
          <a:solidFill>
            <a:srgbClr val="F18C21"/>
          </a:solidFill>
        </p:spPr>
        <p:txBody>
          <a:bodyPr/>
          <a:lstStyle>
            <a:lvl1pPr marL="0" indent="0">
              <a:buNone/>
              <a:defRPr sz="200"/>
            </a:lvl1pPr>
          </a:lstStyle>
          <a:p>
            <a:r>
              <a:rPr lang="en-GB" dirty="0"/>
              <a:t> </a:t>
            </a:r>
          </a:p>
        </p:txBody>
      </p:sp>
      <p:sp>
        <p:nvSpPr>
          <p:cNvPr id="36" name="SmartArt Placeholder 2057"/>
          <p:cNvSpPr>
            <a:spLocks noGrp="1"/>
          </p:cNvSpPr>
          <p:nvPr>
            <p:ph type="dgm" sz="quarter" idx="51" hasCustomPrompt="1"/>
          </p:nvPr>
        </p:nvSpPr>
        <p:spPr>
          <a:xfrm>
            <a:off x="1259632" y="1499668"/>
            <a:ext cx="71438" cy="720725"/>
          </a:xfrm>
          <a:prstGeom prst="rect">
            <a:avLst/>
          </a:prstGeom>
          <a:solidFill>
            <a:srgbClr val="252379"/>
          </a:solidFill>
        </p:spPr>
        <p:txBody>
          <a:bodyPr/>
          <a:lstStyle>
            <a:lvl1pPr marL="0" indent="0">
              <a:buNone/>
              <a:defRPr sz="200"/>
            </a:lvl1pPr>
          </a:lstStyle>
          <a:p>
            <a:r>
              <a:rPr lang="en-GB" dirty="0"/>
              <a:t> </a:t>
            </a:r>
          </a:p>
        </p:txBody>
      </p:sp>
      <p:sp>
        <p:nvSpPr>
          <p:cNvPr id="37" name="SmartArt Placeholder 2057"/>
          <p:cNvSpPr>
            <a:spLocks noGrp="1"/>
          </p:cNvSpPr>
          <p:nvPr>
            <p:ph type="dgm" sz="quarter" idx="55" hasCustomPrompt="1"/>
          </p:nvPr>
        </p:nvSpPr>
        <p:spPr>
          <a:xfrm>
            <a:off x="6156176" y="2507135"/>
            <a:ext cx="71438" cy="720725"/>
          </a:xfrm>
          <a:prstGeom prst="rect">
            <a:avLst/>
          </a:prstGeom>
          <a:solidFill>
            <a:srgbClr val="D30C55"/>
          </a:solidFill>
        </p:spPr>
        <p:txBody>
          <a:bodyPr/>
          <a:lstStyle>
            <a:lvl1pPr marL="0" indent="0">
              <a:buNone/>
              <a:defRPr sz="200"/>
            </a:lvl1pPr>
          </a:lstStyle>
          <a:p>
            <a:r>
              <a:rPr lang="en-GB" dirty="0"/>
              <a:t> </a:t>
            </a:r>
          </a:p>
        </p:txBody>
      </p:sp>
      <p:sp>
        <p:nvSpPr>
          <p:cNvPr id="38" name="SmartArt Placeholder 2057"/>
          <p:cNvSpPr>
            <a:spLocks noGrp="1"/>
          </p:cNvSpPr>
          <p:nvPr>
            <p:ph type="dgm" sz="quarter" idx="56" hasCustomPrompt="1"/>
          </p:nvPr>
        </p:nvSpPr>
        <p:spPr>
          <a:xfrm>
            <a:off x="6149039" y="1499023"/>
            <a:ext cx="71438" cy="720725"/>
          </a:xfrm>
          <a:prstGeom prst="rect">
            <a:avLst/>
          </a:prstGeom>
          <a:solidFill>
            <a:srgbClr val="252379"/>
          </a:solidFill>
        </p:spPr>
        <p:txBody>
          <a:bodyPr/>
          <a:lstStyle>
            <a:lvl1pPr marL="0" indent="0">
              <a:buNone/>
              <a:defRPr sz="200"/>
            </a:lvl1pPr>
          </a:lstStyle>
          <a:p>
            <a:r>
              <a:rPr lang="en-GB" dirty="0"/>
              <a:t> </a:t>
            </a:r>
          </a:p>
        </p:txBody>
      </p:sp>
      <p:sp>
        <p:nvSpPr>
          <p:cNvPr id="39" name="Text Placeholder 5"/>
          <p:cNvSpPr>
            <a:spLocks noGrp="1"/>
          </p:cNvSpPr>
          <p:nvPr>
            <p:ph type="body" sz="quarter" idx="58" hasCustomPrompt="1"/>
          </p:nvPr>
        </p:nvSpPr>
        <p:spPr>
          <a:xfrm>
            <a:off x="6228184" y="1417340"/>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40"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4056103446"/>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eople organogram slide - with headshots">
    <p:spTree>
      <p:nvGrpSpPr>
        <p:cNvPr id="1" name=""/>
        <p:cNvGrpSpPr/>
        <p:nvPr/>
      </p:nvGrpSpPr>
      <p:grpSpPr>
        <a:xfrm>
          <a:off x="0" y="0"/>
          <a:ext cx="0" cy="0"/>
          <a:chOff x="0" y="0"/>
          <a:chExt cx="0" cy="0"/>
        </a:xfrm>
      </p:grpSpPr>
      <p:sp>
        <p:nvSpPr>
          <p:cNvPr id="20" name="Picture Placeholder 11"/>
          <p:cNvSpPr>
            <a:spLocks noGrp="1"/>
          </p:cNvSpPr>
          <p:nvPr>
            <p:ph type="pic" sz="quarter" idx="2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21" name="Picture Placeholder 14"/>
          <p:cNvSpPr>
            <a:spLocks noGrp="1"/>
          </p:cNvSpPr>
          <p:nvPr>
            <p:ph type="pic" sz="quarter" idx="21" hasCustomPrompt="1"/>
          </p:nvPr>
        </p:nvSpPr>
        <p:spPr>
          <a:xfrm>
            <a:off x="0" y="374742"/>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15" name="Title 1"/>
          <p:cNvSpPr>
            <a:spLocks noGrp="1"/>
          </p:cNvSpPr>
          <p:nvPr>
            <p:ph type="title" hasCustomPrompt="1"/>
          </p:nvPr>
        </p:nvSpPr>
        <p:spPr>
          <a:xfrm>
            <a:off x="467544" y="414946"/>
            <a:ext cx="2952325"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a:t>CLICK TO ADD short HEADING (CAPS) </a:t>
            </a:r>
            <a:br>
              <a:rPr lang="en-US" dirty="0"/>
            </a:br>
            <a:r>
              <a:rPr lang="en-GB" dirty="0"/>
              <a:t>Three LINES MAX.</a:t>
            </a:r>
          </a:p>
        </p:txBody>
      </p:sp>
      <p:sp>
        <p:nvSpPr>
          <p:cNvPr id="40" name="SmartArt Placeholder 2057"/>
          <p:cNvSpPr>
            <a:spLocks noGrp="1"/>
          </p:cNvSpPr>
          <p:nvPr>
            <p:ph type="dgm" sz="quarter" idx="49" hasCustomPrompt="1"/>
          </p:nvPr>
        </p:nvSpPr>
        <p:spPr>
          <a:xfrm>
            <a:off x="3780197" y="2507135"/>
            <a:ext cx="71438" cy="720725"/>
          </a:xfrm>
          <a:prstGeom prst="rect">
            <a:avLst/>
          </a:prstGeom>
          <a:solidFill>
            <a:srgbClr val="D30C55"/>
          </a:solidFill>
        </p:spPr>
        <p:txBody>
          <a:bodyPr/>
          <a:lstStyle>
            <a:lvl1pPr marL="0" indent="0">
              <a:buNone/>
              <a:defRPr sz="200"/>
            </a:lvl1pPr>
          </a:lstStyle>
          <a:p>
            <a:r>
              <a:rPr lang="en-GB" dirty="0"/>
              <a:t> </a:t>
            </a:r>
          </a:p>
        </p:txBody>
      </p:sp>
      <p:sp>
        <p:nvSpPr>
          <p:cNvPr id="41" name="SmartArt Placeholder 2057"/>
          <p:cNvSpPr>
            <a:spLocks noGrp="1"/>
          </p:cNvSpPr>
          <p:nvPr>
            <p:ph type="dgm" sz="quarter" idx="52" hasCustomPrompt="1"/>
          </p:nvPr>
        </p:nvSpPr>
        <p:spPr>
          <a:xfrm>
            <a:off x="3780482" y="467028"/>
            <a:ext cx="71438" cy="720725"/>
          </a:xfrm>
          <a:prstGeom prst="rect">
            <a:avLst/>
          </a:prstGeom>
          <a:solidFill>
            <a:srgbClr val="C4D600"/>
          </a:solidFill>
        </p:spPr>
        <p:txBody>
          <a:bodyPr/>
          <a:lstStyle>
            <a:lvl1pPr marL="0" indent="0">
              <a:buNone/>
              <a:defRPr sz="200"/>
            </a:lvl1pPr>
          </a:lstStyle>
          <a:p>
            <a:r>
              <a:rPr lang="en-GB" dirty="0"/>
              <a:t> </a:t>
            </a:r>
          </a:p>
        </p:txBody>
      </p:sp>
      <p:sp>
        <p:nvSpPr>
          <p:cNvPr id="42" name="SmartArt Placeholder 2057"/>
          <p:cNvSpPr>
            <a:spLocks noGrp="1"/>
          </p:cNvSpPr>
          <p:nvPr>
            <p:ph type="dgm" sz="quarter" idx="50" hasCustomPrompt="1"/>
          </p:nvPr>
        </p:nvSpPr>
        <p:spPr>
          <a:xfrm>
            <a:off x="3779912" y="1499023"/>
            <a:ext cx="71438" cy="720725"/>
          </a:xfrm>
          <a:prstGeom prst="rect">
            <a:avLst/>
          </a:prstGeom>
          <a:solidFill>
            <a:srgbClr val="252379"/>
          </a:solidFill>
        </p:spPr>
        <p:txBody>
          <a:bodyPr/>
          <a:lstStyle>
            <a:lvl1pPr marL="0" indent="0">
              <a:buNone/>
              <a:defRPr sz="200"/>
            </a:lvl1pPr>
          </a:lstStyle>
          <a:p>
            <a:r>
              <a:rPr lang="en-GB" dirty="0"/>
              <a:t> </a:t>
            </a:r>
          </a:p>
        </p:txBody>
      </p:sp>
      <p:sp>
        <p:nvSpPr>
          <p:cNvPr id="43" name="SmartArt Placeholder 2057"/>
          <p:cNvSpPr>
            <a:spLocks noGrp="1"/>
          </p:cNvSpPr>
          <p:nvPr>
            <p:ph type="dgm" sz="quarter" idx="48" hasCustomPrompt="1"/>
          </p:nvPr>
        </p:nvSpPr>
        <p:spPr>
          <a:xfrm>
            <a:off x="1260847" y="2517678"/>
            <a:ext cx="71438" cy="720725"/>
          </a:xfrm>
          <a:prstGeom prst="rect">
            <a:avLst/>
          </a:prstGeom>
          <a:solidFill>
            <a:srgbClr val="D30C55"/>
          </a:solidFill>
        </p:spPr>
        <p:txBody>
          <a:bodyPr/>
          <a:lstStyle>
            <a:lvl1pPr marL="0" indent="0">
              <a:buNone/>
              <a:defRPr sz="200"/>
            </a:lvl1pPr>
          </a:lstStyle>
          <a:p>
            <a:r>
              <a:rPr lang="en-GB" dirty="0"/>
              <a:t> </a:t>
            </a:r>
          </a:p>
        </p:txBody>
      </p:sp>
      <p:sp>
        <p:nvSpPr>
          <p:cNvPr id="44" name="SmartArt Placeholder 2057"/>
          <p:cNvSpPr>
            <a:spLocks noGrp="1"/>
          </p:cNvSpPr>
          <p:nvPr>
            <p:ph type="dgm" sz="quarter" idx="47" hasCustomPrompt="1"/>
          </p:nvPr>
        </p:nvSpPr>
        <p:spPr>
          <a:xfrm>
            <a:off x="2339876" y="3479049"/>
            <a:ext cx="71438" cy="720725"/>
          </a:xfrm>
          <a:prstGeom prst="rect">
            <a:avLst/>
          </a:prstGeom>
          <a:solidFill>
            <a:srgbClr val="85BACE"/>
          </a:solidFill>
        </p:spPr>
        <p:txBody>
          <a:bodyPr/>
          <a:lstStyle>
            <a:lvl1pPr marL="0" indent="0">
              <a:buNone/>
              <a:defRPr sz="200"/>
            </a:lvl1pPr>
          </a:lstStyle>
          <a:p>
            <a:r>
              <a:rPr lang="en-GB" dirty="0"/>
              <a:t> </a:t>
            </a:r>
          </a:p>
        </p:txBody>
      </p:sp>
      <p:sp>
        <p:nvSpPr>
          <p:cNvPr id="45" name="SmartArt Placeholder 2057"/>
          <p:cNvSpPr>
            <a:spLocks noGrp="1"/>
          </p:cNvSpPr>
          <p:nvPr>
            <p:ph type="dgm" sz="quarter" idx="46" hasCustomPrompt="1"/>
          </p:nvPr>
        </p:nvSpPr>
        <p:spPr>
          <a:xfrm>
            <a:off x="4860602" y="3479049"/>
            <a:ext cx="71438" cy="720725"/>
          </a:xfrm>
          <a:prstGeom prst="rect">
            <a:avLst/>
          </a:prstGeom>
          <a:solidFill>
            <a:srgbClr val="85BACE"/>
          </a:solidFill>
        </p:spPr>
        <p:txBody>
          <a:bodyPr/>
          <a:lstStyle>
            <a:lvl1pPr marL="0" indent="0">
              <a:buNone/>
              <a:defRPr sz="200"/>
            </a:lvl1pPr>
          </a:lstStyle>
          <a:p>
            <a:r>
              <a:rPr lang="en-GB" dirty="0"/>
              <a:t> </a:t>
            </a:r>
          </a:p>
        </p:txBody>
      </p:sp>
      <p:sp>
        <p:nvSpPr>
          <p:cNvPr id="46" name="Picture Placeholder 2"/>
          <p:cNvSpPr>
            <a:spLocks noGrp="1"/>
          </p:cNvSpPr>
          <p:nvPr>
            <p:ph type="pic" sz="quarter" idx="22" hasCustomPrompt="1"/>
          </p:nvPr>
        </p:nvSpPr>
        <p:spPr>
          <a:xfrm>
            <a:off x="3851275" y="1499891"/>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47" name="Text Placeholder 5"/>
          <p:cNvSpPr>
            <a:spLocks noGrp="1"/>
          </p:cNvSpPr>
          <p:nvPr>
            <p:ph type="body" sz="quarter" idx="23" hasCustomPrompt="1"/>
          </p:nvPr>
        </p:nvSpPr>
        <p:spPr>
          <a:xfrm>
            <a:off x="4427538" y="1417340"/>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48" name="Picture Placeholder 2"/>
          <p:cNvSpPr>
            <a:spLocks noGrp="1"/>
          </p:cNvSpPr>
          <p:nvPr>
            <p:ph type="pic" sz="quarter" idx="24" hasCustomPrompt="1"/>
          </p:nvPr>
        </p:nvSpPr>
        <p:spPr>
          <a:xfrm>
            <a:off x="3851275" y="467251"/>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49" name="Text Placeholder 5"/>
          <p:cNvSpPr>
            <a:spLocks noGrp="1"/>
          </p:cNvSpPr>
          <p:nvPr>
            <p:ph type="body" sz="quarter" idx="25"/>
          </p:nvPr>
        </p:nvSpPr>
        <p:spPr>
          <a:xfrm>
            <a:off x="4427538" y="384700"/>
            <a:ext cx="1584622" cy="730400"/>
          </a:xfrm>
          <a:prstGeom prst="rect">
            <a:avLst/>
          </a:prstGeom>
        </p:spPr>
        <p:txBody>
          <a:bodyPr/>
          <a:lstStyle>
            <a:lvl1pPr marL="0" indent="0">
              <a:buNone/>
              <a:defRPr sz="900" b="0">
                <a:latin typeface="+mj-lt"/>
              </a:defRPr>
            </a:lvl1pPr>
            <a:lvl2pPr>
              <a:defRPr sz="800"/>
            </a:lvl2pPr>
            <a:lvl3pPr>
              <a:defRPr sz="800"/>
            </a:lvl3pPr>
            <a:lvl4pPr>
              <a:defRPr sz="800"/>
            </a:lvl4pPr>
            <a:lvl5pPr>
              <a:defRPr sz="800"/>
            </a:lvl5pPr>
          </a:lstStyle>
          <a:p>
            <a:pPr lvl="0"/>
            <a:r>
              <a:rPr lang="en-US"/>
              <a:t>Edit Master text styles</a:t>
            </a:r>
          </a:p>
          <a:p>
            <a:pPr lvl="1"/>
            <a:r>
              <a:rPr lang="en-US"/>
              <a:t>Second level</a:t>
            </a:r>
          </a:p>
        </p:txBody>
      </p:sp>
      <p:sp>
        <p:nvSpPr>
          <p:cNvPr id="50" name="Picture Placeholder 2"/>
          <p:cNvSpPr>
            <a:spLocks noGrp="1"/>
          </p:cNvSpPr>
          <p:nvPr>
            <p:ph type="pic" sz="quarter" idx="26" hasCustomPrompt="1"/>
          </p:nvPr>
        </p:nvSpPr>
        <p:spPr>
          <a:xfrm>
            <a:off x="1331640" y="1499891"/>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51" name="Text Placeholder 5"/>
          <p:cNvSpPr>
            <a:spLocks noGrp="1"/>
          </p:cNvSpPr>
          <p:nvPr>
            <p:ph type="body" sz="quarter" idx="27" hasCustomPrompt="1"/>
          </p:nvPr>
        </p:nvSpPr>
        <p:spPr>
          <a:xfrm>
            <a:off x="1907903" y="1417340"/>
            <a:ext cx="1583977"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52" name="Picture Placeholder 2"/>
          <p:cNvSpPr>
            <a:spLocks noGrp="1"/>
          </p:cNvSpPr>
          <p:nvPr>
            <p:ph type="pic" sz="quarter" idx="30" hasCustomPrompt="1"/>
          </p:nvPr>
        </p:nvSpPr>
        <p:spPr>
          <a:xfrm>
            <a:off x="3851275" y="2508003"/>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53" name="Text Placeholder 5"/>
          <p:cNvSpPr>
            <a:spLocks noGrp="1"/>
          </p:cNvSpPr>
          <p:nvPr>
            <p:ph type="body" sz="quarter" idx="31" hasCustomPrompt="1"/>
          </p:nvPr>
        </p:nvSpPr>
        <p:spPr>
          <a:xfrm>
            <a:off x="4427538" y="242545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54" name="Picture Placeholder 2"/>
          <p:cNvSpPr>
            <a:spLocks noGrp="1"/>
          </p:cNvSpPr>
          <p:nvPr>
            <p:ph type="pic" sz="quarter" idx="32" hasCustomPrompt="1"/>
          </p:nvPr>
        </p:nvSpPr>
        <p:spPr>
          <a:xfrm>
            <a:off x="1331640" y="2508003"/>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55" name="Text Placeholder 5"/>
          <p:cNvSpPr>
            <a:spLocks noGrp="1"/>
          </p:cNvSpPr>
          <p:nvPr>
            <p:ph type="body" sz="quarter" idx="33" hasCustomPrompt="1"/>
          </p:nvPr>
        </p:nvSpPr>
        <p:spPr>
          <a:xfrm>
            <a:off x="1907903" y="2425452"/>
            <a:ext cx="1583977"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56" name="Picture Placeholder 2"/>
          <p:cNvSpPr>
            <a:spLocks noGrp="1"/>
          </p:cNvSpPr>
          <p:nvPr>
            <p:ph type="pic" sz="quarter" idx="34" hasCustomPrompt="1"/>
          </p:nvPr>
        </p:nvSpPr>
        <p:spPr>
          <a:xfrm>
            <a:off x="6227985" y="2508003"/>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57" name="Text Placeholder 5"/>
          <p:cNvSpPr>
            <a:spLocks noGrp="1"/>
          </p:cNvSpPr>
          <p:nvPr>
            <p:ph type="body" sz="quarter" idx="35" hasCustomPrompt="1"/>
          </p:nvPr>
        </p:nvSpPr>
        <p:spPr>
          <a:xfrm>
            <a:off x="6804248" y="242545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58" name="Picture Placeholder 2"/>
          <p:cNvSpPr>
            <a:spLocks noGrp="1"/>
          </p:cNvSpPr>
          <p:nvPr>
            <p:ph type="pic" sz="quarter" idx="36" hasCustomPrompt="1"/>
          </p:nvPr>
        </p:nvSpPr>
        <p:spPr>
          <a:xfrm>
            <a:off x="2410669" y="3479917"/>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59" name="Text Placeholder 5"/>
          <p:cNvSpPr>
            <a:spLocks noGrp="1"/>
          </p:cNvSpPr>
          <p:nvPr>
            <p:ph type="body" sz="quarter" idx="37" hasCustomPrompt="1"/>
          </p:nvPr>
        </p:nvSpPr>
        <p:spPr>
          <a:xfrm>
            <a:off x="2986932" y="3397366"/>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60" name="Picture Placeholder 2"/>
          <p:cNvSpPr>
            <a:spLocks noGrp="1"/>
          </p:cNvSpPr>
          <p:nvPr>
            <p:ph type="pic" sz="quarter" idx="38" hasCustomPrompt="1"/>
          </p:nvPr>
        </p:nvSpPr>
        <p:spPr>
          <a:xfrm>
            <a:off x="4931841" y="3479917"/>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61" name="Text Placeholder 5"/>
          <p:cNvSpPr>
            <a:spLocks noGrp="1"/>
          </p:cNvSpPr>
          <p:nvPr>
            <p:ph type="body" sz="quarter" idx="39" hasCustomPrompt="1"/>
          </p:nvPr>
        </p:nvSpPr>
        <p:spPr>
          <a:xfrm>
            <a:off x="5507658" y="3397366"/>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62" name="Picture Placeholder 2"/>
          <p:cNvSpPr>
            <a:spLocks noGrp="1"/>
          </p:cNvSpPr>
          <p:nvPr>
            <p:ph type="pic" sz="quarter" idx="40" hasCustomPrompt="1"/>
          </p:nvPr>
        </p:nvSpPr>
        <p:spPr>
          <a:xfrm>
            <a:off x="2410868" y="4285586"/>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63" name="Text Placeholder 5"/>
          <p:cNvSpPr>
            <a:spLocks noGrp="1"/>
          </p:cNvSpPr>
          <p:nvPr>
            <p:ph type="body" sz="quarter" idx="41" hasCustomPrompt="1"/>
          </p:nvPr>
        </p:nvSpPr>
        <p:spPr>
          <a:xfrm>
            <a:off x="2987131" y="420756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64" name="Picture Placeholder 2"/>
          <p:cNvSpPr>
            <a:spLocks noGrp="1"/>
          </p:cNvSpPr>
          <p:nvPr>
            <p:ph type="pic" sz="quarter" idx="42" hasCustomPrompt="1"/>
          </p:nvPr>
        </p:nvSpPr>
        <p:spPr>
          <a:xfrm>
            <a:off x="4932040" y="4294640"/>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65" name="Text Placeholder 5"/>
          <p:cNvSpPr>
            <a:spLocks noGrp="1"/>
          </p:cNvSpPr>
          <p:nvPr>
            <p:ph type="body" sz="quarter" idx="43" hasCustomPrompt="1"/>
          </p:nvPr>
        </p:nvSpPr>
        <p:spPr>
          <a:xfrm>
            <a:off x="5507857" y="4207562"/>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66" name="SmartArt Placeholder 2057"/>
          <p:cNvSpPr>
            <a:spLocks noGrp="1"/>
          </p:cNvSpPr>
          <p:nvPr>
            <p:ph type="dgm" sz="quarter" idx="44" hasCustomPrompt="1"/>
          </p:nvPr>
        </p:nvSpPr>
        <p:spPr>
          <a:xfrm>
            <a:off x="2339306" y="4285363"/>
            <a:ext cx="71438" cy="720725"/>
          </a:xfrm>
          <a:prstGeom prst="rect">
            <a:avLst/>
          </a:prstGeom>
          <a:solidFill>
            <a:srgbClr val="F18C21"/>
          </a:solidFill>
        </p:spPr>
        <p:txBody>
          <a:bodyPr/>
          <a:lstStyle>
            <a:lvl1pPr marL="0" indent="0">
              <a:buNone/>
              <a:defRPr sz="200"/>
            </a:lvl1pPr>
          </a:lstStyle>
          <a:p>
            <a:r>
              <a:rPr lang="en-GB" dirty="0"/>
              <a:t> </a:t>
            </a:r>
          </a:p>
        </p:txBody>
      </p:sp>
      <p:sp>
        <p:nvSpPr>
          <p:cNvPr id="67" name="SmartArt Placeholder 2057"/>
          <p:cNvSpPr>
            <a:spLocks noGrp="1"/>
          </p:cNvSpPr>
          <p:nvPr>
            <p:ph type="dgm" sz="quarter" idx="45" hasCustomPrompt="1"/>
          </p:nvPr>
        </p:nvSpPr>
        <p:spPr>
          <a:xfrm>
            <a:off x="4860602" y="4293133"/>
            <a:ext cx="71438" cy="720725"/>
          </a:xfrm>
          <a:prstGeom prst="rect">
            <a:avLst/>
          </a:prstGeom>
          <a:solidFill>
            <a:srgbClr val="F18C21"/>
          </a:solidFill>
        </p:spPr>
        <p:txBody>
          <a:bodyPr/>
          <a:lstStyle>
            <a:lvl1pPr marL="0" indent="0">
              <a:buNone/>
              <a:defRPr sz="200"/>
            </a:lvl1pPr>
          </a:lstStyle>
          <a:p>
            <a:r>
              <a:rPr lang="en-GB" dirty="0"/>
              <a:t> </a:t>
            </a:r>
          </a:p>
        </p:txBody>
      </p:sp>
      <p:sp>
        <p:nvSpPr>
          <p:cNvPr id="68" name="SmartArt Placeholder 2057"/>
          <p:cNvSpPr>
            <a:spLocks noGrp="1"/>
          </p:cNvSpPr>
          <p:nvPr>
            <p:ph type="dgm" sz="quarter" idx="51" hasCustomPrompt="1"/>
          </p:nvPr>
        </p:nvSpPr>
        <p:spPr>
          <a:xfrm>
            <a:off x="1259632" y="1499668"/>
            <a:ext cx="71438" cy="720725"/>
          </a:xfrm>
          <a:prstGeom prst="rect">
            <a:avLst/>
          </a:prstGeom>
          <a:solidFill>
            <a:srgbClr val="252379"/>
          </a:solidFill>
        </p:spPr>
        <p:txBody>
          <a:bodyPr/>
          <a:lstStyle>
            <a:lvl1pPr marL="0" indent="0">
              <a:buNone/>
              <a:defRPr sz="200"/>
            </a:lvl1pPr>
          </a:lstStyle>
          <a:p>
            <a:r>
              <a:rPr lang="en-GB" dirty="0"/>
              <a:t> </a:t>
            </a:r>
          </a:p>
        </p:txBody>
      </p:sp>
      <p:sp>
        <p:nvSpPr>
          <p:cNvPr id="69" name="SmartArt Placeholder 2057"/>
          <p:cNvSpPr>
            <a:spLocks noGrp="1"/>
          </p:cNvSpPr>
          <p:nvPr>
            <p:ph type="dgm" sz="quarter" idx="55" hasCustomPrompt="1"/>
          </p:nvPr>
        </p:nvSpPr>
        <p:spPr>
          <a:xfrm>
            <a:off x="6156176" y="2507135"/>
            <a:ext cx="71438" cy="720725"/>
          </a:xfrm>
          <a:prstGeom prst="rect">
            <a:avLst/>
          </a:prstGeom>
          <a:solidFill>
            <a:srgbClr val="D30C55"/>
          </a:solidFill>
        </p:spPr>
        <p:txBody>
          <a:bodyPr/>
          <a:lstStyle>
            <a:lvl1pPr marL="0" indent="0">
              <a:buNone/>
              <a:defRPr sz="200"/>
            </a:lvl1pPr>
          </a:lstStyle>
          <a:p>
            <a:r>
              <a:rPr lang="en-GB" dirty="0"/>
              <a:t> </a:t>
            </a:r>
          </a:p>
        </p:txBody>
      </p:sp>
      <p:sp>
        <p:nvSpPr>
          <p:cNvPr id="70" name="SmartArt Placeholder 2057"/>
          <p:cNvSpPr>
            <a:spLocks noGrp="1"/>
          </p:cNvSpPr>
          <p:nvPr>
            <p:ph type="dgm" sz="quarter" idx="56" hasCustomPrompt="1"/>
          </p:nvPr>
        </p:nvSpPr>
        <p:spPr>
          <a:xfrm>
            <a:off x="6149039" y="1499023"/>
            <a:ext cx="71438" cy="720725"/>
          </a:xfrm>
          <a:prstGeom prst="rect">
            <a:avLst/>
          </a:prstGeom>
          <a:solidFill>
            <a:srgbClr val="252379"/>
          </a:solidFill>
        </p:spPr>
        <p:txBody>
          <a:bodyPr/>
          <a:lstStyle>
            <a:lvl1pPr marL="0" indent="0">
              <a:buNone/>
              <a:defRPr sz="200"/>
            </a:lvl1pPr>
          </a:lstStyle>
          <a:p>
            <a:r>
              <a:rPr lang="en-GB" dirty="0"/>
              <a:t> </a:t>
            </a:r>
          </a:p>
        </p:txBody>
      </p:sp>
      <p:sp>
        <p:nvSpPr>
          <p:cNvPr id="71" name="Picture Placeholder 2"/>
          <p:cNvSpPr>
            <a:spLocks noGrp="1"/>
          </p:cNvSpPr>
          <p:nvPr>
            <p:ph type="pic" sz="quarter" idx="57" hasCustomPrompt="1"/>
          </p:nvPr>
        </p:nvSpPr>
        <p:spPr>
          <a:xfrm>
            <a:off x="6220402" y="1499891"/>
            <a:ext cx="576263" cy="719138"/>
          </a:xfrm>
          <a:prstGeom prst="rect">
            <a:avLst/>
          </a:prstGeom>
        </p:spPr>
        <p:txBody>
          <a:bodyPr/>
          <a:lstStyle>
            <a:lvl1pPr marL="0" indent="0">
              <a:buNone/>
              <a:defRPr sz="600">
                <a:latin typeface="+mn-lt"/>
                <a:ea typeface="A030" pitchFamily="2" charset="0"/>
              </a:defRPr>
            </a:lvl1pPr>
          </a:lstStyle>
          <a:p>
            <a:r>
              <a:rPr lang="en-GB" dirty="0"/>
              <a:t>Headshot</a:t>
            </a:r>
          </a:p>
        </p:txBody>
      </p:sp>
      <p:sp>
        <p:nvSpPr>
          <p:cNvPr id="72" name="Text Placeholder 5"/>
          <p:cNvSpPr>
            <a:spLocks noGrp="1"/>
          </p:cNvSpPr>
          <p:nvPr>
            <p:ph type="body" sz="quarter" idx="58" hasCustomPrompt="1"/>
          </p:nvPr>
        </p:nvSpPr>
        <p:spPr>
          <a:xfrm>
            <a:off x="6796665" y="1417340"/>
            <a:ext cx="1584622" cy="730400"/>
          </a:xfrm>
          <a:prstGeom prst="rect">
            <a:avLst/>
          </a:prstGeom>
        </p:spPr>
        <p:txBody>
          <a:bodyPr/>
          <a:lstStyle>
            <a:lvl1pPr marL="0" indent="0">
              <a:buNone/>
              <a:defRPr sz="900">
                <a:latin typeface="+mj-lt"/>
              </a:defRPr>
            </a:lvl1pPr>
            <a:lvl2pPr>
              <a:defRPr sz="800"/>
            </a:lvl2pPr>
            <a:lvl3pPr>
              <a:defRPr sz="800"/>
            </a:lvl3pPr>
            <a:lvl4pPr>
              <a:defRPr sz="800"/>
            </a:lvl4pPr>
            <a:lvl5pPr>
              <a:defRPr sz="800"/>
            </a:lvl5pPr>
          </a:lstStyle>
          <a:p>
            <a:pPr lvl="0"/>
            <a:r>
              <a:rPr lang="en-US" dirty="0"/>
              <a:t>Click to edit Master text Second level</a:t>
            </a:r>
          </a:p>
        </p:txBody>
      </p:sp>
      <p:sp>
        <p:nvSpPr>
          <p:cNvPr id="38"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1922561960"/>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ject timeline slide - 5 years">
    <p:spTree>
      <p:nvGrpSpPr>
        <p:cNvPr id="1" name=""/>
        <p:cNvGrpSpPr/>
        <p:nvPr/>
      </p:nvGrpSpPr>
      <p:grpSpPr>
        <a:xfrm>
          <a:off x="0" y="0"/>
          <a:ext cx="0" cy="0"/>
          <a:chOff x="0" y="0"/>
          <a:chExt cx="0" cy="0"/>
        </a:xfrm>
      </p:grpSpPr>
      <p:sp>
        <p:nvSpPr>
          <p:cNvPr id="10" name="Rectangle 8"/>
          <p:cNvSpPr>
            <a:spLocks noGrp="1"/>
          </p:cNvSpPr>
          <p:nvPr>
            <p:ph type="pic" sz="quarter" idx="11" hasCustomPrompt="1"/>
          </p:nvPr>
        </p:nvSpPr>
        <p:spPr>
          <a:xfrm>
            <a:off x="3763594" y="2033159"/>
            <a:ext cx="1630800" cy="1631586"/>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lIns="0" rIns="0" anchor="t">
            <a:normAutofit/>
          </a:bodyPr>
          <a:lstStyle>
            <a:lvl1pPr marL="0" marR="0" indent="1588" algn="ctr" rtl="0" latinLnBrk="0">
              <a:spcBef>
                <a:spcPct val="20000"/>
              </a:spcBef>
              <a:buFontTx/>
              <a:buNone/>
              <a:defRPr sz="1100" i="0" baseline="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dirty="0"/>
              <a:t>Click icon to add timeline project three</a:t>
            </a:r>
          </a:p>
        </p:txBody>
      </p:sp>
      <p:sp>
        <p:nvSpPr>
          <p:cNvPr id="16" name="Rectangle 8"/>
          <p:cNvSpPr>
            <a:spLocks noGrp="1"/>
          </p:cNvSpPr>
          <p:nvPr>
            <p:ph type="pic" sz="quarter" idx="16" hasCustomPrompt="1"/>
          </p:nvPr>
        </p:nvSpPr>
        <p:spPr>
          <a:xfrm>
            <a:off x="5404336" y="2034122"/>
            <a:ext cx="1630800" cy="1631586"/>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lIns="0" rIns="0" anchor="t">
            <a:normAutofit/>
          </a:bodyPr>
          <a:lstStyle>
            <a:lvl1pPr marL="0" marR="0" indent="1588" algn="ctr" rtl="0" latinLnBrk="0">
              <a:spcBef>
                <a:spcPct val="20000"/>
              </a:spcBef>
              <a:buFontTx/>
              <a:buNone/>
              <a:defRPr sz="1100" i="0" baseline="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dirty="0"/>
              <a:t>Click icon to add timeline project four</a:t>
            </a:r>
          </a:p>
        </p:txBody>
      </p:sp>
      <p:sp>
        <p:nvSpPr>
          <p:cNvPr id="17" name="Rectangle 8"/>
          <p:cNvSpPr>
            <a:spLocks noGrp="1"/>
          </p:cNvSpPr>
          <p:nvPr>
            <p:ph type="pic" sz="quarter" idx="17" hasCustomPrompt="1"/>
          </p:nvPr>
        </p:nvSpPr>
        <p:spPr>
          <a:xfrm>
            <a:off x="7045428" y="2033159"/>
            <a:ext cx="1639905" cy="1631586"/>
          </a:xfrm>
          <a:prstGeom prst="rect">
            <a:avLst/>
          </a:prstGeom>
          <a:no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lIns="0" rIns="0" anchor="t">
            <a:normAutofit/>
          </a:bodyPr>
          <a:lstStyle>
            <a:lvl1pPr marL="0" marR="0" indent="1588" algn="ctr" rtl="0" latinLnBrk="0">
              <a:spcBef>
                <a:spcPct val="20000"/>
              </a:spcBef>
              <a:buFontTx/>
              <a:buNone/>
              <a:defRPr sz="1100" i="0" baseline="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dirty="0"/>
              <a:t>Click icon to add timeline project five</a:t>
            </a:r>
          </a:p>
        </p:txBody>
      </p:sp>
      <p:sp>
        <p:nvSpPr>
          <p:cNvPr id="15" name="Rectangle 8"/>
          <p:cNvSpPr>
            <a:spLocks noGrp="1"/>
          </p:cNvSpPr>
          <p:nvPr>
            <p:ph type="pic" sz="quarter" idx="22" hasCustomPrompt="1"/>
          </p:nvPr>
        </p:nvSpPr>
        <p:spPr>
          <a:xfrm>
            <a:off x="2122294" y="2033159"/>
            <a:ext cx="1630800" cy="1631586"/>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lIns="0" rIns="0" anchor="t">
            <a:normAutofit/>
          </a:bodyPr>
          <a:lstStyle>
            <a:lvl1pPr marL="0" marR="0" indent="1588" algn="ctr" rtl="0" latinLnBrk="0">
              <a:spcBef>
                <a:spcPct val="20000"/>
              </a:spcBef>
              <a:buFontTx/>
              <a:buNone/>
              <a:defRPr sz="1100" i="0" baseline="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dirty="0"/>
              <a:t>Click icon to add timeline project two</a:t>
            </a:r>
          </a:p>
        </p:txBody>
      </p:sp>
      <p:sp>
        <p:nvSpPr>
          <p:cNvPr id="23" name="Rectangle 8"/>
          <p:cNvSpPr>
            <a:spLocks noGrp="1"/>
          </p:cNvSpPr>
          <p:nvPr>
            <p:ph type="pic" sz="quarter" idx="24" hasCustomPrompt="1"/>
          </p:nvPr>
        </p:nvSpPr>
        <p:spPr>
          <a:xfrm>
            <a:off x="478891" y="2033159"/>
            <a:ext cx="1630800" cy="1631586"/>
          </a:xfrm>
          <a:prstGeom prst="rect">
            <a:avLst/>
          </a:prstGeom>
          <a:solidFill>
            <a:schemeClr val="bg1"/>
          </a:solidFill>
          <a:ln w="38100" cap="sq" cmpd="sng" algn="ctr">
            <a:noFill/>
            <a:prstDash val="solid"/>
            <a:miter lim="800000"/>
          </a:ln>
          <a:effectLst/>
        </p:spPr>
        <p:style>
          <a:lnRef idx="3">
            <a:schemeClr val="lt1"/>
          </a:lnRef>
          <a:fillRef idx="1">
            <a:schemeClr val="accent1"/>
          </a:fillRef>
          <a:effectRef idx="1">
            <a:schemeClr val="accent1"/>
          </a:effectRef>
          <a:fontRef idx="minor">
            <a:schemeClr val="lt1"/>
          </a:fontRef>
        </p:style>
        <p:txBody>
          <a:bodyPr lIns="0" rIns="0" anchor="t">
            <a:normAutofit/>
          </a:bodyPr>
          <a:lstStyle>
            <a:lvl1pPr marL="0" marR="0" indent="1588" algn="ctr" rtl="0" latinLnBrk="0">
              <a:spcBef>
                <a:spcPct val="20000"/>
              </a:spcBef>
              <a:buFontTx/>
              <a:buNone/>
              <a:defRPr sz="1100" i="0" baseline="0">
                <a:solidFill>
                  <a:srgbClr val="3C3C3C"/>
                </a:solidFill>
                <a:latin typeface="Segoe UI" panose="020B0502040204020203" pitchFamily="34" charset="0"/>
                <a:ea typeface="Segoe UI" panose="020B0502040204020203" pitchFamily="34" charset="0"/>
                <a:cs typeface="Segoe UI" panose="020B0502040204020203" pitchFamily="34" charset="0"/>
              </a:defRPr>
            </a:lvl1pPr>
            <a:extLst/>
          </a:lstStyle>
          <a:p>
            <a:pPr marL="342900" indent="-342900" algn="ctr" rtl="0" latinLnBrk="0">
              <a:spcBef>
                <a:spcPct val="20000"/>
              </a:spcBef>
              <a:buClr>
                <a:srgbClr val="438086"/>
              </a:buClr>
              <a:buSzPct val="60000"/>
              <a:buFontTx/>
              <a:buNone/>
            </a:pPr>
            <a:r>
              <a:rPr lang="en-US" dirty="0"/>
              <a:t>Click icon to add timeline project one</a:t>
            </a:r>
          </a:p>
        </p:txBody>
      </p:sp>
      <p:sp>
        <p:nvSpPr>
          <p:cNvPr id="20" name="Picture Placeholder 11"/>
          <p:cNvSpPr>
            <a:spLocks noGrp="1"/>
          </p:cNvSpPr>
          <p:nvPr>
            <p:ph type="pic" sz="quarter" idx="2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13" name="Rectangle 6"/>
          <p:cNvSpPr>
            <a:spLocks noGrp="1"/>
          </p:cNvSpPr>
          <p:nvPr>
            <p:ph type="body" sz="quarter" idx="14" hasCustomPrompt="1"/>
          </p:nvPr>
        </p:nvSpPr>
        <p:spPr>
          <a:xfrm>
            <a:off x="3766258" y="3793604"/>
            <a:ext cx="1481277" cy="144016"/>
          </a:xfrm>
          <a:prstGeom prst="rect">
            <a:avLst/>
          </a:prstGeom>
        </p:spPr>
        <p:txBody>
          <a:bodyPr lIns="0" tIns="0" rIns="0" bIns="0" anchor="t" anchorCtr="0">
            <a:noAutofit/>
          </a:bodyPr>
          <a:lstStyle>
            <a:lvl1pPr marL="0" marR="0" indent="0" algn="l" rtl="0" latinLnBrk="0">
              <a:spcBef>
                <a:spcPts val="0"/>
              </a:spcBef>
              <a:buFontTx/>
              <a:buNone/>
              <a:defRPr sz="90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extLst/>
          </a:lstStyle>
          <a:p>
            <a:pPr lvl="0"/>
            <a:r>
              <a:rPr lang="en-US" dirty="0"/>
              <a:t>Click to add project name</a:t>
            </a:r>
          </a:p>
        </p:txBody>
      </p:sp>
      <p:sp>
        <p:nvSpPr>
          <p:cNvPr id="14" name="Rectangle 6"/>
          <p:cNvSpPr>
            <a:spLocks noGrp="1"/>
          </p:cNvSpPr>
          <p:nvPr>
            <p:ph type="body" sz="quarter" idx="15" hasCustomPrompt="1"/>
          </p:nvPr>
        </p:nvSpPr>
        <p:spPr>
          <a:xfrm>
            <a:off x="5406619" y="3793604"/>
            <a:ext cx="1494719" cy="144016"/>
          </a:xfrm>
          <a:prstGeom prst="rect">
            <a:avLst/>
          </a:prstGeom>
        </p:spPr>
        <p:txBody>
          <a:bodyPr lIns="0" tIns="0" rIns="0" bIns="0" anchor="t" anchorCtr="0">
            <a:noAutofit/>
          </a:bodyPr>
          <a:lstStyle>
            <a:lvl1pPr marL="0" marR="0" indent="0" algn="l" rtl="0" latinLnBrk="0">
              <a:spcBef>
                <a:spcPts val="0"/>
              </a:spcBef>
              <a:buFontTx/>
              <a:buNone/>
              <a:defRPr sz="900" b="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extLst/>
          </a:lstStyle>
          <a:p>
            <a:pPr lvl="0"/>
            <a:r>
              <a:rPr lang="en-US" dirty="0"/>
              <a:t>Click to add project name</a:t>
            </a:r>
          </a:p>
        </p:txBody>
      </p:sp>
      <p:sp>
        <p:nvSpPr>
          <p:cNvPr id="18" name="Rectangle 6"/>
          <p:cNvSpPr>
            <a:spLocks noGrp="1"/>
          </p:cNvSpPr>
          <p:nvPr>
            <p:ph type="body" sz="quarter" idx="18" hasCustomPrompt="1"/>
          </p:nvPr>
        </p:nvSpPr>
        <p:spPr>
          <a:xfrm>
            <a:off x="7046224" y="3793604"/>
            <a:ext cx="1528976" cy="144016"/>
          </a:xfrm>
          <a:prstGeom prst="rect">
            <a:avLst/>
          </a:prstGeom>
        </p:spPr>
        <p:txBody>
          <a:bodyPr lIns="0" tIns="0" rIns="0" bIns="0" anchor="t" anchorCtr="0">
            <a:noAutofit/>
          </a:bodyPr>
          <a:lstStyle>
            <a:lvl1pPr marL="0" marR="0" indent="0" algn="l" rtl="0" latinLnBrk="0">
              <a:spcBef>
                <a:spcPts val="0"/>
              </a:spcBef>
              <a:buFontTx/>
              <a:buNone/>
              <a:defRPr sz="900" b="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extLst/>
          </a:lstStyle>
          <a:p>
            <a:pPr lvl="0"/>
            <a:r>
              <a:rPr lang="en-US" dirty="0"/>
              <a:t>Click to add project name</a:t>
            </a:r>
          </a:p>
        </p:txBody>
      </p:sp>
      <p:sp>
        <p:nvSpPr>
          <p:cNvPr id="19" name="Picture Placeholder 14"/>
          <p:cNvSpPr>
            <a:spLocks noGrp="1"/>
          </p:cNvSpPr>
          <p:nvPr>
            <p:ph type="pic" sz="quarter" idx="21" hasCustomPrompt="1"/>
          </p:nvPr>
        </p:nvSpPr>
        <p:spPr>
          <a:xfrm>
            <a:off x="0" y="100528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22" name="Title 1"/>
          <p:cNvSpPr>
            <a:spLocks noGrp="1"/>
          </p:cNvSpPr>
          <p:nvPr>
            <p:ph type="title" hasCustomPrompt="1"/>
          </p:nvPr>
        </p:nvSpPr>
        <p:spPr>
          <a:xfrm>
            <a:off x="467996" y="414889"/>
            <a:ext cx="5472605" cy="738664"/>
          </a:xfrm>
          <a:prstGeom prst="rect">
            <a:avLst/>
          </a:prstGeom>
          <a:noFill/>
        </p:spPr>
        <p:txBody>
          <a:bodyPr wrap="square" lIns="0" tIns="0" rIns="0" bIns="0">
            <a:spAutoFit/>
          </a:bodyPr>
          <a:lstStyle>
            <a:lvl1pPr algn="l">
              <a:defRPr sz="1600" b="0" i="0" cap="all" spc="240" baseline="0">
                <a:solidFill>
                  <a:schemeClr val="tx1"/>
                </a:solidFill>
                <a:latin typeface="Segoe UI Semibold" panose="020B0702040204020203" pitchFamily="34" charset="0"/>
                <a:cs typeface="Segoe UI" panose="020B0502040204020203" pitchFamily="34" charset="0"/>
              </a:defRPr>
            </a:lvl1pPr>
          </a:lstStyle>
          <a:p>
            <a:r>
              <a:rPr lang="en-US" dirty="0"/>
              <a:t>CLICK TO ADD HEADING (CAPS) </a:t>
            </a:r>
            <a:br>
              <a:rPr lang="en-US" dirty="0"/>
            </a:br>
            <a:r>
              <a:rPr lang="en-GB" dirty="0"/>
              <a:t>THREE LINES MAX. EXTEND TEXT BOX WIDTH IF </a:t>
            </a:r>
            <a:r>
              <a:rPr lang="en-GB" dirty="0" err="1"/>
              <a:t>REQ</a:t>
            </a:r>
            <a:r>
              <a:rPr lang="en-GB" dirty="0"/>
              <a:t> BUT DO NOT MOVE POSITION</a:t>
            </a:r>
          </a:p>
        </p:txBody>
      </p:sp>
      <p:sp>
        <p:nvSpPr>
          <p:cNvPr id="21" name="Rectangle 6"/>
          <p:cNvSpPr>
            <a:spLocks noGrp="1"/>
          </p:cNvSpPr>
          <p:nvPr>
            <p:ph type="body" sz="quarter" idx="23" hasCustomPrompt="1"/>
          </p:nvPr>
        </p:nvSpPr>
        <p:spPr>
          <a:xfrm>
            <a:off x="2125116" y="3793604"/>
            <a:ext cx="1501891" cy="144016"/>
          </a:xfrm>
          <a:prstGeom prst="rect">
            <a:avLst/>
          </a:prstGeom>
        </p:spPr>
        <p:txBody>
          <a:bodyPr lIns="0" tIns="0" rIns="0" bIns="0" anchor="t" anchorCtr="0">
            <a:noAutofit/>
          </a:bodyPr>
          <a:lstStyle>
            <a:lvl1pPr marL="0" marR="0" indent="0" algn="l" rtl="0" latinLnBrk="0">
              <a:spcBef>
                <a:spcPts val="0"/>
              </a:spcBef>
              <a:buFontTx/>
              <a:buNone/>
              <a:defRPr sz="90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extLst/>
          </a:lstStyle>
          <a:p>
            <a:pPr lvl="0"/>
            <a:r>
              <a:rPr lang="en-US" dirty="0"/>
              <a:t>Click to add project name</a:t>
            </a:r>
          </a:p>
        </p:txBody>
      </p:sp>
      <p:sp>
        <p:nvSpPr>
          <p:cNvPr id="25" name="Rectangle 6"/>
          <p:cNvSpPr>
            <a:spLocks noGrp="1"/>
          </p:cNvSpPr>
          <p:nvPr>
            <p:ph type="body" sz="quarter" idx="25" hasCustomPrompt="1"/>
          </p:nvPr>
        </p:nvSpPr>
        <p:spPr>
          <a:xfrm>
            <a:off x="467744" y="3793604"/>
            <a:ext cx="1492887" cy="144016"/>
          </a:xfrm>
          <a:prstGeom prst="rect">
            <a:avLst/>
          </a:prstGeom>
        </p:spPr>
        <p:txBody>
          <a:bodyPr lIns="0" tIns="0" rIns="0" bIns="0" anchor="t" anchorCtr="0">
            <a:noAutofit/>
          </a:bodyPr>
          <a:lstStyle>
            <a:lvl1pPr marL="0" marR="0" indent="0" algn="l" rtl="0" latinLnBrk="0">
              <a:spcBef>
                <a:spcPts val="0"/>
              </a:spcBef>
              <a:buFontTx/>
              <a:buNone/>
              <a:defRPr sz="90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extLst/>
          </a:lstStyle>
          <a:p>
            <a:pPr lvl="0"/>
            <a:r>
              <a:rPr lang="en-US" dirty="0"/>
              <a:t>Click to add project name</a:t>
            </a:r>
          </a:p>
        </p:txBody>
      </p:sp>
      <p:sp>
        <p:nvSpPr>
          <p:cNvPr id="26" name="Rectangle 6"/>
          <p:cNvSpPr>
            <a:spLocks noGrp="1"/>
          </p:cNvSpPr>
          <p:nvPr>
            <p:ph type="body" sz="quarter" idx="26" hasCustomPrompt="1"/>
          </p:nvPr>
        </p:nvSpPr>
        <p:spPr>
          <a:xfrm>
            <a:off x="3766257" y="3945571"/>
            <a:ext cx="1481277" cy="144016"/>
          </a:xfrm>
          <a:prstGeom prst="rect">
            <a:avLst/>
          </a:prstGeom>
        </p:spPr>
        <p:txBody>
          <a:bodyPr lIns="0" tIns="0" rIns="0" bIns="0" anchor="t" anchorCtr="0">
            <a:noAutofit/>
          </a:bodyPr>
          <a:lstStyle>
            <a:lvl1pPr marL="0" marR="0" indent="0" algn="l" rtl="0" latinLnBrk="0">
              <a:spcBef>
                <a:spcPts val="0"/>
              </a:spcBef>
              <a:buFontTx/>
              <a:buNone/>
              <a:defRPr sz="9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location</a:t>
            </a:r>
          </a:p>
        </p:txBody>
      </p:sp>
      <p:sp>
        <p:nvSpPr>
          <p:cNvPr id="27" name="Rectangle 6"/>
          <p:cNvSpPr>
            <a:spLocks noGrp="1"/>
          </p:cNvSpPr>
          <p:nvPr>
            <p:ph type="body" sz="quarter" idx="27" hasCustomPrompt="1"/>
          </p:nvPr>
        </p:nvSpPr>
        <p:spPr>
          <a:xfrm>
            <a:off x="5406619" y="3945571"/>
            <a:ext cx="1494719" cy="144016"/>
          </a:xfrm>
          <a:prstGeom prst="rect">
            <a:avLst/>
          </a:prstGeom>
        </p:spPr>
        <p:txBody>
          <a:bodyPr lIns="0" tIns="0" rIns="0" bIns="0" anchor="t" anchorCtr="0">
            <a:noAutofit/>
          </a:bodyPr>
          <a:lstStyle>
            <a:lvl1pPr marL="0" marR="0" indent="0" algn="l" rtl="0" latinLnBrk="0">
              <a:spcBef>
                <a:spcPts val="0"/>
              </a:spcBef>
              <a:buFontTx/>
              <a:buNone/>
              <a:defRPr sz="9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location</a:t>
            </a:r>
          </a:p>
        </p:txBody>
      </p:sp>
      <p:sp>
        <p:nvSpPr>
          <p:cNvPr id="28" name="Rectangle 6"/>
          <p:cNvSpPr>
            <a:spLocks noGrp="1"/>
          </p:cNvSpPr>
          <p:nvPr>
            <p:ph type="body" sz="quarter" idx="28" hasCustomPrompt="1"/>
          </p:nvPr>
        </p:nvSpPr>
        <p:spPr>
          <a:xfrm>
            <a:off x="7046224" y="3945571"/>
            <a:ext cx="1528976" cy="144016"/>
          </a:xfrm>
          <a:prstGeom prst="rect">
            <a:avLst/>
          </a:prstGeom>
        </p:spPr>
        <p:txBody>
          <a:bodyPr lIns="0" tIns="0" rIns="0" bIns="0" anchor="t" anchorCtr="0">
            <a:noAutofit/>
          </a:bodyPr>
          <a:lstStyle>
            <a:lvl1pPr marL="0" marR="0" indent="0" algn="l" rtl="0" latinLnBrk="0">
              <a:spcBef>
                <a:spcPts val="0"/>
              </a:spcBef>
              <a:buFontTx/>
              <a:buNone/>
              <a:defRPr sz="900" b="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location</a:t>
            </a:r>
          </a:p>
        </p:txBody>
      </p:sp>
      <p:sp>
        <p:nvSpPr>
          <p:cNvPr id="29" name="Rectangle 6"/>
          <p:cNvSpPr>
            <a:spLocks noGrp="1"/>
          </p:cNvSpPr>
          <p:nvPr>
            <p:ph type="body" sz="quarter" idx="29" hasCustomPrompt="1"/>
          </p:nvPr>
        </p:nvSpPr>
        <p:spPr>
          <a:xfrm>
            <a:off x="2125117" y="3945571"/>
            <a:ext cx="1504696" cy="144016"/>
          </a:xfrm>
          <a:prstGeom prst="rect">
            <a:avLst/>
          </a:prstGeom>
        </p:spPr>
        <p:txBody>
          <a:bodyPr lIns="0" tIns="0" rIns="0" bIns="0" anchor="t" anchorCtr="0">
            <a:noAutofit/>
          </a:bodyPr>
          <a:lstStyle>
            <a:lvl1pPr marL="0" marR="0" indent="0" algn="l" rtl="0" latinLnBrk="0">
              <a:spcBef>
                <a:spcPts val="0"/>
              </a:spcBef>
              <a:buFontTx/>
              <a:buNone/>
              <a:defRPr sz="9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location</a:t>
            </a:r>
          </a:p>
        </p:txBody>
      </p:sp>
      <p:sp>
        <p:nvSpPr>
          <p:cNvPr id="30" name="Rectangle 6"/>
          <p:cNvSpPr>
            <a:spLocks noGrp="1"/>
          </p:cNvSpPr>
          <p:nvPr>
            <p:ph type="body" sz="quarter" idx="30" hasCustomPrompt="1"/>
          </p:nvPr>
        </p:nvSpPr>
        <p:spPr>
          <a:xfrm>
            <a:off x="467744" y="3945571"/>
            <a:ext cx="1492887" cy="144016"/>
          </a:xfrm>
          <a:prstGeom prst="rect">
            <a:avLst/>
          </a:prstGeom>
        </p:spPr>
        <p:txBody>
          <a:bodyPr lIns="0" tIns="0" rIns="0" bIns="0" anchor="t" anchorCtr="0">
            <a:noAutofit/>
          </a:bodyPr>
          <a:lstStyle>
            <a:lvl1pPr marL="0" marR="0" indent="0" algn="l" rtl="0" latinLnBrk="0">
              <a:spcBef>
                <a:spcPts val="0"/>
              </a:spcBef>
              <a:buFontTx/>
              <a:buNone/>
              <a:defRPr sz="9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a:t>Click to add location</a:t>
            </a:r>
          </a:p>
        </p:txBody>
      </p:sp>
      <p:sp>
        <p:nvSpPr>
          <p:cNvPr id="35" name="Rectangle 6"/>
          <p:cNvSpPr>
            <a:spLocks noGrp="1"/>
          </p:cNvSpPr>
          <p:nvPr>
            <p:ph type="body" sz="quarter" idx="35" hasCustomPrompt="1"/>
          </p:nvPr>
        </p:nvSpPr>
        <p:spPr>
          <a:xfrm rot="-5400000">
            <a:off x="318957" y="1487214"/>
            <a:ext cx="542921" cy="223975"/>
          </a:xfrm>
          <a:prstGeom prst="rect">
            <a:avLst/>
          </a:prstGeom>
        </p:spPr>
        <p:txBody>
          <a:bodyPr lIns="0" tIns="18000" rIns="0" bIns="0" anchor="t" anchorCtr="0">
            <a:noAutofit/>
          </a:bodyPr>
          <a:lstStyle>
            <a:lvl1pPr marL="0" marR="0" indent="0" algn="r" rtl="0" latinLnBrk="0">
              <a:spcBef>
                <a:spcPts val="0"/>
              </a:spcBef>
              <a:buFontTx/>
              <a:buNone/>
              <a:defRPr sz="1400" cap="all" spc="1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err="1"/>
              <a:t>YEar</a:t>
            </a:r>
            <a:endParaRPr lang="en-US" dirty="0"/>
          </a:p>
        </p:txBody>
      </p:sp>
      <p:sp>
        <p:nvSpPr>
          <p:cNvPr id="36" name="Rectangle 6"/>
          <p:cNvSpPr>
            <a:spLocks noGrp="1"/>
          </p:cNvSpPr>
          <p:nvPr>
            <p:ph type="body" sz="quarter" idx="36" hasCustomPrompt="1"/>
          </p:nvPr>
        </p:nvSpPr>
        <p:spPr>
          <a:xfrm rot="-5400000">
            <a:off x="1960523" y="1487214"/>
            <a:ext cx="542921" cy="223975"/>
          </a:xfrm>
          <a:prstGeom prst="rect">
            <a:avLst/>
          </a:prstGeom>
        </p:spPr>
        <p:txBody>
          <a:bodyPr lIns="0" tIns="18000" rIns="0" bIns="0" anchor="t" anchorCtr="0">
            <a:noAutofit/>
          </a:bodyPr>
          <a:lstStyle>
            <a:lvl1pPr marL="0" marR="0" indent="0" algn="r" rtl="0" latinLnBrk="0">
              <a:spcBef>
                <a:spcPts val="0"/>
              </a:spcBef>
              <a:buFontTx/>
              <a:buNone/>
              <a:defRPr sz="1400" cap="all" spc="1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err="1"/>
              <a:t>YEar</a:t>
            </a:r>
            <a:endParaRPr lang="en-US" dirty="0"/>
          </a:p>
        </p:txBody>
      </p:sp>
      <p:sp>
        <p:nvSpPr>
          <p:cNvPr id="37" name="Rectangle 6"/>
          <p:cNvSpPr>
            <a:spLocks noGrp="1"/>
          </p:cNvSpPr>
          <p:nvPr>
            <p:ph type="body" sz="quarter" idx="37" hasCustomPrompt="1"/>
          </p:nvPr>
        </p:nvSpPr>
        <p:spPr>
          <a:xfrm rot="-5400000">
            <a:off x="3607473" y="1487214"/>
            <a:ext cx="542921" cy="223975"/>
          </a:xfrm>
          <a:prstGeom prst="rect">
            <a:avLst/>
          </a:prstGeom>
        </p:spPr>
        <p:txBody>
          <a:bodyPr lIns="0" tIns="18000" rIns="0" bIns="0" anchor="t" anchorCtr="0">
            <a:noAutofit/>
          </a:bodyPr>
          <a:lstStyle>
            <a:lvl1pPr marL="0" marR="0" indent="0" algn="r" rtl="0" latinLnBrk="0">
              <a:spcBef>
                <a:spcPts val="0"/>
              </a:spcBef>
              <a:buFontTx/>
              <a:buNone/>
              <a:defRPr sz="1400" cap="all" spc="1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err="1"/>
              <a:t>YEar</a:t>
            </a:r>
            <a:endParaRPr lang="en-US" dirty="0"/>
          </a:p>
        </p:txBody>
      </p:sp>
      <p:sp>
        <p:nvSpPr>
          <p:cNvPr id="38" name="Rectangle 6"/>
          <p:cNvSpPr>
            <a:spLocks noGrp="1"/>
          </p:cNvSpPr>
          <p:nvPr>
            <p:ph type="body" sz="quarter" idx="38" hasCustomPrompt="1"/>
          </p:nvPr>
        </p:nvSpPr>
        <p:spPr>
          <a:xfrm rot="-5400000">
            <a:off x="5246159" y="1487214"/>
            <a:ext cx="542921" cy="223975"/>
          </a:xfrm>
          <a:prstGeom prst="rect">
            <a:avLst/>
          </a:prstGeom>
        </p:spPr>
        <p:txBody>
          <a:bodyPr lIns="0" tIns="18000" rIns="0" bIns="0" anchor="t" anchorCtr="0">
            <a:noAutofit/>
          </a:bodyPr>
          <a:lstStyle>
            <a:lvl1pPr marL="0" marR="0" indent="0" algn="r" rtl="0" latinLnBrk="0">
              <a:spcBef>
                <a:spcPts val="0"/>
              </a:spcBef>
              <a:buFontTx/>
              <a:buNone/>
              <a:defRPr sz="1400" cap="all" spc="1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err="1"/>
              <a:t>YEar</a:t>
            </a:r>
            <a:endParaRPr lang="en-US" dirty="0"/>
          </a:p>
        </p:txBody>
      </p:sp>
      <p:sp>
        <p:nvSpPr>
          <p:cNvPr id="39" name="Rectangle 6"/>
          <p:cNvSpPr>
            <a:spLocks noGrp="1"/>
          </p:cNvSpPr>
          <p:nvPr>
            <p:ph type="body" sz="quarter" idx="39" hasCustomPrompt="1"/>
          </p:nvPr>
        </p:nvSpPr>
        <p:spPr>
          <a:xfrm rot="-5400000">
            <a:off x="6891587" y="1487214"/>
            <a:ext cx="542921" cy="223975"/>
          </a:xfrm>
          <a:prstGeom prst="rect">
            <a:avLst/>
          </a:prstGeom>
        </p:spPr>
        <p:txBody>
          <a:bodyPr lIns="0" tIns="18000" rIns="0" bIns="0" anchor="t" anchorCtr="0">
            <a:noAutofit/>
          </a:bodyPr>
          <a:lstStyle>
            <a:lvl1pPr marL="0" marR="0" indent="0" algn="r" rtl="0" latinLnBrk="0">
              <a:spcBef>
                <a:spcPts val="0"/>
              </a:spcBef>
              <a:buFontTx/>
              <a:buNone/>
              <a:defRPr sz="1400" cap="all" spc="1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extLst/>
          </a:lstStyle>
          <a:p>
            <a:pPr lvl="0"/>
            <a:r>
              <a:rPr lang="en-US" dirty="0" err="1"/>
              <a:t>YEar</a:t>
            </a:r>
            <a:endParaRPr lang="en-US" dirty="0"/>
          </a:p>
        </p:txBody>
      </p:sp>
      <p:cxnSp>
        <p:nvCxnSpPr>
          <p:cNvPr id="7" name="Straight Connector 6"/>
          <p:cNvCxnSpPr/>
          <p:nvPr userDrawn="1"/>
        </p:nvCxnSpPr>
        <p:spPr>
          <a:xfrm>
            <a:off x="472306" y="1343428"/>
            <a:ext cx="719" cy="232200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4" name="Straight Connector 43"/>
          <p:cNvCxnSpPr/>
          <p:nvPr userDrawn="1"/>
        </p:nvCxnSpPr>
        <p:spPr>
          <a:xfrm>
            <a:off x="2113485" y="1343428"/>
            <a:ext cx="719" cy="232200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5" name="Straight Connector 44"/>
          <p:cNvCxnSpPr/>
          <p:nvPr userDrawn="1"/>
        </p:nvCxnSpPr>
        <p:spPr>
          <a:xfrm>
            <a:off x="3757764" y="1343428"/>
            <a:ext cx="719" cy="232200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6" name="Straight Connector 45"/>
          <p:cNvCxnSpPr/>
          <p:nvPr userDrawn="1"/>
        </p:nvCxnSpPr>
        <p:spPr>
          <a:xfrm>
            <a:off x="5397422" y="1343428"/>
            <a:ext cx="719" cy="232200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47" name="Straight Connector 46"/>
          <p:cNvCxnSpPr/>
          <p:nvPr userDrawn="1"/>
        </p:nvCxnSpPr>
        <p:spPr>
          <a:xfrm>
            <a:off x="7039757" y="1343428"/>
            <a:ext cx="719" cy="232200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31"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339097076"/>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 2: Picture">
    <p:spTree>
      <p:nvGrpSpPr>
        <p:cNvPr id="1" name=""/>
        <p:cNvGrpSpPr/>
        <p:nvPr/>
      </p:nvGrpSpPr>
      <p:grpSpPr>
        <a:xfrm>
          <a:off x="0" y="0"/>
          <a:ext cx="0" cy="0"/>
          <a:chOff x="0" y="0"/>
          <a:chExt cx="0" cy="0"/>
        </a:xfrm>
      </p:grpSpPr>
      <p:sp>
        <p:nvSpPr>
          <p:cNvPr id="6" name="Picture Placeholder 5"/>
          <p:cNvSpPr>
            <a:spLocks noGrp="1" noChangeAspect="1"/>
          </p:cNvSpPr>
          <p:nvPr>
            <p:ph type="pic" sz="quarter" idx="10" hasCustomPrompt="1"/>
          </p:nvPr>
        </p:nvSpPr>
        <p:spPr>
          <a:xfrm>
            <a:off x="0" y="1417340"/>
            <a:ext cx="9144000" cy="2880320"/>
          </a:xfrm>
          <a:prstGeom prst="rect">
            <a:avLst/>
          </a:prstGeom>
        </p:spPr>
        <p:txBody>
          <a:bodyPr/>
          <a:lstStyle>
            <a:lvl1pPr marL="0" indent="0" algn="ctr">
              <a:buNone/>
              <a:tabLst>
                <a:tab pos="3140075" algn="l"/>
              </a:tabLst>
              <a:defRPr baseline="0"/>
            </a:lvl1pPr>
          </a:lstStyle>
          <a:p>
            <a:r>
              <a:rPr lang="en-GB" dirty="0"/>
              <a:t>Click icon to insert picture</a:t>
            </a:r>
          </a:p>
        </p:txBody>
      </p:sp>
      <p:sp>
        <p:nvSpPr>
          <p:cNvPr id="7" name="Title 1"/>
          <p:cNvSpPr>
            <a:spLocks noGrp="1"/>
          </p:cNvSpPr>
          <p:nvPr>
            <p:ph type="title" hasCustomPrompt="1"/>
          </p:nvPr>
        </p:nvSpPr>
        <p:spPr>
          <a:xfrm>
            <a:off x="2339752" y="398800"/>
            <a:ext cx="4464496" cy="857272"/>
          </a:xfrm>
          <a:prstGeom prst="rect">
            <a:avLst/>
          </a:prstGeom>
        </p:spPr>
        <p:txBody>
          <a:bodyPr lIns="0" tIns="0" rIns="0" bIns="0" anchor="t"/>
          <a:lstStyle>
            <a:lvl1pPr>
              <a:defRPr sz="1800" b="0" i="0" cap="all" spc="280" baseline="0">
                <a:solidFill>
                  <a:srgbClr val="968C83"/>
                </a:solidFill>
                <a:latin typeface="Segoe UI Semibold" panose="020B0702040204020203" pitchFamily="34" charset="0"/>
                <a:cs typeface="Segoe UI" panose="020B0502040204020203" pitchFamily="34" charset="0"/>
              </a:defRPr>
            </a:lvl1pPr>
          </a:lstStyle>
          <a:p>
            <a:r>
              <a:rPr lang="en-US" dirty="0"/>
              <a:t>CLICK TO ADD PRESENTATION TITLE IN CAPS </a:t>
            </a:r>
            <a:br>
              <a:rPr lang="en-US" dirty="0"/>
            </a:br>
            <a:r>
              <a:rPr lang="en-US" dirty="0"/>
              <a:t>THREE LINE MAXIMUM</a:t>
            </a:r>
            <a:endParaRPr lang="en-GB" dirty="0"/>
          </a:p>
        </p:txBody>
      </p:sp>
      <p:sp>
        <p:nvSpPr>
          <p:cNvPr id="8" name="Text Placeholder 4"/>
          <p:cNvSpPr>
            <a:spLocks noGrp="1"/>
          </p:cNvSpPr>
          <p:nvPr>
            <p:ph type="body" sz="quarter" idx="11" hasCustomPrompt="1"/>
          </p:nvPr>
        </p:nvSpPr>
        <p:spPr>
          <a:xfrm>
            <a:off x="6731769" y="4917156"/>
            <a:ext cx="1944687" cy="244600"/>
          </a:xfrm>
          <a:prstGeom prst="rect">
            <a:avLst/>
          </a:prstGeom>
        </p:spPr>
        <p:txBody>
          <a:bodyPr lIns="0" tIns="0" rIns="0" bIns="0"/>
          <a:lstStyle>
            <a:lvl1pPr marL="0" indent="0" algn="r">
              <a:buNone/>
              <a:defRPr sz="1200" b="0" i="0" cap="none" spc="0" baseline="0">
                <a:solidFill>
                  <a:srgbClr val="968C83"/>
                </a:solidFill>
                <a:latin typeface="Segoe UI Semibold" panose="020B0702040204020203" pitchFamily="34" charset="0"/>
                <a:cs typeface="Segoe UI" panose="020B0502040204020203" pitchFamily="34" charset="0"/>
              </a:defRPr>
            </a:lvl1pPr>
          </a:lstStyle>
          <a:p>
            <a:pPr lvl="0"/>
            <a:r>
              <a:rPr lang="en-US" dirty="0"/>
              <a:t>Click to add date</a:t>
            </a:r>
            <a:endParaRPr lang="en-GB" dirty="0"/>
          </a:p>
        </p:txBody>
      </p:sp>
      <p:sp>
        <p:nvSpPr>
          <p:cNvPr id="9" name="TextBox 8"/>
          <p:cNvSpPr txBox="1"/>
          <p:nvPr userDrawn="1"/>
        </p:nvSpPr>
        <p:spPr>
          <a:xfrm>
            <a:off x="467544" y="4976575"/>
            <a:ext cx="2304256" cy="76944"/>
          </a:xfrm>
          <a:prstGeom prst="rect">
            <a:avLst/>
          </a:prstGeom>
          <a:noFill/>
        </p:spPr>
        <p:txBody>
          <a:bodyPr wrap="square" lIns="0" tIns="0" rIns="0" bIns="0" rtlCol="0">
            <a:spAutoFit/>
          </a:bodyPr>
          <a:lstStyle/>
          <a:p>
            <a:r>
              <a:rPr lang="en-US" sz="500" cap="all" dirty="0">
                <a:solidFill>
                  <a:srgbClr val="968C83"/>
                </a:solidFill>
                <a:latin typeface="Segoe UI" panose="020B0502040204020203" pitchFamily="34" charset="0"/>
                <a:ea typeface="Segoe UI" panose="020B0502040204020203" pitchFamily="34" charset="0"/>
                <a:cs typeface="Segoe UI" panose="020B0502040204020203" pitchFamily="34" charset="0"/>
              </a:rPr>
              <a:t>COPYRIGHT © 1976-2016 BUROHAPPOLD ENGINEERING. ALL RIGHTS RESERVED</a:t>
            </a:r>
            <a:endParaRPr lang="en-GB" sz="500" cap="all" dirty="0">
              <a:solidFill>
                <a:srgbClr val="968C83"/>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43809788"/>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0517801"/>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363F9-5120-41B9-A649-13C8E7839D75}"/>
              </a:ext>
            </a:extLst>
          </p:cNvPr>
          <p:cNvSpPr>
            <a:spLocks noGrp="1"/>
          </p:cNvSpPr>
          <p:nvPr>
            <p:ph type="title"/>
          </p:nvPr>
        </p:nvSpPr>
        <p:spPr>
          <a:xfrm>
            <a:off x="456481" y="228024"/>
            <a:ext cx="8222400" cy="949300"/>
          </a:xfr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C67708E-2D37-4FDA-B0AC-FE14E9CE5C05}"/>
              </a:ext>
            </a:extLst>
          </p:cNvPr>
          <p:cNvSpPr>
            <a:spLocks noGrp="1"/>
          </p:cNvSpPr>
          <p:nvPr>
            <p:ph type="dt" idx="10"/>
          </p:nvPr>
        </p:nvSpPr>
        <p:spPr>
          <a:xfrm>
            <a:off x="456480" y="5206146"/>
            <a:ext cx="2124000" cy="388841"/>
          </a:xfrm>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E651A718-4E70-4926-8A32-9033ED814E26}"/>
              </a:ext>
            </a:extLst>
          </p:cNvPr>
          <p:cNvSpPr>
            <a:spLocks noGrp="1"/>
          </p:cNvSpPr>
          <p:nvPr>
            <p:ph type="sldNum" idx="12"/>
          </p:nvPr>
        </p:nvSpPr>
        <p:spPr>
          <a:xfrm>
            <a:off x="6556320" y="5206146"/>
            <a:ext cx="2124000" cy="388841"/>
          </a:xfrm>
        </p:spPr>
        <p:txBody>
          <a:bodyPr/>
          <a:lstStyle>
            <a:lvl1pPr>
              <a:defRPr/>
            </a:lvl1pPr>
          </a:lstStyle>
          <a:p>
            <a:fld id="{6E8F4FC5-CF25-4A54-A323-23BA9B9CB2DE}" type="slidenum">
              <a:rPr lang="en-GB" altLang="en-US"/>
              <a:pPr/>
              <a:t>‹#›</a:t>
            </a:fld>
            <a:endParaRPr lang="en-GB" altLang="en-US"/>
          </a:p>
        </p:txBody>
      </p:sp>
    </p:spTree>
    <p:extLst>
      <p:ext uri="{BB962C8B-B14F-4D97-AF65-F5344CB8AC3E}">
        <p14:creationId xmlns:p14="http://schemas.microsoft.com/office/powerpoint/2010/main" val="41600801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AC556-ACAC-4A47-A690-B887A9FE02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ADBD9D5-1F7A-478F-B091-B6EA4447E9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113EAA-672D-4A87-A503-567B5F0E5235}"/>
              </a:ext>
            </a:extLst>
          </p:cNvPr>
          <p:cNvSpPr>
            <a:spLocks noGrp="1"/>
          </p:cNvSpPr>
          <p:nvPr>
            <p:ph type="dt"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865B713C-120F-4E58-A2EC-27593D48DFB7}"/>
              </a:ext>
            </a:extLst>
          </p:cNvPr>
          <p:cNvSpPr>
            <a:spLocks noGrp="1"/>
          </p:cNvSpPr>
          <p:nvPr>
            <p:ph type="ft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C8BEC8E0-14D9-48E5-AABF-0F406D849380}"/>
              </a:ext>
            </a:extLst>
          </p:cNvPr>
          <p:cNvSpPr>
            <a:spLocks noGrp="1"/>
          </p:cNvSpPr>
          <p:nvPr>
            <p:ph type="sldNum" idx="12"/>
          </p:nvPr>
        </p:nvSpPr>
        <p:spPr/>
        <p:txBody>
          <a:bodyPr/>
          <a:lstStyle>
            <a:lvl1pPr>
              <a:defRPr/>
            </a:lvl1pPr>
          </a:lstStyle>
          <a:p>
            <a:fld id="{C9BFD47D-3B80-42C5-8041-E400212FBAFE}" type="slidenum">
              <a:rPr lang="en-GB" altLang="en-US"/>
              <a:pPr/>
              <a:t>‹#›</a:t>
            </a:fld>
            <a:endParaRPr lang="en-GB" altLang="en-US"/>
          </a:p>
        </p:txBody>
      </p:sp>
    </p:spTree>
    <p:extLst>
      <p:ext uri="{BB962C8B-B14F-4D97-AF65-F5344CB8AC3E}">
        <p14:creationId xmlns:p14="http://schemas.microsoft.com/office/powerpoint/2010/main" val="36976730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Cover slide 2: Picture">
    <p:spTree>
      <p:nvGrpSpPr>
        <p:cNvPr id="1" name=""/>
        <p:cNvGrpSpPr/>
        <p:nvPr/>
      </p:nvGrpSpPr>
      <p:grpSpPr>
        <a:xfrm>
          <a:off x="0" y="0"/>
          <a:ext cx="0" cy="0"/>
          <a:chOff x="0" y="0"/>
          <a:chExt cx="0" cy="0"/>
        </a:xfrm>
      </p:grpSpPr>
      <p:sp>
        <p:nvSpPr>
          <p:cNvPr id="6" name="Picture Placeholder 5"/>
          <p:cNvSpPr>
            <a:spLocks noGrp="1" noChangeAspect="1"/>
          </p:cNvSpPr>
          <p:nvPr>
            <p:ph type="pic" sz="quarter" idx="10" hasCustomPrompt="1"/>
          </p:nvPr>
        </p:nvSpPr>
        <p:spPr>
          <a:xfrm>
            <a:off x="0" y="1417340"/>
            <a:ext cx="9144000" cy="2880320"/>
          </a:xfrm>
          <a:prstGeom prst="rect">
            <a:avLst/>
          </a:prstGeom>
        </p:spPr>
        <p:txBody>
          <a:bodyPr/>
          <a:lstStyle>
            <a:lvl1pPr marL="0" indent="0" algn="ctr">
              <a:buNone/>
              <a:tabLst>
                <a:tab pos="3140075" algn="l"/>
              </a:tabLst>
              <a:defRPr baseline="0"/>
            </a:lvl1pPr>
          </a:lstStyle>
          <a:p>
            <a:r>
              <a:rPr lang="en-GB" dirty="0"/>
              <a:t>Click icon to insert picture</a:t>
            </a:r>
          </a:p>
        </p:txBody>
      </p:sp>
      <p:sp>
        <p:nvSpPr>
          <p:cNvPr id="7" name="Title 1"/>
          <p:cNvSpPr>
            <a:spLocks noGrp="1"/>
          </p:cNvSpPr>
          <p:nvPr>
            <p:ph type="title" hasCustomPrompt="1"/>
          </p:nvPr>
        </p:nvSpPr>
        <p:spPr>
          <a:xfrm>
            <a:off x="2339752" y="398800"/>
            <a:ext cx="4464496" cy="857272"/>
          </a:xfrm>
          <a:prstGeom prst="rect">
            <a:avLst/>
          </a:prstGeom>
        </p:spPr>
        <p:txBody>
          <a:bodyPr lIns="0" tIns="0" rIns="0" bIns="0" anchor="t"/>
          <a:lstStyle>
            <a:lvl1pPr>
              <a:defRPr sz="1800" b="0" i="0" cap="all" spc="280" baseline="0">
                <a:solidFill>
                  <a:srgbClr val="968C83"/>
                </a:solidFill>
                <a:latin typeface="Segoe UI Semibold" panose="020B0702040204020203" pitchFamily="34" charset="0"/>
                <a:cs typeface="Segoe UI" panose="020B0502040204020203" pitchFamily="34" charset="0"/>
              </a:defRPr>
            </a:lvl1pPr>
          </a:lstStyle>
          <a:p>
            <a:r>
              <a:rPr lang="en-US" dirty="0"/>
              <a:t>CLICK TO ADD PRESENTATION TITLE IN CAPS </a:t>
            </a:r>
            <a:br>
              <a:rPr lang="en-US" dirty="0"/>
            </a:br>
            <a:r>
              <a:rPr lang="en-US" dirty="0"/>
              <a:t>THREE LINE MAXIMUM</a:t>
            </a:r>
            <a:endParaRPr lang="en-GB" dirty="0"/>
          </a:p>
        </p:txBody>
      </p:sp>
      <p:sp>
        <p:nvSpPr>
          <p:cNvPr id="8" name="Text Placeholder 4"/>
          <p:cNvSpPr>
            <a:spLocks noGrp="1"/>
          </p:cNvSpPr>
          <p:nvPr>
            <p:ph type="body" sz="quarter" idx="11" hasCustomPrompt="1"/>
          </p:nvPr>
        </p:nvSpPr>
        <p:spPr>
          <a:xfrm>
            <a:off x="6731769" y="4917156"/>
            <a:ext cx="1944687" cy="244600"/>
          </a:xfrm>
          <a:prstGeom prst="rect">
            <a:avLst/>
          </a:prstGeom>
        </p:spPr>
        <p:txBody>
          <a:bodyPr lIns="0" tIns="0" rIns="0" bIns="0"/>
          <a:lstStyle>
            <a:lvl1pPr marL="0" indent="0" algn="r">
              <a:buNone/>
              <a:defRPr sz="1200" b="0" i="0" cap="none" spc="0" baseline="0">
                <a:solidFill>
                  <a:srgbClr val="968C83"/>
                </a:solidFill>
                <a:latin typeface="Segoe UI Semibold" panose="020B0702040204020203" pitchFamily="34" charset="0"/>
                <a:cs typeface="Segoe UI" panose="020B0502040204020203" pitchFamily="34" charset="0"/>
              </a:defRPr>
            </a:lvl1pPr>
          </a:lstStyle>
          <a:p>
            <a:pPr lvl="0"/>
            <a:r>
              <a:rPr lang="en-US" dirty="0"/>
              <a:t>Click to add date</a:t>
            </a:r>
            <a:endParaRPr lang="en-GB" dirty="0"/>
          </a:p>
        </p:txBody>
      </p:sp>
      <p:sp>
        <p:nvSpPr>
          <p:cNvPr id="9" name="TextBox 8"/>
          <p:cNvSpPr txBox="1"/>
          <p:nvPr userDrawn="1"/>
        </p:nvSpPr>
        <p:spPr>
          <a:xfrm>
            <a:off x="467544" y="4976575"/>
            <a:ext cx="2304256" cy="76944"/>
          </a:xfrm>
          <a:prstGeom prst="rect">
            <a:avLst/>
          </a:prstGeom>
          <a:noFill/>
        </p:spPr>
        <p:txBody>
          <a:bodyPr wrap="square" lIns="0" tIns="0" rIns="0" bIns="0" rtlCol="0">
            <a:spAutoFit/>
          </a:bodyPr>
          <a:lstStyle/>
          <a:p>
            <a:r>
              <a:rPr lang="en-US" sz="500" cap="all" dirty="0">
                <a:solidFill>
                  <a:srgbClr val="968C83"/>
                </a:solidFill>
                <a:latin typeface="Segoe UI" panose="020B0502040204020203" pitchFamily="34" charset="0"/>
                <a:ea typeface="Segoe UI" panose="020B0502040204020203" pitchFamily="34" charset="0"/>
                <a:cs typeface="Segoe UI" panose="020B0502040204020203" pitchFamily="34" charset="0"/>
              </a:rPr>
              <a:t>COPYRIGHT © 1976-2016 BUROHAPPOLD ENGINEERING. ALL RIGHTS RESERVED</a:t>
            </a:r>
            <a:endParaRPr lang="en-GB" sz="500" cap="all" dirty="0">
              <a:solidFill>
                <a:srgbClr val="968C83"/>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33341885"/>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Intro text slid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0" y="1417340"/>
            <a:ext cx="9144000" cy="2880320"/>
          </a:xfrm>
          <a:prstGeom prst="rect">
            <a:avLst/>
          </a:prstGeom>
          <a:solidFill>
            <a:schemeClr val="accent1"/>
          </a:solidFill>
        </p:spPr>
        <p:txBody>
          <a:bodyPr wrap="square" lIns="1800000" tIns="144000" rIns="1800000" bIns="144000" anchor="ctr" anchorCtr="0">
            <a:noAutofit/>
          </a:bodyPr>
          <a:lstStyle>
            <a:lvl1pPr algn="ctr">
              <a:defRPr sz="2400" b="0" baseline="0">
                <a:solidFill>
                  <a:schemeClr val="bg1"/>
                </a:solidFill>
                <a:latin typeface="Segoe UI Semibold" panose="020B0702040204020203" pitchFamily="34" charset="0"/>
                <a:cs typeface="Segoe UI" panose="020B0502040204020203" pitchFamily="34" charset="0"/>
              </a:defRPr>
            </a:lvl1pPr>
          </a:lstStyle>
          <a:p>
            <a:r>
              <a:rPr lang="en-US" dirty="0"/>
              <a:t>Click to add text. </a:t>
            </a:r>
            <a:r>
              <a:rPr lang="en-GB" dirty="0"/>
              <a:t>Use slide only as an introduction to your presentation, giving a broad overview of information to follow. For best practice, only use slide layout once. Text should be no more than six lines or 40 words</a:t>
            </a:r>
            <a:r>
              <a:rPr lang="en-US" dirty="0"/>
              <a:t>.</a:t>
            </a:r>
            <a:endParaRPr lang="en-GB" dirty="0"/>
          </a:p>
        </p:txBody>
      </p:sp>
      <p:sp>
        <p:nvSpPr>
          <p:cNvPr id="3"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642967022"/>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ext slide 1">
    <p:spTree>
      <p:nvGrpSpPr>
        <p:cNvPr id="1" name=""/>
        <p:cNvGrpSpPr/>
        <p:nvPr/>
      </p:nvGrpSpPr>
      <p:grpSpPr>
        <a:xfrm>
          <a:off x="0" y="0"/>
          <a:ext cx="0" cy="0"/>
          <a:chOff x="0" y="0"/>
          <a:chExt cx="0" cy="0"/>
        </a:xfrm>
      </p:grpSpPr>
      <p:sp>
        <p:nvSpPr>
          <p:cNvPr id="12" name="Picture Placeholder 11"/>
          <p:cNvSpPr>
            <a:spLocks noGrp="1"/>
          </p:cNvSpPr>
          <p:nvPr>
            <p:ph type="pic" sz="quarter" idx="1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15" name="Picture Placeholder 14"/>
          <p:cNvSpPr>
            <a:spLocks noGrp="1"/>
          </p:cNvSpPr>
          <p:nvPr>
            <p:ph type="pic" sz="quarter" idx="11" hasCustomPrompt="1"/>
          </p:nvPr>
        </p:nvSpPr>
        <p:spPr>
          <a:xfrm>
            <a:off x="0" y="1005024"/>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3" name="Content Placeholder 2"/>
          <p:cNvSpPr>
            <a:spLocks noGrp="1"/>
          </p:cNvSpPr>
          <p:nvPr>
            <p:ph idx="1" hasCustomPrompt="1"/>
          </p:nvPr>
        </p:nvSpPr>
        <p:spPr>
          <a:xfrm>
            <a:off x="467544" y="1295943"/>
            <a:ext cx="8208144" cy="3721797"/>
          </a:xfrm>
          <a:prstGeom prst="rect">
            <a:avLst/>
          </a:prstGeom>
        </p:spPr>
        <p:txBody>
          <a:bodyPr lIns="0" tIns="0" rIns="0" bIns="108000"/>
          <a:lstStyle>
            <a:lvl1pPr marL="285750" marR="0" indent="-285750" defTabSz="0" rtl="0" eaLnBrk="1" fontAlgn="auto" latinLnBrk="0" hangingPunct="1">
              <a:lnSpc>
                <a:spcPts val="21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94000" marR="0" indent="-288000" defTabSz="0" rtl="0" eaLnBrk="1" fontAlgn="auto" latinLnBrk="0" hangingPunct="1">
              <a:lnSpc>
                <a:spcPts val="21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900000" marR="0" indent="-285750" defTabSz="0" rtl="0" eaLnBrk="1" fontAlgn="auto" latinLnBrk="0" hangingPunct="1">
              <a:lnSpc>
                <a:spcPts val="21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6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188000" indent="-285750" defTabSz="0">
              <a:lnSpc>
                <a:spcPts val="2100"/>
              </a:lnSpc>
              <a:spcBef>
                <a:spcPts val="0"/>
              </a:spcBef>
              <a:spcAft>
                <a:spcPts val="400"/>
              </a:spcAft>
              <a:buClr>
                <a:srgbClr val="C4D600"/>
              </a:buClr>
              <a:buFont typeface="Arial" panose="020B0604020202020204" pitchFamily="34" charset="0"/>
              <a:buChar char="•"/>
              <a:tabLst>
                <a:tab pos="288000" algn="l"/>
                <a:tab pos="594000" algn="l"/>
                <a:tab pos="936000" algn="l"/>
                <a:tab pos="1224000" algn="l"/>
              </a:tabLst>
              <a:defRPr sz="16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476000" indent="-285750" defTabSz="0">
              <a:lnSpc>
                <a:spcPts val="2100"/>
              </a:lnSpc>
              <a:spcBef>
                <a:spcPts val="0"/>
              </a:spcBef>
              <a:spcAft>
                <a:spcPts val="400"/>
              </a:spcAft>
              <a:buClr>
                <a:srgbClr val="C4D600"/>
              </a:buClr>
              <a:buFont typeface="Arial" pitchFamily="34" charset="0"/>
              <a:buChar char="•"/>
              <a:tabLst>
                <a:tab pos="288000" algn="l"/>
                <a:tab pos="594000" algn="l"/>
                <a:tab pos="936000" algn="l"/>
                <a:tab pos="1224000" algn="l"/>
              </a:tabLst>
              <a:defRPr sz="16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a:t>Click to add text. To turn bullet points on and off use bullets button in paragraph tool bar on home tab</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sp>
        <p:nvSpPr>
          <p:cNvPr id="7" name="Title 1"/>
          <p:cNvSpPr>
            <a:spLocks noGrp="1"/>
          </p:cNvSpPr>
          <p:nvPr>
            <p:ph type="title" hasCustomPrompt="1"/>
          </p:nvPr>
        </p:nvSpPr>
        <p:spPr>
          <a:xfrm>
            <a:off x="467547" y="410829"/>
            <a:ext cx="5472605" cy="738664"/>
          </a:xfrm>
          <a:prstGeom prst="rect">
            <a:avLst/>
          </a:prstGeom>
          <a:noFill/>
        </p:spPr>
        <p:txBody>
          <a:bodyPr wrap="square" lIns="0" tIns="0" rIns="0" bIns="0">
            <a:spAutoFit/>
          </a:bodyPr>
          <a:lstStyle>
            <a:lvl1pPr algn="l">
              <a:defRPr sz="1600" b="0" cap="all" spc="24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dirty="0"/>
              <a:t>CLICK TO ADD HEADING in CAPS </a:t>
            </a:r>
            <a:br>
              <a:rPr lang="en-US" dirty="0"/>
            </a:br>
            <a:r>
              <a:rPr lang="en-GB" dirty="0"/>
              <a:t>THREE LINES MAX. EXTEND TEXT BOX WIDTH IF </a:t>
            </a:r>
            <a:r>
              <a:rPr lang="en-GB" dirty="0" err="1"/>
              <a:t>REQ</a:t>
            </a:r>
            <a:r>
              <a:rPr lang="en-GB" dirty="0"/>
              <a:t> BUT DO NOT MOVE POSITION</a:t>
            </a:r>
          </a:p>
        </p:txBody>
      </p:sp>
      <p:cxnSp>
        <p:nvCxnSpPr>
          <p:cNvPr id="6" name="Straight Connector 5"/>
          <p:cNvCxnSpPr/>
          <p:nvPr userDrawn="1"/>
        </p:nvCxnSpPr>
        <p:spPr>
          <a:xfrm>
            <a:off x="-108520" y="1336932"/>
            <a:ext cx="331468" cy="0"/>
          </a:xfrm>
          <a:prstGeom prst="line">
            <a:avLst/>
          </a:prstGeom>
          <a:ln w="6350" cap="sq">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2749606193"/>
      </p:ext>
    </p:extLst>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ext slide 3 - two content">
    <p:spTree>
      <p:nvGrpSpPr>
        <p:cNvPr id="1" name=""/>
        <p:cNvGrpSpPr/>
        <p:nvPr/>
      </p:nvGrpSpPr>
      <p:grpSpPr>
        <a:xfrm>
          <a:off x="0" y="0"/>
          <a:ext cx="0" cy="0"/>
          <a:chOff x="0" y="0"/>
          <a:chExt cx="0" cy="0"/>
        </a:xfrm>
      </p:grpSpPr>
      <p:sp>
        <p:nvSpPr>
          <p:cNvPr id="5" name="Picture Placeholder 11"/>
          <p:cNvSpPr>
            <a:spLocks noGrp="1"/>
          </p:cNvSpPr>
          <p:nvPr>
            <p:ph type="pic" sz="quarter" idx="1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6" name="Picture Placeholder 14"/>
          <p:cNvSpPr>
            <a:spLocks noGrp="1"/>
          </p:cNvSpPr>
          <p:nvPr>
            <p:ph type="pic" sz="quarter" idx="11" hasCustomPrompt="1"/>
          </p:nvPr>
        </p:nvSpPr>
        <p:spPr>
          <a:xfrm>
            <a:off x="0" y="100757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11" name="Title 1"/>
          <p:cNvSpPr>
            <a:spLocks noGrp="1"/>
          </p:cNvSpPr>
          <p:nvPr>
            <p:ph type="title" hasCustomPrompt="1"/>
          </p:nvPr>
        </p:nvSpPr>
        <p:spPr>
          <a:xfrm>
            <a:off x="467547" y="410829"/>
            <a:ext cx="5472605" cy="738664"/>
          </a:xfrm>
          <a:prstGeom prst="rect">
            <a:avLst/>
          </a:prstGeom>
          <a:noFill/>
        </p:spPr>
        <p:txBody>
          <a:bodyPr wrap="square" lIns="0" tIns="0" rIns="0" bIns="0">
            <a:spAutoFit/>
          </a:bodyPr>
          <a:lstStyle>
            <a:lvl1pPr algn="l">
              <a:defRPr sz="1600" b="0" i="0" cap="all" spc="240" baseline="0">
                <a:solidFill>
                  <a:srgbClr val="000000"/>
                </a:solidFill>
                <a:latin typeface="Segoe UI Semibold" panose="020B0702040204020203" pitchFamily="34" charset="0"/>
                <a:cs typeface="Segoe UI" panose="020B0502040204020203" pitchFamily="34" charset="0"/>
              </a:defRPr>
            </a:lvl1pPr>
          </a:lstStyle>
          <a:p>
            <a:r>
              <a:rPr lang="en-US" dirty="0"/>
              <a:t>CLICK TO ADD HEADING in CAPS</a:t>
            </a:r>
            <a:br>
              <a:rPr lang="en-US" dirty="0"/>
            </a:br>
            <a:r>
              <a:rPr lang="en-GB" dirty="0"/>
              <a:t>THREE LINES MAX. EXTEND TEXT BOX WIDTH IF </a:t>
            </a:r>
            <a:r>
              <a:rPr lang="en-GB" dirty="0" err="1"/>
              <a:t>REQ</a:t>
            </a:r>
            <a:r>
              <a:rPr lang="en-GB" dirty="0"/>
              <a:t> BUT DO NOT MOVE POSITION</a:t>
            </a:r>
          </a:p>
        </p:txBody>
      </p:sp>
      <p:cxnSp>
        <p:nvCxnSpPr>
          <p:cNvPr id="7" name="Straight Connector 6"/>
          <p:cNvCxnSpPr/>
          <p:nvPr userDrawn="1"/>
        </p:nvCxnSpPr>
        <p:spPr>
          <a:xfrm>
            <a:off x="-108520" y="1333070"/>
            <a:ext cx="331468" cy="0"/>
          </a:xfrm>
          <a:prstGeom prst="line">
            <a:avLst/>
          </a:prstGeom>
          <a:ln w="6350" cap="sq">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sz="half" idx="16" hasCustomPrompt="1"/>
          </p:nvPr>
        </p:nvSpPr>
        <p:spPr>
          <a:xfrm>
            <a:off x="467543" y="1285590"/>
            <a:ext cx="3818209" cy="3732150"/>
          </a:xfrm>
          <a:prstGeom prst="rect">
            <a:avLst/>
          </a:prstGeom>
        </p:spPr>
        <p:txBody>
          <a:bodyPr lIns="0" tIns="0" rIns="0" bIns="0"/>
          <a:lstStyle>
            <a:lvl1pPr marL="252000" indent="-252000" defTabSz="0">
              <a:lnSpc>
                <a:spcPts val="2100"/>
              </a:lnSpc>
              <a:spcBef>
                <a:spcPts val="0"/>
              </a:spcBef>
              <a:spcAft>
                <a:spcPts val="600"/>
              </a:spcAft>
              <a:buClr>
                <a:srgbClr val="C4D600"/>
              </a:buClr>
              <a:buFont typeface="Wingdings" pitchFamily="2" charset="2"/>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04000" indent="-252000" defTabSz="0">
              <a:lnSpc>
                <a:spcPts val="2100"/>
              </a:lnSpc>
              <a:spcBef>
                <a:spcPts val="0"/>
              </a:spcBef>
              <a:spcAft>
                <a:spcPts val="600"/>
              </a:spcAft>
              <a:buClr>
                <a:srgbClr val="C4D600"/>
              </a:buClr>
              <a:buFont typeface="Arial" pitchFamily="34" charset="0"/>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756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008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260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1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a:t>Click to add text. To turn bullets on and off, use bullets button in paragraph tool bar on home tab</a:t>
            </a:r>
          </a:p>
          <a:p>
            <a:pPr lvl="1"/>
            <a:r>
              <a:rPr lang="en-US" dirty="0"/>
              <a:t>Second level</a:t>
            </a:r>
          </a:p>
          <a:p>
            <a:pPr lvl="2"/>
            <a:r>
              <a:rPr lang="en-US" dirty="0"/>
              <a:t>Third level </a:t>
            </a:r>
          </a:p>
          <a:p>
            <a:pPr lvl="3"/>
            <a:r>
              <a:rPr lang="en-US" dirty="0"/>
              <a:t>Fourth level</a:t>
            </a:r>
          </a:p>
          <a:p>
            <a:pPr lvl="4"/>
            <a:r>
              <a:rPr lang="en-US" dirty="0"/>
              <a:t>Fifth level</a:t>
            </a:r>
          </a:p>
        </p:txBody>
      </p:sp>
      <p:sp>
        <p:nvSpPr>
          <p:cNvPr id="9" name="Content Placeholder 2"/>
          <p:cNvSpPr>
            <a:spLocks noGrp="1"/>
          </p:cNvSpPr>
          <p:nvPr>
            <p:ph sz="half" idx="17" hasCustomPrompt="1"/>
          </p:nvPr>
        </p:nvSpPr>
        <p:spPr>
          <a:xfrm>
            <a:off x="4571551" y="1293541"/>
            <a:ext cx="3825026" cy="3724199"/>
          </a:xfrm>
          <a:prstGeom prst="rect">
            <a:avLst/>
          </a:prstGeom>
        </p:spPr>
        <p:txBody>
          <a:bodyPr lIns="0" tIns="0" rIns="0" bIns="0"/>
          <a:lstStyle>
            <a:lvl1pPr marL="252000" indent="-252000" defTabSz="0">
              <a:lnSpc>
                <a:spcPts val="2100"/>
              </a:lnSpc>
              <a:spcBef>
                <a:spcPts val="0"/>
              </a:spcBef>
              <a:spcAft>
                <a:spcPts val="600"/>
              </a:spcAft>
              <a:buClr>
                <a:srgbClr val="C4D600"/>
              </a:buClr>
              <a:buFont typeface="Wingdings" pitchFamily="2" charset="2"/>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04000" indent="-252000" defTabSz="0">
              <a:lnSpc>
                <a:spcPts val="2100"/>
              </a:lnSpc>
              <a:spcBef>
                <a:spcPts val="0"/>
              </a:spcBef>
              <a:spcAft>
                <a:spcPts val="600"/>
              </a:spcAft>
              <a:buClr>
                <a:srgbClr val="C4D600"/>
              </a:buClr>
              <a:buFont typeface="Arial" pitchFamily="34" charset="0"/>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756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008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260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1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a:t>Click to add text. To turn bullets on and off, use bullets button in paragraph tool bar on home tab</a:t>
            </a:r>
          </a:p>
          <a:p>
            <a:pPr lvl="1"/>
            <a:r>
              <a:rPr lang="en-US" dirty="0"/>
              <a:t>Second level</a:t>
            </a:r>
          </a:p>
          <a:p>
            <a:pPr lvl="2"/>
            <a:r>
              <a:rPr lang="en-US" dirty="0"/>
              <a:t>Third level </a:t>
            </a:r>
          </a:p>
          <a:p>
            <a:pPr lvl="3"/>
            <a:r>
              <a:rPr lang="en-US" dirty="0"/>
              <a:t>Fourth level</a:t>
            </a:r>
          </a:p>
          <a:p>
            <a:pPr lvl="4"/>
            <a:r>
              <a:rPr lang="en-US" dirty="0"/>
              <a:t>Fifth level</a:t>
            </a:r>
          </a:p>
        </p:txBody>
      </p:sp>
      <p:sp>
        <p:nvSpPr>
          <p:cNvPr id="10"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121799227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slide 3 - dual logo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9752" y="398800"/>
            <a:ext cx="4464495" cy="857272"/>
          </a:xfrm>
          <a:prstGeom prst="rect">
            <a:avLst/>
          </a:prstGeom>
        </p:spPr>
        <p:txBody>
          <a:bodyPr lIns="0" tIns="0" rIns="0" bIns="0" anchor="t"/>
          <a:lstStyle>
            <a:lvl1pPr>
              <a:defRPr sz="1800" b="0" i="0" cap="all" spc="280" baseline="0">
                <a:solidFill>
                  <a:srgbClr val="968C83"/>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dirty="0"/>
              <a:t>CLICK TO ADD PRESENTATION TITLE IN CAPS </a:t>
            </a:r>
            <a:br>
              <a:rPr lang="en-US" dirty="0"/>
            </a:br>
            <a:r>
              <a:rPr lang="en-US" dirty="0"/>
              <a:t>THREE LINE MAXIMUM</a:t>
            </a:r>
            <a:endParaRPr lang="en-GB" dirty="0"/>
          </a:p>
        </p:txBody>
      </p:sp>
      <p:sp>
        <p:nvSpPr>
          <p:cNvPr id="5" name="Text Placeholder 4"/>
          <p:cNvSpPr>
            <a:spLocks noGrp="1"/>
          </p:cNvSpPr>
          <p:nvPr>
            <p:ph type="body" sz="quarter" idx="10" hasCustomPrompt="1"/>
          </p:nvPr>
        </p:nvSpPr>
        <p:spPr>
          <a:xfrm>
            <a:off x="2484438" y="4917156"/>
            <a:ext cx="4175125" cy="244600"/>
          </a:xfrm>
          <a:prstGeom prst="rect">
            <a:avLst/>
          </a:prstGeom>
        </p:spPr>
        <p:txBody>
          <a:bodyPr lIns="0" tIns="0" rIns="0" bIns="0"/>
          <a:lstStyle>
            <a:lvl1pPr marL="0" indent="0" algn="ctr">
              <a:buNone/>
              <a:defRPr sz="1400" b="0" i="0" cap="none" spc="0" baseline="0">
                <a:solidFill>
                  <a:srgbClr val="968C83"/>
                </a:solidFill>
                <a:latin typeface="Segoe UI Semibold" panose="020B0702040204020203" pitchFamily="34" charset="0"/>
                <a:cs typeface="Segoe UI" panose="020B0502040204020203" pitchFamily="34" charset="0"/>
              </a:defRPr>
            </a:lvl1pPr>
          </a:lstStyle>
          <a:p>
            <a:pPr lvl="0"/>
            <a:r>
              <a:rPr lang="en-US" dirty="0"/>
              <a:t>Click to add date in full</a:t>
            </a:r>
            <a:endParaRPr lang="en-GB" dirty="0"/>
          </a:p>
        </p:txBody>
      </p:sp>
      <p:sp>
        <p:nvSpPr>
          <p:cNvPr id="6" name="TextBox 5"/>
          <p:cNvSpPr txBox="1"/>
          <p:nvPr userDrawn="1"/>
        </p:nvSpPr>
        <p:spPr>
          <a:xfrm>
            <a:off x="2484437" y="5329625"/>
            <a:ext cx="4175125" cy="76944"/>
          </a:xfrm>
          <a:prstGeom prst="rect">
            <a:avLst/>
          </a:prstGeom>
          <a:noFill/>
        </p:spPr>
        <p:txBody>
          <a:bodyPr wrap="square" lIns="0" tIns="0" rIns="0" bIns="0" rtlCol="0">
            <a:spAutoFit/>
          </a:bodyPr>
          <a:lstStyle/>
          <a:p>
            <a:pPr algn="ctr"/>
            <a:r>
              <a:rPr lang="en-US" sz="500" cap="all" dirty="0">
                <a:solidFill>
                  <a:srgbClr val="968C83"/>
                </a:solidFill>
                <a:latin typeface="Segoe UI" panose="020B0502040204020203" pitchFamily="34" charset="0"/>
                <a:ea typeface="Segoe UI" panose="020B0502040204020203" pitchFamily="34" charset="0"/>
                <a:cs typeface="Segoe UI" panose="020B0502040204020203" pitchFamily="34" charset="0"/>
              </a:rPr>
              <a:t>COPYRIGHT © 1976-2016 BUROHAPPOLD ENGINEERING. ALL RIGHTS RESERVED</a:t>
            </a:r>
            <a:endParaRPr lang="en-GB" sz="500" cap="all" dirty="0">
              <a:solidFill>
                <a:srgbClr val="968C83"/>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Picture Placeholder 6"/>
          <p:cNvSpPr>
            <a:spLocks noGrp="1"/>
          </p:cNvSpPr>
          <p:nvPr>
            <p:ph type="pic" sz="quarter" idx="11" hasCustomPrompt="1"/>
          </p:nvPr>
        </p:nvSpPr>
        <p:spPr>
          <a:xfrm>
            <a:off x="2503488" y="3289300"/>
            <a:ext cx="4108450" cy="1152376"/>
          </a:xfrm>
          <a:prstGeom prst="rect">
            <a:avLst/>
          </a:prstGeom>
        </p:spPr>
        <p:txBody>
          <a:bodyPr/>
          <a:lstStyle>
            <a:lvl1pPr marL="0" indent="0">
              <a:buNone/>
              <a:defRPr sz="1200" baseline="0"/>
            </a:lvl1pPr>
          </a:lstStyle>
          <a:p>
            <a:r>
              <a:rPr lang="en-GB" dirty="0"/>
              <a:t>Click to insert partner’s logo as picture file here - FOR USE ONLY WHEN PRODUCING JOINT PRESENTATION WITH PROJECT PARTNERS – scale rectangular logos to match width of </a:t>
            </a:r>
            <a:r>
              <a:rPr lang="en-GB" dirty="0" err="1"/>
              <a:t>BuroHappold</a:t>
            </a:r>
            <a:r>
              <a:rPr lang="en-GB" dirty="0"/>
              <a:t> Engineering logo and centre align – square logos should also be centre aligned and made no larger than height of this placeholder box</a:t>
            </a:r>
          </a:p>
        </p:txBody>
      </p:sp>
    </p:spTree>
    <p:extLst>
      <p:ext uri="{BB962C8B-B14F-4D97-AF65-F5344CB8AC3E}">
        <p14:creationId xmlns:p14="http://schemas.microsoft.com/office/powerpoint/2010/main" val="3782264887"/>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 text slid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0" y="1417340"/>
            <a:ext cx="9144000" cy="2880320"/>
          </a:xfrm>
          <a:prstGeom prst="rect">
            <a:avLst/>
          </a:prstGeom>
          <a:solidFill>
            <a:schemeClr val="accent1"/>
          </a:solidFill>
        </p:spPr>
        <p:txBody>
          <a:bodyPr wrap="square" lIns="1800000" tIns="144000" rIns="1800000" bIns="144000" anchor="ctr" anchorCtr="0">
            <a:noAutofit/>
          </a:bodyPr>
          <a:lstStyle>
            <a:lvl1pPr algn="ctr">
              <a:defRPr sz="2400" b="0" baseline="0">
                <a:solidFill>
                  <a:schemeClr val="bg1"/>
                </a:solidFill>
                <a:latin typeface="Segoe UI Semibold" panose="020B0702040204020203" pitchFamily="34" charset="0"/>
                <a:cs typeface="Segoe UI" panose="020B0502040204020203" pitchFamily="34" charset="0"/>
              </a:defRPr>
            </a:lvl1pPr>
          </a:lstStyle>
          <a:p>
            <a:r>
              <a:rPr lang="en-US" dirty="0"/>
              <a:t>Click to add text. </a:t>
            </a:r>
            <a:r>
              <a:rPr lang="en-GB" dirty="0"/>
              <a:t>Use slide only as an introduction to your presentation, giving a broad overview of information to follow. For best practice, only use slide layout once. Text should be no more than six lines or 40 words</a:t>
            </a:r>
            <a:r>
              <a:rPr lang="en-US" dirty="0"/>
              <a:t>.</a:t>
            </a:r>
            <a:endParaRPr lang="en-GB" dirty="0"/>
          </a:p>
        </p:txBody>
      </p:sp>
      <p:sp>
        <p:nvSpPr>
          <p:cNvPr id="3"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752331261"/>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slide - big question">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467544" y="335195"/>
            <a:ext cx="6084889" cy="3144499"/>
          </a:xfrm>
          <a:prstGeom prst="rect">
            <a:avLst/>
          </a:prstGeom>
        </p:spPr>
        <p:txBody>
          <a:bodyPr wrap="square" lIns="0" tIns="0" rIns="0" bIns="0">
            <a:noAutofit/>
          </a:bodyPr>
          <a:lstStyle>
            <a:lvl1pPr marL="0" marR="0" indent="0" defTabSz="914400" rtl="0" eaLnBrk="1" fontAlgn="auto" latinLnBrk="0" hangingPunct="1">
              <a:lnSpc>
                <a:spcPts val="5000"/>
              </a:lnSpc>
              <a:spcBef>
                <a:spcPts val="0"/>
              </a:spcBef>
              <a:spcAft>
                <a:spcPts val="0"/>
              </a:spcAft>
              <a:buClrTx/>
              <a:buSzTx/>
              <a:buFont typeface="Arial" pitchFamily="34" charset="0"/>
              <a:buNone/>
              <a:tabLst/>
              <a:defRPr sz="4000" b="0" cap="all" spc="420" baseline="0">
                <a:solidFill>
                  <a:srgbClr val="968C83"/>
                </a:solidFill>
                <a:latin typeface="Segoe UI Semibold" panose="020B0702040204020203" pitchFamily="34" charset="0"/>
                <a:cs typeface="Segoe UI" panose="020B0502040204020203" pitchFamily="34" charset="0"/>
              </a:defRPr>
            </a:lvl1pPr>
            <a:lvl2pPr marL="457200" marR="0" indent="0" defTabSz="914400" rtl="0" eaLnBrk="1" fontAlgn="auto" latinLnBrk="0" hangingPunct="1">
              <a:lnSpc>
                <a:spcPct val="100000"/>
              </a:lnSpc>
              <a:spcBef>
                <a:spcPct val="20000"/>
              </a:spcBef>
              <a:spcAft>
                <a:spcPts val="0"/>
              </a:spcAft>
              <a:buClrTx/>
              <a:buSzTx/>
              <a:buFont typeface="Wingdings" pitchFamily="2" charset="2"/>
              <a:buChar char="§"/>
              <a:tabLst/>
              <a:defRPr sz="2000">
                <a:solidFill>
                  <a:srgbClr val="3C3C3C"/>
                </a:solidFill>
              </a:defRPr>
            </a:lvl2pPr>
            <a:lvl3pPr marL="914400" marR="0" indent="0" defTabSz="914400" rtl="0" eaLnBrk="1" fontAlgn="auto" latinLnBrk="0" hangingPunct="1">
              <a:lnSpc>
                <a:spcPct val="100000"/>
              </a:lnSpc>
              <a:spcBef>
                <a:spcPct val="20000"/>
              </a:spcBef>
              <a:spcAft>
                <a:spcPts val="0"/>
              </a:spcAft>
              <a:buClrTx/>
              <a:buSzTx/>
              <a:buFont typeface="Wingdings" pitchFamily="2" charset="2"/>
              <a:buNone/>
              <a:tabLst/>
              <a:defRPr sz="2000">
                <a:solidFill>
                  <a:srgbClr val="3C3C3C"/>
                </a:solidFill>
              </a:defRPr>
            </a:lvl3pPr>
            <a:lvl4pPr>
              <a:defRPr sz="2000">
                <a:solidFill>
                  <a:srgbClr val="3C3C3C"/>
                </a:solidFill>
              </a:defRPr>
            </a:lvl4pPr>
            <a:lvl5pPr>
              <a:defRPr sz="2000">
                <a:solidFill>
                  <a:srgbClr val="3C3C3C"/>
                </a:solidFill>
              </a:defRPr>
            </a:lvl5pPr>
          </a:lstStyle>
          <a:p>
            <a:pPr lvl="0"/>
            <a:r>
              <a:rPr lang="en-US" dirty="0"/>
              <a:t>CLICK TO ADD </a:t>
            </a:r>
            <a:br>
              <a:rPr lang="en-US" dirty="0"/>
            </a:br>
            <a:r>
              <a:rPr lang="en-US" dirty="0"/>
              <a:t>A SECTION TITLE, WRITTEN IN </a:t>
            </a:r>
            <a:br>
              <a:rPr lang="en-US" dirty="0"/>
            </a:br>
            <a:r>
              <a:rPr lang="en-US" dirty="0"/>
              <a:t>THE FORM OF </a:t>
            </a:r>
            <a:br>
              <a:rPr lang="en-US" dirty="0"/>
            </a:br>
            <a:r>
              <a:rPr lang="en-US" dirty="0"/>
              <a:t>A QUESTION?</a:t>
            </a:r>
          </a:p>
        </p:txBody>
      </p:sp>
      <p:sp>
        <p:nvSpPr>
          <p:cNvPr id="3"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
        <p:nvSpPr>
          <p:cNvPr id="2" name="Title 1">
            <a:extLst>
              <a:ext uri="{FF2B5EF4-FFF2-40B4-BE49-F238E27FC236}">
                <a16:creationId xmlns:a16="http://schemas.microsoft.com/office/drawing/2014/main" id="{14E9EEF8-F04F-05B9-32E2-2CBBCB981811}"/>
              </a:ext>
            </a:extLst>
          </p:cNvPr>
          <p:cNvSpPr>
            <a:spLocks noGrp="1"/>
          </p:cNvSpPr>
          <p:nvPr>
            <p:ph type="title"/>
          </p:nvPr>
        </p:nvSpPr>
        <p:spPr>
          <a:xfrm>
            <a:off x="628650" y="304800"/>
            <a:ext cx="7886700" cy="1104900"/>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4265365654"/>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1">
    <p:spTree>
      <p:nvGrpSpPr>
        <p:cNvPr id="1" name=""/>
        <p:cNvGrpSpPr/>
        <p:nvPr/>
      </p:nvGrpSpPr>
      <p:grpSpPr>
        <a:xfrm>
          <a:off x="0" y="0"/>
          <a:ext cx="0" cy="0"/>
          <a:chOff x="0" y="0"/>
          <a:chExt cx="0" cy="0"/>
        </a:xfrm>
      </p:grpSpPr>
      <p:sp>
        <p:nvSpPr>
          <p:cNvPr id="12" name="Picture Placeholder 11"/>
          <p:cNvSpPr>
            <a:spLocks noGrp="1"/>
          </p:cNvSpPr>
          <p:nvPr>
            <p:ph type="pic" sz="quarter" idx="1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15" name="Picture Placeholder 14"/>
          <p:cNvSpPr>
            <a:spLocks noGrp="1"/>
          </p:cNvSpPr>
          <p:nvPr>
            <p:ph type="pic" sz="quarter" idx="11" hasCustomPrompt="1"/>
          </p:nvPr>
        </p:nvSpPr>
        <p:spPr>
          <a:xfrm>
            <a:off x="0" y="1005024"/>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3" name="Content Placeholder 2"/>
          <p:cNvSpPr>
            <a:spLocks noGrp="1"/>
          </p:cNvSpPr>
          <p:nvPr>
            <p:ph idx="1" hasCustomPrompt="1"/>
          </p:nvPr>
        </p:nvSpPr>
        <p:spPr>
          <a:xfrm>
            <a:off x="467544" y="1295943"/>
            <a:ext cx="8208144" cy="3721797"/>
          </a:xfrm>
          <a:prstGeom prst="rect">
            <a:avLst/>
          </a:prstGeom>
        </p:spPr>
        <p:txBody>
          <a:bodyPr lIns="0" tIns="0" rIns="0" bIns="108000"/>
          <a:lstStyle>
            <a:lvl1pPr marL="285750" marR="0" indent="-285750" defTabSz="0" rtl="0" eaLnBrk="1" fontAlgn="auto" latinLnBrk="0" hangingPunct="1">
              <a:lnSpc>
                <a:spcPts val="2100"/>
              </a:lnSpc>
              <a:spcBef>
                <a:spcPct val="20000"/>
              </a:spcBef>
              <a:spcAft>
                <a:spcPts val="400"/>
              </a:spcAft>
              <a:buClr>
                <a:srgbClr val="C4D600"/>
              </a:buClr>
              <a:buSzTx/>
              <a:buFont typeface="Wingdings" panose="05000000000000000000" pitchFamily="2" charset="2"/>
              <a:buChar char="§"/>
              <a:tabLst>
                <a:tab pos="288000" algn="l"/>
                <a:tab pos="594000" algn="l"/>
                <a:tab pos="936000" algn="l"/>
                <a:tab pos="1224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94000" marR="0" indent="-288000" defTabSz="0" rtl="0" eaLnBrk="1" fontAlgn="auto" latinLnBrk="0" hangingPunct="1">
              <a:lnSpc>
                <a:spcPts val="21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900000" marR="0" indent="-285750" defTabSz="0" rtl="0" eaLnBrk="1" fontAlgn="auto" latinLnBrk="0" hangingPunct="1">
              <a:lnSpc>
                <a:spcPts val="2100"/>
              </a:lnSpc>
              <a:spcBef>
                <a:spcPts val="0"/>
              </a:spcBef>
              <a:spcAft>
                <a:spcPts val="400"/>
              </a:spcAft>
              <a:buClr>
                <a:srgbClr val="C4D600"/>
              </a:buClr>
              <a:buSzTx/>
              <a:buFont typeface="Arial" panose="020B0604020202020204" pitchFamily="34" charset="0"/>
              <a:buChar char="•"/>
              <a:tabLst>
                <a:tab pos="288000" algn="l"/>
                <a:tab pos="594000" algn="l"/>
                <a:tab pos="936000" algn="l"/>
                <a:tab pos="1224000" algn="l"/>
              </a:tabLst>
              <a:defRPr sz="160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188000" indent="-285750" defTabSz="0">
              <a:lnSpc>
                <a:spcPts val="2100"/>
              </a:lnSpc>
              <a:spcBef>
                <a:spcPts val="0"/>
              </a:spcBef>
              <a:spcAft>
                <a:spcPts val="400"/>
              </a:spcAft>
              <a:buClr>
                <a:srgbClr val="C4D600"/>
              </a:buClr>
              <a:buFont typeface="Arial" panose="020B0604020202020204" pitchFamily="34" charset="0"/>
              <a:buChar char="•"/>
              <a:tabLst>
                <a:tab pos="288000" algn="l"/>
                <a:tab pos="594000" algn="l"/>
                <a:tab pos="936000" algn="l"/>
                <a:tab pos="1224000" algn="l"/>
              </a:tabLst>
              <a:defRPr sz="16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476000" indent="-285750" defTabSz="0">
              <a:lnSpc>
                <a:spcPts val="2100"/>
              </a:lnSpc>
              <a:spcBef>
                <a:spcPts val="0"/>
              </a:spcBef>
              <a:spcAft>
                <a:spcPts val="400"/>
              </a:spcAft>
              <a:buClr>
                <a:srgbClr val="C4D600"/>
              </a:buClr>
              <a:buFont typeface="Arial" pitchFamily="34" charset="0"/>
              <a:buChar char="•"/>
              <a:tabLst>
                <a:tab pos="288000" algn="l"/>
                <a:tab pos="594000" algn="l"/>
                <a:tab pos="936000" algn="l"/>
                <a:tab pos="1224000" algn="l"/>
              </a:tabLst>
              <a:defRPr sz="16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marL="1512000" indent="-288000">
              <a:spcBef>
                <a:spcPts val="0"/>
              </a:spcBef>
              <a:spcAft>
                <a:spcPts val="400"/>
              </a:spcAft>
              <a:buClr>
                <a:srgbClr val="C00000"/>
              </a:buClr>
              <a:buFont typeface="Wingdings" pitchFamily="2" charset="2"/>
              <a:buNone/>
              <a:defRPr sz="1800" baseline="0">
                <a:solidFill>
                  <a:srgbClr val="3C3C3C"/>
                </a:solidFill>
                <a:latin typeface="Arial" pitchFamily="34" charset="0"/>
                <a:cs typeface="Arial" pitchFamily="34" charset="0"/>
              </a:defRPr>
            </a:lvl6pPr>
            <a:lvl7pPr>
              <a:buNone/>
              <a:defRPr/>
            </a:lvl7pPr>
          </a:lstStyle>
          <a:p>
            <a:pPr lvl="0"/>
            <a:r>
              <a:rPr lang="en-US" dirty="0"/>
              <a:t>Click to add text. To turn bullet points on and off use bullets button in paragraph tool bar on home tab</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p:txBody>
      </p:sp>
      <p:sp>
        <p:nvSpPr>
          <p:cNvPr id="7" name="Title 1"/>
          <p:cNvSpPr>
            <a:spLocks noGrp="1"/>
          </p:cNvSpPr>
          <p:nvPr>
            <p:ph type="title" hasCustomPrompt="1"/>
          </p:nvPr>
        </p:nvSpPr>
        <p:spPr>
          <a:xfrm>
            <a:off x="467547" y="410829"/>
            <a:ext cx="5472605" cy="738664"/>
          </a:xfrm>
          <a:prstGeom prst="rect">
            <a:avLst/>
          </a:prstGeom>
          <a:noFill/>
        </p:spPr>
        <p:txBody>
          <a:bodyPr wrap="square" lIns="0" tIns="0" rIns="0" bIns="0">
            <a:spAutoFit/>
          </a:bodyPr>
          <a:lstStyle>
            <a:lvl1pPr algn="l">
              <a:defRPr sz="1600" b="0" cap="all" spc="240" baseline="0">
                <a:solidFill>
                  <a:srgbClr val="00000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US" dirty="0"/>
              <a:t>CLICK TO ADD HEADING in CAPS </a:t>
            </a:r>
            <a:br>
              <a:rPr lang="en-US" dirty="0"/>
            </a:br>
            <a:r>
              <a:rPr lang="en-GB" dirty="0"/>
              <a:t>THREE LINES MAX. EXTEND TEXT BOX WIDTH IF </a:t>
            </a:r>
            <a:r>
              <a:rPr lang="en-GB" dirty="0" err="1"/>
              <a:t>REQ</a:t>
            </a:r>
            <a:r>
              <a:rPr lang="en-GB" dirty="0"/>
              <a:t> BUT DO NOT MOVE POSITION</a:t>
            </a:r>
          </a:p>
        </p:txBody>
      </p:sp>
      <p:cxnSp>
        <p:nvCxnSpPr>
          <p:cNvPr id="6" name="Straight Connector 5"/>
          <p:cNvCxnSpPr/>
          <p:nvPr userDrawn="1"/>
        </p:nvCxnSpPr>
        <p:spPr>
          <a:xfrm>
            <a:off x="-108520" y="1336932"/>
            <a:ext cx="331468" cy="0"/>
          </a:xfrm>
          <a:prstGeom prst="line">
            <a:avLst/>
          </a:prstGeom>
          <a:ln w="6350" cap="sq">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7678241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2 - comparison">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8" name="Picture Placeholder 14"/>
          <p:cNvSpPr>
            <a:spLocks noGrp="1"/>
          </p:cNvSpPr>
          <p:nvPr>
            <p:ph type="pic" sz="quarter" idx="11" hasCustomPrompt="1"/>
          </p:nvPr>
        </p:nvSpPr>
        <p:spPr>
          <a:xfrm>
            <a:off x="0" y="100757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5" name="Text Placeholder 4"/>
          <p:cNvSpPr>
            <a:spLocks noGrp="1"/>
          </p:cNvSpPr>
          <p:nvPr>
            <p:ph type="body" sz="quarter" idx="3" hasCustomPrompt="1"/>
          </p:nvPr>
        </p:nvSpPr>
        <p:spPr>
          <a:xfrm>
            <a:off x="4572000" y="1208806"/>
            <a:ext cx="3808675" cy="317112"/>
          </a:xfrm>
          <a:prstGeom prst="rect">
            <a:avLst/>
          </a:prstGeom>
        </p:spPr>
        <p:txBody>
          <a:bodyPr lIns="0" tIns="0" rIns="0" bIns="0" anchor="b"/>
          <a:lstStyle>
            <a:lvl1pPr marL="0" indent="0" defTabSz="0">
              <a:buNone/>
              <a:tabLst>
                <a:tab pos="288000" algn="l"/>
                <a:tab pos="594000" algn="l"/>
                <a:tab pos="936000" algn="l"/>
                <a:tab pos="1224000" algn="l"/>
                <a:tab pos="1512000" algn="l"/>
              </a:tabLst>
              <a:defRPr sz="1600" b="1" baseline="0">
                <a:solidFill>
                  <a:srgbClr val="968C83"/>
                </a:solidFill>
                <a:latin typeface="Segoe UI Semibold" panose="020B07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subheading</a:t>
            </a:r>
          </a:p>
        </p:txBody>
      </p:sp>
      <p:sp>
        <p:nvSpPr>
          <p:cNvPr id="3" name="Text Placeholder 2"/>
          <p:cNvSpPr>
            <a:spLocks noGrp="1"/>
          </p:cNvSpPr>
          <p:nvPr>
            <p:ph type="body" idx="1" hasCustomPrompt="1"/>
          </p:nvPr>
        </p:nvSpPr>
        <p:spPr>
          <a:xfrm>
            <a:off x="467544" y="1202870"/>
            <a:ext cx="3826160" cy="323048"/>
          </a:xfrm>
          <a:prstGeom prst="rect">
            <a:avLst/>
          </a:prstGeom>
        </p:spPr>
        <p:txBody>
          <a:bodyPr lIns="0" tIns="0" rIns="0" bIns="0" anchor="b"/>
          <a:lstStyle>
            <a:lvl1pPr marL="0" indent="0" defTabSz="0">
              <a:buNone/>
              <a:tabLst>
                <a:tab pos="288000" algn="l"/>
                <a:tab pos="594000" algn="l"/>
                <a:tab pos="936000" algn="l"/>
                <a:tab pos="1224000" algn="l"/>
                <a:tab pos="1512000" algn="l"/>
              </a:tabLst>
              <a:defRPr sz="1600" b="0" baseline="0">
                <a:solidFill>
                  <a:srgbClr val="968C83"/>
                </a:solidFill>
                <a:latin typeface="Segoe UI Semibold" panose="020B0702040204020203" pitchFamily="34" charset="0"/>
                <a:ea typeface="Segoe UI" panose="020B0502040204020203" pitchFamily="34" charset="0"/>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subheading</a:t>
            </a:r>
          </a:p>
        </p:txBody>
      </p:sp>
      <p:sp>
        <p:nvSpPr>
          <p:cNvPr id="14" name="Content Placeholder 2"/>
          <p:cNvSpPr>
            <a:spLocks noGrp="1"/>
          </p:cNvSpPr>
          <p:nvPr>
            <p:ph sz="half" idx="15" hasCustomPrompt="1"/>
          </p:nvPr>
        </p:nvSpPr>
        <p:spPr>
          <a:xfrm>
            <a:off x="467544" y="1685834"/>
            <a:ext cx="3826160" cy="3331906"/>
          </a:xfrm>
          <a:prstGeom prst="rect">
            <a:avLst/>
          </a:prstGeom>
        </p:spPr>
        <p:txBody>
          <a:bodyPr lIns="0" tIns="0" rIns="0" bIns="0"/>
          <a:lstStyle>
            <a:lvl1pPr marL="252000" indent="-252000" defTabSz="0">
              <a:lnSpc>
                <a:spcPts val="2100"/>
              </a:lnSpc>
              <a:spcBef>
                <a:spcPts val="0"/>
              </a:spcBef>
              <a:spcAft>
                <a:spcPts val="600"/>
              </a:spcAft>
              <a:buClr>
                <a:srgbClr val="C4D600"/>
              </a:buClr>
              <a:buFont typeface="Wingdings" pitchFamily="2" charset="2"/>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04000" indent="-252000" defTabSz="0">
              <a:lnSpc>
                <a:spcPts val="2100"/>
              </a:lnSpc>
              <a:spcBef>
                <a:spcPts val="0"/>
              </a:spcBef>
              <a:spcAft>
                <a:spcPts val="600"/>
              </a:spcAft>
              <a:buClr>
                <a:srgbClr val="C4D600"/>
              </a:buClr>
              <a:buFont typeface="Arial" pitchFamily="34" charset="0"/>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756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008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260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1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a:t>Click to add text. To turn bullets on and off, use bullets button in paragraph tool bar on home tab</a:t>
            </a:r>
          </a:p>
          <a:p>
            <a:pPr lvl="1"/>
            <a:r>
              <a:rPr lang="en-US" dirty="0"/>
              <a:t>Second level</a:t>
            </a:r>
          </a:p>
          <a:p>
            <a:pPr lvl="2"/>
            <a:r>
              <a:rPr lang="en-US" dirty="0"/>
              <a:t>Third level </a:t>
            </a:r>
          </a:p>
          <a:p>
            <a:pPr lvl="3"/>
            <a:r>
              <a:rPr lang="en-US" dirty="0"/>
              <a:t>Fourth level</a:t>
            </a:r>
          </a:p>
          <a:p>
            <a:pPr lvl="4"/>
            <a:r>
              <a:rPr lang="en-US" dirty="0"/>
              <a:t>Fifth level</a:t>
            </a:r>
          </a:p>
        </p:txBody>
      </p:sp>
      <p:sp>
        <p:nvSpPr>
          <p:cNvPr id="15" name="Title 1"/>
          <p:cNvSpPr>
            <a:spLocks noGrp="1"/>
          </p:cNvSpPr>
          <p:nvPr>
            <p:ph type="title" hasCustomPrompt="1"/>
          </p:nvPr>
        </p:nvSpPr>
        <p:spPr>
          <a:xfrm>
            <a:off x="467547" y="410829"/>
            <a:ext cx="5472605" cy="738664"/>
          </a:xfrm>
          <a:prstGeom prst="rect">
            <a:avLst/>
          </a:prstGeom>
          <a:noFill/>
        </p:spPr>
        <p:txBody>
          <a:bodyPr wrap="square" lIns="0" tIns="0" rIns="0" bIns="0">
            <a:spAutoFit/>
          </a:bodyPr>
          <a:lstStyle>
            <a:lvl1pPr algn="l">
              <a:defRPr sz="1600" b="0" cap="all" spc="240" baseline="0">
                <a:solidFill>
                  <a:srgbClr val="000000"/>
                </a:solidFill>
                <a:latin typeface="Segoe UI Semibold" panose="020B0702040204020203" pitchFamily="34" charset="0"/>
                <a:cs typeface="Segoe UI" panose="020B0502040204020203" pitchFamily="34" charset="0"/>
              </a:defRPr>
            </a:lvl1pPr>
          </a:lstStyle>
          <a:p>
            <a:r>
              <a:rPr lang="en-US" dirty="0"/>
              <a:t>CLICK TO ADD HEADING in CAPS </a:t>
            </a:r>
            <a:br>
              <a:rPr lang="en-US" dirty="0"/>
            </a:br>
            <a:r>
              <a:rPr lang="en-GB" dirty="0"/>
              <a:t>THREE LINES MAX. EXTEND TEXT BOX WIDTH IF </a:t>
            </a:r>
            <a:r>
              <a:rPr lang="en-GB" dirty="0" err="1"/>
              <a:t>REQ</a:t>
            </a:r>
            <a:r>
              <a:rPr lang="en-GB" dirty="0"/>
              <a:t> BUT DO NOT MOVE POSITION</a:t>
            </a:r>
          </a:p>
        </p:txBody>
      </p:sp>
      <p:cxnSp>
        <p:nvCxnSpPr>
          <p:cNvPr id="10" name="Straight Connector 9"/>
          <p:cNvCxnSpPr/>
          <p:nvPr userDrawn="1"/>
        </p:nvCxnSpPr>
        <p:spPr>
          <a:xfrm>
            <a:off x="-108520" y="1333070"/>
            <a:ext cx="331468" cy="0"/>
          </a:xfrm>
          <a:prstGeom prst="line">
            <a:avLst/>
          </a:prstGeom>
          <a:ln w="6350" cap="sq">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sz="half" idx="16" hasCustomPrompt="1"/>
          </p:nvPr>
        </p:nvSpPr>
        <p:spPr>
          <a:xfrm>
            <a:off x="4571550" y="1693785"/>
            <a:ext cx="3816873" cy="3323955"/>
          </a:xfrm>
          <a:prstGeom prst="rect">
            <a:avLst/>
          </a:prstGeom>
        </p:spPr>
        <p:txBody>
          <a:bodyPr lIns="0" tIns="0" rIns="0" bIns="0"/>
          <a:lstStyle>
            <a:lvl1pPr marL="252000" indent="-252000" defTabSz="0">
              <a:lnSpc>
                <a:spcPts val="2100"/>
              </a:lnSpc>
              <a:spcBef>
                <a:spcPts val="0"/>
              </a:spcBef>
              <a:spcAft>
                <a:spcPts val="600"/>
              </a:spcAft>
              <a:buClr>
                <a:srgbClr val="C4D600"/>
              </a:buClr>
              <a:buFont typeface="Wingdings" pitchFamily="2" charset="2"/>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04000" indent="-252000" defTabSz="0">
              <a:lnSpc>
                <a:spcPts val="2100"/>
              </a:lnSpc>
              <a:spcBef>
                <a:spcPts val="0"/>
              </a:spcBef>
              <a:spcAft>
                <a:spcPts val="600"/>
              </a:spcAft>
              <a:buClr>
                <a:srgbClr val="C4D600"/>
              </a:buClr>
              <a:buFont typeface="Arial" pitchFamily="34" charset="0"/>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756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008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260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1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a:t>Click to add text. To turn bullets on and off, use bullets button in paragraph tool bar on home tab</a:t>
            </a:r>
          </a:p>
          <a:p>
            <a:pPr lvl="1"/>
            <a:r>
              <a:rPr lang="en-US" dirty="0"/>
              <a:t>Second level</a:t>
            </a:r>
          </a:p>
          <a:p>
            <a:pPr lvl="2"/>
            <a:r>
              <a:rPr lang="en-US" dirty="0"/>
              <a:t>Third level </a:t>
            </a:r>
          </a:p>
          <a:p>
            <a:pPr lvl="3"/>
            <a:r>
              <a:rPr lang="en-US" dirty="0"/>
              <a:t>Fourth level</a:t>
            </a:r>
          </a:p>
          <a:p>
            <a:pPr lvl="4"/>
            <a:r>
              <a:rPr lang="en-US" dirty="0"/>
              <a:t>Fifth level</a:t>
            </a:r>
          </a:p>
        </p:txBody>
      </p:sp>
      <p:sp>
        <p:nvSpPr>
          <p:cNvPr id="12"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673469559"/>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slide 3 - two content">
    <p:spTree>
      <p:nvGrpSpPr>
        <p:cNvPr id="1" name=""/>
        <p:cNvGrpSpPr/>
        <p:nvPr/>
      </p:nvGrpSpPr>
      <p:grpSpPr>
        <a:xfrm>
          <a:off x="0" y="0"/>
          <a:ext cx="0" cy="0"/>
          <a:chOff x="0" y="0"/>
          <a:chExt cx="0" cy="0"/>
        </a:xfrm>
      </p:grpSpPr>
      <p:sp>
        <p:nvSpPr>
          <p:cNvPr id="5" name="Picture Placeholder 11"/>
          <p:cNvSpPr>
            <a:spLocks noGrp="1"/>
          </p:cNvSpPr>
          <p:nvPr>
            <p:ph type="pic" sz="quarter" idx="10" hasCustomPrompt="1"/>
          </p:nvPr>
        </p:nvSpPr>
        <p:spPr>
          <a:xfrm>
            <a:off x="0" y="4917636"/>
            <a:ext cx="9144000" cy="97147"/>
          </a:xfrm>
          <a:prstGeom prst="rect">
            <a:avLst/>
          </a:prstGeom>
          <a:noFill/>
        </p:spPr>
        <p:txBody>
          <a:bodyPr wrap="none" lIns="0" tIns="0" rIns="0" bIns="0" anchor="t" anchorCtr="0">
            <a:noAutofit/>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0" baseline="0">
                <a:solidFill>
                  <a:srgbClr val="7030A0"/>
                </a:solidFill>
                <a:latin typeface="Segoe UI Semibold" panose="020B0702040204020203" pitchFamily="34" charset="0"/>
              </a:defRPr>
            </a:lvl1pPr>
          </a:lstStyle>
          <a:p>
            <a:r>
              <a:rPr lang="en-GB" dirty="0"/>
              <a:t>____________________________________________________________________________________________________________________________________ ________________________________________________________________________No body text/graphics below this line</a:t>
            </a:r>
          </a:p>
          <a:p>
            <a:r>
              <a:rPr lang="en-GB" dirty="0"/>
              <a:t>   </a:t>
            </a:r>
          </a:p>
          <a:p>
            <a:endParaRPr lang="en-GB" dirty="0"/>
          </a:p>
        </p:txBody>
      </p:sp>
      <p:sp>
        <p:nvSpPr>
          <p:cNvPr id="6" name="Picture Placeholder 14"/>
          <p:cNvSpPr>
            <a:spLocks noGrp="1"/>
          </p:cNvSpPr>
          <p:nvPr>
            <p:ph type="pic" sz="quarter" idx="11" hasCustomPrompt="1"/>
          </p:nvPr>
        </p:nvSpPr>
        <p:spPr>
          <a:xfrm>
            <a:off x="0" y="1007576"/>
            <a:ext cx="9144000" cy="75539"/>
          </a:xfrm>
          <a:prstGeom prst="rect">
            <a:avLst/>
          </a:prstGeom>
        </p:spPr>
        <p:txBody>
          <a:bodyPr lIns="0" tIns="0" rIns="0" bIns="0"/>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680" baseline="0">
                <a:solidFill>
                  <a:srgbClr val="7030A0"/>
                </a:solidFill>
                <a:latin typeface="Segoe UI Semibold" panose="020B0702040204020203" pitchFamily="34" charset="0"/>
                <a:ea typeface="Segoe UI" panose="020B0502040204020203" pitchFamily="34" charset="0"/>
                <a:cs typeface="Segoe UI" panose="020B0502040204020203" pitchFamily="34" charset="0"/>
              </a:defRPr>
            </a:lvl1pPr>
          </a:lstStyle>
          <a:p>
            <a:r>
              <a:rPr lang="en-GB" dirty="0"/>
              <a:t>______________________________________________________ ____________________________________________________________________________________________________________________________________________________ No body text/graphics above this line</a:t>
            </a:r>
          </a:p>
          <a:p>
            <a:endParaRPr lang="en-GB" dirty="0"/>
          </a:p>
        </p:txBody>
      </p:sp>
      <p:sp>
        <p:nvSpPr>
          <p:cNvPr id="11" name="Title 1"/>
          <p:cNvSpPr>
            <a:spLocks noGrp="1"/>
          </p:cNvSpPr>
          <p:nvPr>
            <p:ph type="title" hasCustomPrompt="1"/>
          </p:nvPr>
        </p:nvSpPr>
        <p:spPr>
          <a:xfrm>
            <a:off x="467547" y="410829"/>
            <a:ext cx="5472605" cy="738664"/>
          </a:xfrm>
          <a:prstGeom prst="rect">
            <a:avLst/>
          </a:prstGeom>
          <a:noFill/>
        </p:spPr>
        <p:txBody>
          <a:bodyPr wrap="square" lIns="0" tIns="0" rIns="0" bIns="0">
            <a:spAutoFit/>
          </a:bodyPr>
          <a:lstStyle>
            <a:lvl1pPr algn="l">
              <a:defRPr sz="1600" b="0" i="0" cap="all" spc="240" baseline="0">
                <a:solidFill>
                  <a:srgbClr val="000000"/>
                </a:solidFill>
                <a:latin typeface="Segoe UI Semibold" panose="020B0702040204020203" pitchFamily="34" charset="0"/>
                <a:cs typeface="Segoe UI" panose="020B0502040204020203" pitchFamily="34" charset="0"/>
              </a:defRPr>
            </a:lvl1pPr>
          </a:lstStyle>
          <a:p>
            <a:r>
              <a:rPr lang="en-US" dirty="0"/>
              <a:t>CLICK TO ADD HEADING in CAPS</a:t>
            </a:r>
            <a:br>
              <a:rPr lang="en-US" dirty="0"/>
            </a:br>
            <a:r>
              <a:rPr lang="en-GB" dirty="0"/>
              <a:t>THREE LINES MAX. EXTEND TEXT BOX WIDTH IF </a:t>
            </a:r>
            <a:r>
              <a:rPr lang="en-GB" dirty="0" err="1"/>
              <a:t>REQ</a:t>
            </a:r>
            <a:r>
              <a:rPr lang="en-GB" dirty="0"/>
              <a:t> BUT DO NOT MOVE POSITION</a:t>
            </a:r>
          </a:p>
        </p:txBody>
      </p:sp>
      <p:cxnSp>
        <p:nvCxnSpPr>
          <p:cNvPr id="7" name="Straight Connector 6"/>
          <p:cNvCxnSpPr/>
          <p:nvPr userDrawn="1"/>
        </p:nvCxnSpPr>
        <p:spPr>
          <a:xfrm>
            <a:off x="-108520" y="1333070"/>
            <a:ext cx="331468" cy="0"/>
          </a:xfrm>
          <a:prstGeom prst="line">
            <a:avLst/>
          </a:prstGeom>
          <a:ln w="6350" cap="sq">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sz="half" idx="16" hasCustomPrompt="1"/>
          </p:nvPr>
        </p:nvSpPr>
        <p:spPr>
          <a:xfrm>
            <a:off x="467543" y="1285590"/>
            <a:ext cx="3818209" cy="3732150"/>
          </a:xfrm>
          <a:prstGeom prst="rect">
            <a:avLst/>
          </a:prstGeom>
        </p:spPr>
        <p:txBody>
          <a:bodyPr lIns="0" tIns="0" rIns="0" bIns="0"/>
          <a:lstStyle>
            <a:lvl1pPr marL="252000" indent="-252000" defTabSz="0">
              <a:lnSpc>
                <a:spcPts val="2100"/>
              </a:lnSpc>
              <a:spcBef>
                <a:spcPts val="0"/>
              </a:spcBef>
              <a:spcAft>
                <a:spcPts val="600"/>
              </a:spcAft>
              <a:buClr>
                <a:srgbClr val="C4D600"/>
              </a:buClr>
              <a:buFont typeface="Wingdings" pitchFamily="2" charset="2"/>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04000" indent="-252000" defTabSz="0">
              <a:lnSpc>
                <a:spcPts val="2100"/>
              </a:lnSpc>
              <a:spcBef>
                <a:spcPts val="0"/>
              </a:spcBef>
              <a:spcAft>
                <a:spcPts val="600"/>
              </a:spcAft>
              <a:buClr>
                <a:srgbClr val="C4D600"/>
              </a:buClr>
              <a:buFont typeface="Arial" pitchFamily="34" charset="0"/>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756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008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260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1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a:t>Click to add text. To turn bullets on and off, use bullets button in paragraph tool bar on home tab</a:t>
            </a:r>
          </a:p>
          <a:p>
            <a:pPr lvl="1"/>
            <a:r>
              <a:rPr lang="en-US" dirty="0"/>
              <a:t>Second level</a:t>
            </a:r>
          </a:p>
          <a:p>
            <a:pPr lvl="2"/>
            <a:r>
              <a:rPr lang="en-US" dirty="0"/>
              <a:t>Third level </a:t>
            </a:r>
          </a:p>
          <a:p>
            <a:pPr lvl="3"/>
            <a:r>
              <a:rPr lang="en-US" dirty="0"/>
              <a:t>Fourth level</a:t>
            </a:r>
          </a:p>
          <a:p>
            <a:pPr lvl="4"/>
            <a:r>
              <a:rPr lang="en-US" dirty="0"/>
              <a:t>Fifth level</a:t>
            </a:r>
          </a:p>
        </p:txBody>
      </p:sp>
      <p:sp>
        <p:nvSpPr>
          <p:cNvPr id="9" name="Content Placeholder 2"/>
          <p:cNvSpPr>
            <a:spLocks noGrp="1"/>
          </p:cNvSpPr>
          <p:nvPr>
            <p:ph sz="half" idx="17" hasCustomPrompt="1"/>
          </p:nvPr>
        </p:nvSpPr>
        <p:spPr>
          <a:xfrm>
            <a:off x="4571551" y="1293541"/>
            <a:ext cx="3825026" cy="3724199"/>
          </a:xfrm>
          <a:prstGeom prst="rect">
            <a:avLst/>
          </a:prstGeom>
        </p:spPr>
        <p:txBody>
          <a:bodyPr lIns="0" tIns="0" rIns="0" bIns="0"/>
          <a:lstStyle>
            <a:lvl1pPr marL="252000" indent="-252000" defTabSz="0">
              <a:lnSpc>
                <a:spcPts val="2100"/>
              </a:lnSpc>
              <a:spcBef>
                <a:spcPts val="0"/>
              </a:spcBef>
              <a:spcAft>
                <a:spcPts val="600"/>
              </a:spcAft>
              <a:buClr>
                <a:srgbClr val="C4D600"/>
              </a:buClr>
              <a:buFont typeface="Wingdings" pitchFamily="2" charset="2"/>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1pPr>
            <a:lvl2pPr marL="504000" indent="-252000" defTabSz="0">
              <a:lnSpc>
                <a:spcPts val="2100"/>
              </a:lnSpc>
              <a:spcBef>
                <a:spcPts val="0"/>
              </a:spcBef>
              <a:spcAft>
                <a:spcPts val="600"/>
              </a:spcAft>
              <a:buClr>
                <a:srgbClr val="C4D600"/>
              </a:buClr>
              <a:buFont typeface="Arial" pitchFamily="34" charset="0"/>
              <a:buChar char="•"/>
              <a:tabLst>
                <a:tab pos="288000" algn="l"/>
                <a:tab pos="594000" algn="l"/>
                <a:tab pos="936000" algn="l"/>
                <a:tab pos="1224000" algn="l"/>
                <a:tab pos="1512000" algn="l"/>
              </a:tabLst>
              <a:defRPr sz="16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2pPr>
            <a:lvl3pPr marL="756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400" baseline="0">
                <a:solidFill>
                  <a:srgbClr val="000000"/>
                </a:solidFill>
                <a:latin typeface="Segoe UI" panose="020B0502040204020203" pitchFamily="34" charset="0"/>
                <a:ea typeface="Segoe UI" panose="020B0502040204020203" pitchFamily="34" charset="0"/>
                <a:cs typeface="Segoe UI" panose="020B0502040204020203" pitchFamily="34" charset="0"/>
              </a:defRPr>
            </a:lvl3pPr>
            <a:lvl4pPr marL="1008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200">
                <a:solidFill>
                  <a:srgbClr val="000000"/>
                </a:solidFill>
                <a:latin typeface="Segoe UI" panose="020B0502040204020203" pitchFamily="34" charset="0"/>
                <a:ea typeface="Segoe UI" panose="020B0502040204020203" pitchFamily="34" charset="0"/>
                <a:cs typeface="Segoe UI" panose="020B0502040204020203" pitchFamily="34" charset="0"/>
              </a:defRPr>
            </a:lvl4pPr>
            <a:lvl5pPr marL="1260000" indent="-252000" defTabSz="0">
              <a:lnSpc>
                <a:spcPts val="2100"/>
              </a:lnSpc>
              <a:spcBef>
                <a:spcPts val="0"/>
              </a:spcBef>
              <a:spcAft>
                <a:spcPts val="600"/>
              </a:spcAft>
              <a:buClr>
                <a:srgbClr val="C4D600"/>
              </a:buClr>
              <a:buFont typeface="Arial" panose="020B0604020202020204" pitchFamily="34" charset="0"/>
              <a:buChar char="•"/>
              <a:tabLst>
                <a:tab pos="288000" algn="l"/>
                <a:tab pos="594000" algn="l"/>
                <a:tab pos="936000" algn="l"/>
                <a:tab pos="1224000" algn="l"/>
                <a:tab pos="1512000" algn="l"/>
              </a:tabLst>
              <a:defRPr sz="1100">
                <a:solidFill>
                  <a:srgbClr val="000000"/>
                </a:solidFill>
                <a:latin typeface="Segoe UI" panose="020B0502040204020203" pitchFamily="34" charset="0"/>
                <a:ea typeface="Segoe UI" panose="020B0502040204020203" pitchFamily="34" charset="0"/>
                <a:cs typeface="Segoe UI" panose="020B0502040204020203" pitchFamily="34" charset="0"/>
              </a:defRPr>
            </a:lvl5pPr>
            <a:lvl6pPr>
              <a:defRPr sz="1800"/>
            </a:lvl6pPr>
            <a:lvl7pPr>
              <a:defRPr sz="1800"/>
            </a:lvl7pPr>
            <a:lvl8pPr>
              <a:defRPr sz="1800"/>
            </a:lvl8pPr>
            <a:lvl9pPr>
              <a:defRPr sz="1800"/>
            </a:lvl9pPr>
          </a:lstStyle>
          <a:p>
            <a:pPr lvl="0"/>
            <a:r>
              <a:rPr lang="en-US" dirty="0"/>
              <a:t>Click to add text. To turn bullets on and off, use bullets button in paragraph tool bar on home tab</a:t>
            </a:r>
          </a:p>
          <a:p>
            <a:pPr lvl="1"/>
            <a:r>
              <a:rPr lang="en-US" dirty="0"/>
              <a:t>Second level</a:t>
            </a:r>
          </a:p>
          <a:p>
            <a:pPr lvl="2"/>
            <a:r>
              <a:rPr lang="en-US" dirty="0"/>
              <a:t>Third level </a:t>
            </a:r>
          </a:p>
          <a:p>
            <a:pPr lvl="3"/>
            <a:r>
              <a:rPr lang="en-US" dirty="0"/>
              <a:t>Fourth level</a:t>
            </a:r>
          </a:p>
          <a:p>
            <a:pPr lvl="4"/>
            <a:r>
              <a:rPr lang="en-US" dirty="0"/>
              <a:t>Fifth level</a:t>
            </a:r>
          </a:p>
        </p:txBody>
      </p:sp>
      <p:sp>
        <p:nvSpPr>
          <p:cNvPr id="10"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893409414"/>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ase study image slide - reveal">
    <p:spTree>
      <p:nvGrpSpPr>
        <p:cNvPr id="1" name=""/>
        <p:cNvGrpSpPr/>
        <p:nvPr/>
      </p:nvGrpSpPr>
      <p:grpSpPr>
        <a:xfrm>
          <a:off x="0" y="0"/>
          <a:ext cx="0" cy="0"/>
          <a:chOff x="0" y="0"/>
          <a:chExt cx="0" cy="0"/>
        </a:xfrm>
      </p:grpSpPr>
      <p:sp>
        <p:nvSpPr>
          <p:cNvPr id="11" name="Picture Placeholder 5"/>
          <p:cNvSpPr>
            <a:spLocks noGrp="1" noChangeAspect="1"/>
          </p:cNvSpPr>
          <p:nvPr>
            <p:ph type="pic" sz="quarter" idx="10"/>
          </p:nvPr>
        </p:nvSpPr>
        <p:spPr>
          <a:xfrm>
            <a:off x="0" y="0"/>
            <a:ext cx="9144000" cy="5715000"/>
          </a:xfrm>
          <a:prstGeom prst="rect">
            <a:avLst/>
          </a:prstGeom>
        </p:spPr>
        <p:txBody>
          <a:bodyPr/>
          <a:lstStyle>
            <a:lvl1pPr marL="0" indent="0" algn="ctr">
              <a:buNone/>
              <a:tabLst>
                <a:tab pos="3140075" algn="l"/>
              </a:tabLst>
              <a:defRPr sz="2800" baseline="0"/>
            </a:lvl1pPr>
          </a:lstStyle>
          <a:p>
            <a:r>
              <a:rPr lang="en-US"/>
              <a:t>Click icon to add picture</a:t>
            </a:r>
            <a:endParaRPr lang="en-GB" dirty="0"/>
          </a:p>
        </p:txBody>
      </p:sp>
      <p:sp>
        <p:nvSpPr>
          <p:cNvPr id="7" name="Title 1"/>
          <p:cNvSpPr>
            <a:spLocks noGrp="1"/>
          </p:cNvSpPr>
          <p:nvPr>
            <p:ph type="title" hasCustomPrompt="1"/>
          </p:nvPr>
        </p:nvSpPr>
        <p:spPr>
          <a:xfrm>
            <a:off x="0" y="2150144"/>
            <a:ext cx="9144000" cy="1398808"/>
          </a:xfrm>
          <a:prstGeom prst="rect">
            <a:avLst/>
          </a:prstGeom>
          <a:solidFill>
            <a:schemeClr val="accent1"/>
          </a:solidFill>
        </p:spPr>
        <p:txBody>
          <a:bodyPr wrap="square" lIns="1980000" tIns="144000" rIns="1980000" bIns="144000" anchor="ctr" anchorCtr="0">
            <a:spAutoFit/>
          </a:bodyPr>
          <a:lstStyle>
            <a:lvl1pPr algn="ctr">
              <a:defRPr sz="1800" b="0" baseline="0">
                <a:solidFill>
                  <a:schemeClr val="bg1"/>
                </a:solidFill>
                <a:latin typeface="Segoe UI Semibold" panose="020B0702040204020203" pitchFamily="34" charset="0"/>
                <a:cs typeface="Segoe UI" panose="020B0502040204020203" pitchFamily="34" charset="0"/>
              </a:defRPr>
            </a:lvl1pPr>
          </a:lstStyle>
          <a:p>
            <a:r>
              <a:rPr lang="en-US" dirty="0"/>
              <a:t>Click to add text revealing interesting project fact. Keep to five lines at 18pt or 30 words max. Slide can also be used without bar to show full page drawing (select bar and delete). </a:t>
            </a:r>
            <a:endParaRPr lang="en-GB" dirty="0"/>
          </a:p>
        </p:txBody>
      </p:sp>
      <p:sp>
        <p:nvSpPr>
          <p:cNvPr id="9" name="Text Placeholder 2"/>
          <p:cNvSpPr>
            <a:spLocks noGrp="1"/>
          </p:cNvSpPr>
          <p:nvPr>
            <p:ph type="body" sz="quarter" idx="12" hasCustomPrompt="1"/>
          </p:nvPr>
        </p:nvSpPr>
        <p:spPr>
          <a:xfrm>
            <a:off x="5796136" y="5305772"/>
            <a:ext cx="2880320" cy="144016"/>
          </a:xfrm>
          <a:prstGeom prst="rect">
            <a:avLst/>
          </a:prstGeom>
        </p:spPr>
        <p:txBody>
          <a:bodyPr lIns="0" tIns="0" rIns="0" bIns="0"/>
          <a:lstStyle>
            <a:lvl1pPr marL="0" indent="0" algn="r">
              <a:buNone/>
              <a:defRPr sz="700" b="0" i="0" baseline="0">
                <a:solidFill>
                  <a:srgbClr val="000000"/>
                </a:solidFill>
                <a:latin typeface="Segoe UI Semibold" panose="020B0702040204020203" pitchFamily="34" charset="0"/>
                <a:cs typeface="Segoe UI" panose="020B0502040204020203" pitchFamily="34" charset="0"/>
              </a:defRPr>
            </a:lvl1pPr>
          </a:lstStyle>
          <a:p>
            <a:pPr lvl="0"/>
            <a:r>
              <a:rPr lang="en-US" dirty="0"/>
              <a:t>Click to add copyright. Format: Image Photographer</a:t>
            </a:r>
            <a:endParaRPr lang="en-GB" dirty="0"/>
          </a:p>
        </p:txBody>
      </p:sp>
      <p:sp>
        <p:nvSpPr>
          <p:cNvPr id="10" name="Text Placeholder 9"/>
          <p:cNvSpPr>
            <a:spLocks noGrp="1"/>
          </p:cNvSpPr>
          <p:nvPr>
            <p:ph type="body" sz="quarter" idx="14" hasCustomPrompt="1"/>
          </p:nvPr>
        </p:nvSpPr>
        <p:spPr>
          <a:xfrm>
            <a:off x="467544" y="410830"/>
            <a:ext cx="4464298" cy="720079"/>
          </a:xfrm>
          <a:prstGeom prst="rect">
            <a:avLst/>
          </a:prstGeom>
        </p:spPr>
        <p:txBody>
          <a:bodyPr lIns="0" tIns="0" rIns="0" bIns="0"/>
          <a:lstStyle>
            <a:lvl1pPr marL="0" indent="0">
              <a:buNone/>
              <a:defRPr sz="1600" b="0" i="0" cap="all" spc="240" baseline="0">
                <a:solidFill>
                  <a:srgbClr val="000000"/>
                </a:solidFill>
                <a:latin typeface="Segoe UI Semibold" panose="020B0702040204020203" pitchFamily="34" charset="0"/>
                <a:cs typeface="Segoe UI" panose="020B0502040204020203" pitchFamily="34" charset="0"/>
              </a:defRPr>
            </a:lvl1pPr>
          </a:lstStyle>
          <a:p>
            <a:pPr lvl="0"/>
            <a:r>
              <a:rPr lang="en-US" dirty="0"/>
              <a:t>CLICK TO ADD PROJECT TITLE</a:t>
            </a:r>
            <a:endParaRPr lang="en-GB" dirty="0"/>
          </a:p>
        </p:txBody>
      </p:sp>
      <p:sp>
        <p:nvSpPr>
          <p:cNvPr id="14" name="Text Placeholder 13"/>
          <p:cNvSpPr>
            <a:spLocks noGrp="1"/>
          </p:cNvSpPr>
          <p:nvPr>
            <p:ph type="body" sz="quarter" idx="15" hasCustomPrompt="1"/>
          </p:nvPr>
        </p:nvSpPr>
        <p:spPr>
          <a:xfrm>
            <a:off x="467544" y="5345161"/>
            <a:ext cx="2520280" cy="119022"/>
          </a:xfrm>
          <a:prstGeom prst="rect">
            <a:avLst/>
          </a:prstGeom>
        </p:spPr>
        <p:txBody>
          <a:bodyPr lIns="0" tIns="0" rIns="0" bIns="0"/>
          <a:lstStyle>
            <a:lvl1pPr marL="0" indent="0">
              <a:buNone/>
              <a:defRPr sz="500" baseline="0">
                <a:solidFill>
                  <a:srgbClr val="968C83"/>
                </a:solidFill>
              </a:defRPr>
            </a:lvl1pPr>
            <a:lvl2pPr>
              <a:defRPr sz="600"/>
            </a:lvl2pPr>
            <a:lvl3pPr>
              <a:defRPr sz="600"/>
            </a:lvl3pPr>
            <a:lvl4pPr>
              <a:defRPr sz="600"/>
            </a:lvl4pPr>
            <a:lvl5pPr>
              <a:defRPr sz="600"/>
            </a:lvl5pPr>
          </a:lstStyle>
          <a:p>
            <a:pPr lvl="0"/>
            <a:r>
              <a:rPr lang="en-US" dirty="0"/>
              <a:t>COPYRIGHT © 1976-2016 BUROHAPPOLD ENGINEERING. ALL RIGHTS RESERVED</a:t>
            </a:r>
          </a:p>
        </p:txBody>
      </p:sp>
    </p:spTree>
    <p:extLst>
      <p:ext uri="{BB962C8B-B14F-4D97-AF65-F5344CB8AC3E}">
        <p14:creationId xmlns:p14="http://schemas.microsoft.com/office/powerpoint/2010/main" val="653601645"/>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1"/>
          <p:cNvSpPr>
            <a:spLocks noGrp="1"/>
          </p:cNvSpPr>
          <p:nvPr>
            <p:ph type="sldNum" sz="quarter" idx="4"/>
          </p:nvPr>
        </p:nvSpPr>
        <p:spPr>
          <a:xfrm>
            <a:off x="8018040" y="5263368"/>
            <a:ext cx="658416" cy="224308"/>
          </a:xfrm>
          <a:prstGeom prst="rect">
            <a:avLst/>
          </a:prstGeom>
        </p:spPr>
        <p:txBody>
          <a:bodyPr vert="horz" lIns="0" tIns="0" rIns="0" bIns="0" rtlCol="0" anchor="ctr"/>
          <a:lstStyle>
            <a:lvl1pPr algn="r">
              <a:defRPr sz="900">
                <a:solidFill>
                  <a:schemeClr val="accent1"/>
                </a:solidFill>
                <a:latin typeface="+mn-lt"/>
              </a:defRPr>
            </a:lvl1pPr>
          </a:lstStyle>
          <a:p>
            <a:fld id="{9CA745CD-3612-4869-A47A-60441A1959BE}" type="slidenum">
              <a:rPr lang="en-GB" smtClean="0"/>
              <a:pPr/>
              <a:t>‹#›</a:t>
            </a:fld>
            <a:endParaRPr lang="en-GB" dirty="0"/>
          </a:p>
        </p:txBody>
      </p:sp>
    </p:spTree>
    <p:extLst>
      <p:ext uri="{BB962C8B-B14F-4D97-AF65-F5344CB8AC3E}">
        <p14:creationId xmlns:p14="http://schemas.microsoft.com/office/powerpoint/2010/main" val="312831971"/>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 id="2147483916" r:id="rId19"/>
    <p:sldLayoutId id="2147483917" r:id="rId20"/>
    <p:sldLayoutId id="2147483919" r:id="rId21"/>
    <p:sldLayoutId id="2147483920" r:id="rId22"/>
    <p:sldLayoutId id="2147483955" r:id="rId23"/>
    <p:sldLayoutId id="2147483956" r:id="rId24"/>
    <p:sldLayoutId id="2147483957" r:id="rId25"/>
    <p:sldLayoutId id="2147483958" r:id="rId26"/>
  </p:sldLayoutIdLst>
  <p:transition>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obsolescenceguaranteed.blogspot.com/2020/02/a-turists-guide-to-its.html"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larsbrinkhoff/its-manual/wiki/Adding-a-new-ITS-user"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obsolescenceguaranteed.blogspot.com/2020/02/a-turists-guide-to-its.html" TargetMode="External"/><Relationship Id="rId7" Type="http://schemas.openxmlformats.org/officeDocument/2006/relationships/hyperlink" Target="http://pdp10.nocrew.org/docs/instruction-set/pdp-10.html" TargetMode="External"/><Relationship Id="rId2" Type="http://schemas.openxmlformats.org/officeDocument/2006/relationships/hyperlink" Target="https://obsolescence.dev/pidp10-sw/PiDP-10_Manual.pdf" TargetMode="External"/><Relationship Id="rId1" Type="http://schemas.openxmlformats.org/officeDocument/2006/relationships/slideLayout" Target="../slideLayouts/slideLayout6.xml"/><Relationship Id="rId6" Type="http://schemas.openxmlformats.org/officeDocument/2006/relationships/hyperlink" Target="https://www.gnu.org/software/emacs/refcards/pdf/refcard.pdf" TargetMode="External"/><Relationship Id="rId5" Type="http://schemas.openxmlformats.org/officeDocument/2006/relationships/hyperlink" Target="https://github.com/larsbrinkhoff/its-manual/wiki" TargetMode="External"/><Relationship Id="rId4" Type="http://schemas.openxmlformats.org/officeDocument/2006/relationships/hyperlink" Target="https://github.com/PDP-10/its/blob/master/doc/_info_/its.primer"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obsolescence.dev/pidp10-sw/PiDP-10_Manual.pdf"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hyperlink" Target="https://obsolescenceguaranteed.blogspot.com/2020/02/a-turists-guide-to-its.html" TargetMode="Externa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hyperlink" Target="https://obsolescenceguaranteed.blogspot.com/2020/02/a-turists-guide-to-its.html" TargetMode="Externa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obsolescence.dev/pidp10-sw/PiDP-10_Manual.pdf" TargetMode="Externa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hyperlink" Target="http://pdp10.nocrew.org/docs/instruction-set/Program.html" TargetMode="External"/><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hyperlink" Target="https://bitsavers.org/pdf/dec/pdp10/TOPS10/1973_Assembly_Language_Handbook/01_1973AsmRef_SysRef.pdf" TargetMode="Externa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F29BA-7751-4550-9F45-513BEA36AAE2}"/>
              </a:ext>
            </a:extLst>
          </p:cNvPr>
          <p:cNvSpPr>
            <a:spLocks noGrp="1"/>
          </p:cNvSpPr>
          <p:nvPr>
            <p:ph type="title"/>
          </p:nvPr>
        </p:nvSpPr>
        <p:spPr>
          <a:xfrm>
            <a:off x="2267273" y="488010"/>
            <a:ext cx="4464496" cy="377055"/>
          </a:xfrm>
        </p:spPr>
        <p:txBody>
          <a:bodyPr/>
          <a:lstStyle/>
          <a:p>
            <a:r>
              <a:rPr lang="en-GB" dirty="0"/>
              <a:t>PiDP10</a:t>
            </a:r>
          </a:p>
        </p:txBody>
      </p:sp>
      <p:sp>
        <p:nvSpPr>
          <p:cNvPr id="4" name="Text Placeholder 3">
            <a:extLst>
              <a:ext uri="{FF2B5EF4-FFF2-40B4-BE49-F238E27FC236}">
                <a16:creationId xmlns:a16="http://schemas.microsoft.com/office/drawing/2014/main" id="{918BCA4C-27AF-4114-919C-E1605EEE3286}"/>
              </a:ext>
            </a:extLst>
          </p:cNvPr>
          <p:cNvSpPr>
            <a:spLocks noGrp="1"/>
          </p:cNvSpPr>
          <p:nvPr>
            <p:ph type="body" sz="quarter" idx="11"/>
          </p:nvPr>
        </p:nvSpPr>
        <p:spPr/>
        <p:txBody>
          <a:bodyPr/>
          <a:lstStyle/>
          <a:p>
            <a:r>
              <a:rPr lang="en-GB" dirty="0"/>
              <a:t>17</a:t>
            </a:r>
            <a:r>
              <a:rPr lang="en-GB" baseline="30000" dirty="0"/>
              <a:t>th</a:t>
            </a:r>
            <a:r>
              <a:rPr lang="en-GB" dirty="0"/>
              <a:t> October 2025</a:t>
            </a:r>
          </a:p>
        </p:txBody>
      </p:sp>
      <p:sp>
        <p:nvSpPr>
          <p:cNvPr id="3" name="AutoShape 2" descr="fish shell">
            <a:extLst>
              <a:ext uri="{FF2B5EF4-FFF2-40B4-BE49-F238E27FC236}">
                <a16:creationId xmlns:a16="http://schemas.microsoft.com/office/drawing/2014/main" id="{2A2FD2BB-2CD8-9975-E3C2-AFAEB1351037}"/>
              </a:ext>
            </a:extLst>
          </p:cNvPr>
          <p:cNvSpPr>
            <a:spLocks noChangeAspect="1" noChangeArrowheads="1"/>
          </p:cNvSpPr>
          <p:nvPr/>
        </p:nvSpPr>
        <p:spPr bwMode="auto">
          <a:xfrm>
            <a:off x="4419600" y="2705100"/>
            <a:ext cx="1796642" cy="179664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Picture 2" descr="Download Digital Equipment Corporation (DEC) Logo in SVG ...">
            <a:extLst>
              <a:ext uri="{FF2B5EF4-FFF2-40B4-BE49-F238E27FC236}">
                <a16:creationId xmlns:a16="http://schemas.microsoft.com/office/drawing/2014/main" id="{19584B26-834C-D69B-23CB-DCC0A2A9C03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929" b="23682"/>
          <a:stretch>
            <a:fillRect/>
          </a:stretch>
        </p:blipFill>
        <p:spPr bwMode="auto">
          <a:xfrm>
            <a:off x="285750" y="1360473"/>
            <a:ext cx="8572500" cy="29940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A0D50-4F95-0FC9-0B12-55BFE9750136}"/>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CEC1310-8219-AB02-8940-101E9C9B82B8}"/>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618388E9-3B21-9B6F-A8EA-F23E11A7A613}"/>
              </a:ext>
            </a:extLst>
          </p:cNvPr>
          <p:cNvSpPr>
            <a:spLocks noGrp="1"/>
          </p:cNvSpPr>
          <p:nvPr>
            <p:ph type="pic" sz="quarter" idx="11"/>
          </p:nvPr>
        </p:nvSpPr>
        <p:spPr/>
      </p:sp>
      <p:sp>
        <p:nvSpPr>
          <p:cNvPr id="4" name="Title 3">
            <a:extLst>
              <a:ext uri="{FF2B5EF4-FFF2-40B4-BE49-F238E27FC236}">
                <a16:creationId xmlns:a16="http://schemas.microsoft.com/office/drawing/2014/main" id="{E3AC94DE-FD97-86F3-F65A-610E68C4DB64}"/>
              </a:ext>
            </a:extLst>
          </p:cNvPr>
          <p:cNvSpPr>
            <a:spLocks noGrp="1"/>
          </p:cNvSpPr>
          <p:nvPr>
            <p:ph type="title"/>
          </p:nvPr>
        </p:nvSpPr>
        <p:spPr>
          <a:xfrm>
            <a:off x="467547" y="410829"/>
            <a:ext cx="5472605" cy="246221"/>
          </a:xfrm>
        </p:spPr>
        <p:txBody>
          <a:bodyPr/>
          <a:lstStyle/>
          <a:p>
            <a:r>
              <a:rPr lang="en-GB" dirty="0"/>
              <a:t>Knight TV</a:t>
            </a:r>
          </a:p>
        </p:txBody>
      </p:sp>
      <p:sp>
        <p:nvSpPr>
          <p:cNvPr id="5" name="Content Placeholder 4">
            <a:extLst>
              <a:ext uri="{FF2B5EF4-FFF2-40B4-BE49-F238E27FC236}">
                <a16:creationId xmlns:a16="http://schemas.microsoft.com/office/drawing/2014/main" id="{BAAE497A-CC78-64DD-6EC8-A71D4C85C646}"/>
              </a:ext>
            </a:extLst>
          </p:cNvPr>
          <p:cNvSpPr>
            <a:spLocks noGrp="1"/>
          </p:cNvSpPr>
          <p:nvPr>
            <p:ph sz="half" idx="16"/>
          </p:nvPr>
        </p:nvSpPr>
        <p:spPr/>
        <p:txBody>
          <a:bodyPr/>
          <a:lstStyle/>
          <a:p>
            <a:r>
              <a:rPr lang="en-GB" dirty="0"/>
              <a:t>Using </a:t>
            </a:r>
            <a:r>
              <a:rPr lang="en-GB" b="1" dirty="0">
                <a:solidFill>
                  <a:schemeClr val="tx1"/>
                </a:solidFill>
              </a:rPr>
              <a:t>pdp </a:t>
            </a:r>
            <a:r>
              <a:rPr lang="en-GB" b="1" dirty="0" err="1">
                <a:solidFill>
                  <a:schemeClr val="tx1"/>
                </a:solidFill>
              </a:rPr>
              <a:t>tvcon</a:t>
            </a:r>
            <a:r>
              <a:rPr lang="en-GB" b="1" dirty="0">
                <a:solidFill>
                  <a:schemeClr val="tx1"/>
                </a:solidFill>
              </a:rPr>
              <a:t> </a:t>
            </a:r>
            <a:r>
              <a:rPr lang="en-GB" dirty="0">
                <a:solidFill>
                  <a:schemeClr val="tx1"/>
                </a:solidFill>
              </a:rPr>
              <a:t>or the KNIGHT icon on the left side of the screen</a:t>
            </a:r>
          </a:p>
          <a:p>
            <a:r>
              <a:rPr lang="en-GB" dirty="0">
                <a:solidFill>
                  <a:schemeClr val="tx1"/>
                </a:solidFill>
              </a:rPr>
              <a:t>Once ITS is running, login using the </a:t>
            </a:r>
            <a:r>
              <a:rPr lang="en-GB" b="1" dirty="0">
                <a:solidFill>
                  <a:schemeClr val="accent6">
                    <a:lumMod val="50000"/>
                  </a:schemeClr>
                </a:solidFill>
              </a:rPr>
              <a:t>CALL </a:t>
            </a:r>
            <a:r>
              <a:rPr lang="en-GB" dirty="0">
                <a:solidFill>
                  <a:schemeClr val="tx1"/>
                </a:solidFill>
              </a:rPr>
              <a:t>sequence, </a:t>
            </a:r>
            <a:r>
              <a:rPr lang="en-GB" b="1" dirty="0">
                <a:solidFill>
                  <a:schemeClr val="accent6">
                    <a:lumMod val="50000"/>
                  </a:schemeClr>
                </a:solidFill>
              </a:rPr>
              <a:t>F1</a:t>
            </a:r>
            <a:r>
              <a:rPr lang="en-GB" dirty="0">
                <a:solidFill>
                  <a:schemeClr val="tx1"/>
                </a:solidFill>
              </a:rPr>
              <a:t>, the terminal had a special CALL key</a:t>
            </a:r>
            <a:endParaRPr lang="en-GB" b="1" dirty="0">
              <a:solidFill>
                <a:schemeClr val="accent6">
                  <a:lumMod val="50000"/>
                </a:schemeClr>
              </a:solidFill>
            </a:endParaRPr>
          </a:p>
        </p:txBody>
      </p:sp>
      <p:pic>
        <p:nvPicPr>
          <p:cNvPr id="11" name="Content Placeholder 7">
            <a:extLst>
              <a:ext uri="{FF2B5EF4-FFF2-40B4-BE49-F238E27FC236}">
                <a16:creationId xmlns:a16="http://schemas.microsoft.com/office/drawing/2014/main" id="{74C4264C-77CA-75C5-FA71-3D33C782E9E4}"/>
              </a:ext>
            </a:extLst>
          </p:cNvPr>
          <p:cNvPicPr>
            <a:picLocks noGrp="1" noChangeAspect="1"/>
          </p:cNvPicPr>
          <p:nvPr>
            <p:ph sz="half" idx="17"/>
          </p:nvPr>
        </p:nvPicPr>
        <p:blipFill>
          <a:blip r:embed="rId3" cstate="print">
            <a:extLst>
              <a:ext uri="{28A0092B-C50C-407E-A947-70E740481C1C}">
                <a14:useLocalDpi xmlns:a14="http://schemas.microsoft.com/office/drawing/2010/main" val="0"/>
              </a:ext>
            </a:extLst>
          </a:blip>
          <a:srcRect/>
          <a:stretch>
            <a:fillRect/>
          </a:stretch>
        </p:blipFill>
        <p:spPr>
          <a:xfrm>
            <a:off x="4858250" y="1269203"/>
            <a:ext cx="3743584" cy="3019893"/>
          </a:xfrm>
        </p:spPr>
      </p:pic>
    </p:spTree>
    <p:extLst>
      <p:ext uri="{BB962C8B-B14F-4D97-AF65-F5344CB8AC3E}">
        <p14:creationId xmlns:p14="http://schemas.microsoft.com/office/powerpoint/2010/main" val="122216220"/>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F0F44D5-0CAC-084E-1AF7-344E7A8BA65A}"/>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4CE959A6-AEF0-5AE8-9F19-0D366F1E9F0D}"/>
              </a:ext>
            </a:extLst>
          </p:cNvPr>
          <p:cNvSpPr>
            <a:spLocks noGrp="1"/>
          </p:cNvSpPr>
          <p:nvPr>
            <p:ph type="pic" sz="quarter" idx="11"/>
          </p:nvPr>
        </p:nvSpPr>
        <p:spPr/>
      </p:sp>
      <p:sp>
        <p:nvSpPr>
          <p:cNvPr id="4" name="Title 3">
            <a:extLst>
              <a:ext uri="{FF2B5EF4-FFF2-40B4-BE49-F238E27FC236}">
                <a16:creationId xmlns:a16="http://schemas.microsoft.com/office/drawing/2014/main" id="{2A5A4125-9247-B95C-1634-810A67F9E929}"/>
              </a:ext>
            </a:extLst>
          </p:cNvPr>
          <p:cNvSpPr>
            <a:spLocks noGrp="1"/>
          </p:cNvSpPr>
          <p:nvPr>
            <p:ph type="title"/>
          </p:nvPr>
        </p:nvSpPr>
        <p:spPr>
          <a:xfrm>
            <a:off x="467547" y="410829"/>
            <a:ext cx="5472605" cy="246221"/>
          </a:xfrm>
        </p:spPr>
        <p:txBody>
          <a:bodyPr/>
          <a:lstStyle/>
          <a:p>
            <a:r>
              <a:rPr lang="en-GB" dirty="0"/>
              <a:t>Stopping PDP-10</a:t>
            </a:r>
          </a:p>
        </p:txBody>
      </p:sp>
      <p:sp>
        <p:nvSpPr>
          <p:cNvPr id="5" name="Content Placeholder 4">
            <a:extLst>
              <a:ext uri="{FF2B5EF4-FFF2-40B4-BE49-F238E27FC236}">
                <a16:creationId xmlns:a16="http://schemas.microsoft.com/office/drawing/2014/main" id="{F0EC4CFC-3CF1-14E5-2D8D-EF742DE4B02A}"/>
              </a:ext>
            </a:extLst>
          </p:cNvPr>
          <p:cNvSpPr>
            <a:spLocks noGrp="1"/>
          </p:cNvSpPr>
          <p:nvPr>
            <p:ph sz="half" idx="16"/>
          </p:nvPr>
        </p:nvSpPr>
        <p:spPr/>
        <p:txBody>
          <a:bodyPr/>
          <a:lstStyle/>
          <a:p>
            <a:r>
              <a:rPr lang="en-GB" dirty="0"/>
              <a:t>Type </a:t>
            </a:r>
            <a:r>
              <a:rPr lang="en-GB" b="1" dirty="0">
                <a:solidFill>
                  <a:schemeClr val="accent6">
                    <a:lumMod val="50000"/>
                  </a:schemeClr>
                </a:solidFill>
              </a:rPr>
              <a:t>:LOCK</a:t>
            </a:r>
          </a:p>
          <a:p>
            <a:r>
              <a:rPr lang="en-GB" dirty="0"/>
              <a:t>Type </a:t>
            </a:r>
            <a:r>
              <a:rPr lang="en-GB" b="1" dirty="0">
                <a:solidFill>
                  <a:schemeClr val="accent6">
                    <a:lumMod val="50000"/>
                  </a:schemeClr>
                </a:solidFill>
              </a:rPr>
              <a:t>5DOWN</a:t>
            </a:r>
            <a:r>
              <a:rPr lang="en-GB" dirty="0">
                <a:solidFill>
                  <a:schemeClr val="tx1"/>
                </a:solidFill>
              </a:rPr>
              <a:t> against the _ prompt</a:t>
            </a:r>
          </a:p>
          <a:p>
            <a:pPr lvl="1"/>
            <a:r>
              <a:rPr lang="en-GB" dirty="0">
                <a:solidFill>
                  <a:schemeClr val="tx1"/>
                </a:solidFill>
              </a:rPr>
              <a:t>The number is the number of minutes to wait</a:t>
            </a:r>
          </a:p>
          <a:p>
            <a:r>
              <a:rPr lang="en-GB" dirty="0"/>
              <a:t>ITS will ask if you want to halt the system, answer </a:t>
            </a:r>
            <a:r>
              <a:rPr lang="en-GB" b="1" dirty="0">
                <a:solidFill>
                  <a:schemeClr val="tx1"/>
                </a:solidFill>
              </a:rPr>
              <a:t>Y</a:t>
            </a:r>
          </a:p>
          <a:p>
            <a:r>
              <a:rPr lang="en-GB" dirty="0">
                <a:solidFill>
                  <a:schemeClr val="tx1"/>
                </a:solidFill>
              </a:rPr>
              <a:t>Type a message and press </a:t>
            </a:r>
            <a:r>
              <a:rPr lang="en-GB" b="1" dirty="0">
                <a:solidFill>
                  <a:schemeClr val="tx1"/>
                </a:solidFill>
              </a:rPr>
              <a:t>Ctrl-C</a:t>
            </a:r>
          </a:p>
          <a:p>
            <a:r>
              <a:rPr lang="en-GB" dirty="0">
                <a:solidFill>
                  <a:schemeClr val="tx1"/>
                </a:solidFill>
              </a:rPr>
              <a:t>If you are logged out then the system goes down immediately</a:t>
            </a:r>
          </a:p>
          <a:p>
            <a:r>
              <a:rPr lang="en-GB" dirty="0">
                <a:solidFill>
                  <a:schemeClr val="tx1"/>
                </a:solidFill>
              </a:rPr>
              <a:t>If you’re still logged on, press </a:t>
            </a:r>
            <a:r>
              <a:rPr lang="en-GB" b="1" dirty="0">
                <a:solidFill>
                  <a:schemeClr val="accent6">
                    <a:lumMod val="50000"/>
                  </a:schemeClr>
                </a:solidFill>
              </a:rPr>
              <a:t>Q</a:t>
            </a:r>
            <a:r>
              <a:rPr lang="en-GB" dirty="0">
                <a:solidFill>
                  <a:schemeClr val="tx1"/>
                </a:solidFill>
              </a:rPr>
              <a:t> and then </a:t>
            </a:r>
            <a:r>
              <a:rPr lang="en-GB" b="1" dirty="0">
                <a:solidFill>
                  <a:schemeClr val="accent6">
                    <a:lumMod val="50000"/>
                  </a:schemeClr>
                </a:solidFill>
              </a:rPr>
              <a:t>:LOGOUT</a:t>
            </a:r>
          </a:p>
        </p:txBody>
      </p:sp>
      <p:pic>
        <p:nvPicPr>
          <p:cNvPr id="15" name="Content Placeholder 8">
            <a:extLst>
              <a:ext uri="{FF2B5EF4-FFF2-40B4-BE49-F238E27FC236}">
                <a16:creationId xmlns:a16="http://schemas.microsoft.com/office/drawing/2014/main" id="{63D6B0A7-6C83-EB22-9A58-13F288A189AD}"/>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858250" y="1283512"/>
            <a:ext cx="3824288" cy="1764514"/>
          </a:xfrm>
        </p:spPr>
      </p:pic>
      <p:sp>
        <p:nvSpPr>
          <p:cNvPr id="8" name="TextBox 7">
            <a:extLst>
              <a:ext uri="{FF2B5EF4-FFF2-40B4-BE49-F238E27FC236}">
                <a16:creationId xmlns:a16="http://schemas.microsoft.com/office/drawing/2014/main" id="{79042150-AF17-06F8-FCA8-041752B10459}"/>
              </a:ext>
            </a:extLst>
          </p:cNvPr>
          <p:cNvSpPr txBox="1"/>
          <p:nvPr/>
        </p:nvSpPr>
        <p:spPr>
          <a:xfrm>
            <a:off x="5255777" y="256940"/>
            <a:ext cx="3888223" cy="800219"/>
          </a:xfrm>
          <a:prstGeom prst="rect">
            <a:avLst/>
          </a:prstGeom>
          <a:noFill/>
        </p:spPr>
        <p:txBody>
          <a:bodyPr wrap="square">
            <a:spAutoFit/>
          </a:bodyPr>
          <a:lstStyle/>
          <a:p>
            <a:r>
              <a:rPr lang="en-GB" sz="1400" dirty="0">
                <a:hlinkClick r:id="rId3"/>
              </a:rPr>
              <a:t>https://obsolescenceguaranteed.blogspot.com/2020/02/a-turists-guide-to-its.html</a:t>
            </a:r>
            <a:endParaRPr lang="en-GB" sz="1400" dirty="0"/>
          </a:p>
          <a:p>
            <a:endParaRPr lang="en-GB" dirty="0"/>
          </a:p>
        </p:txBody>
      </p:sp>
    </p:spTree>
    <p:extLst>
      <p:ext uri="{BB962C8B-B14F-4D97-AF65-F5344CB8AC3E}">
        <p14:creationId xmlns:p14="http://schemas.microsoft.com/office/powerpoint/2010/main" val="3329884991"/>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AFB8A8D-2B1C-E2C9-B10B-E5D85F488C27}"/>
              </a:ext>
            </a:extLst>
          </p:cNvPr>
          <p:cNvSpPr>
            <a:spLocks noGrp="1"/>
          </p:cNvSpPr>
          <p:nvPr>
            <p:ph type="pic" sz="quarter" idx="10"/>
          </p:nvPr>
        </p:nvSpPr>
        <p:spPr/>
      </p:sp>
      <p:sp>
        <p:nvSpPr>
          <p:cNvPr id="12" name="Picture Placeholder 11">
            <a:extLst>
              <a:ext uri="{FF2B5EF4-FFF2-40B4-BE49-F238E27FC236}">
                <a16:creationId xmlns:a16="http://schemas.microsoft.com/office/drawing/2014/main" id="{BEBA17FC-6DE3-1E57-CB05-962A0790638B}"/>
              </a:ext>
            </a:extLst>
          </p:cNvPr>
          <p:cNvSpPr>
            <a:spLocks noGrp="1"/>
          </p:cNvSpPr>
          <p:nvPr>
            <p:ph type="pic" sz="quarter" idx="11"/>
          </p:nvPr>
        </p:nvSpPr>
        <p:spPr/>
      </p:sp>
      <p:sp>
        <p:nvSpPr>
          <p:cNvPr id="10" name="Title 9">
            <a:extLst>
              <a:ext uri="{FF2B5EF4-FFF2-40B4-BE49-F238E27FC236}">
                <a16:creationId xmlns:a16="http://schemas.microsoft.com/office/drawing/2014/main" id="{C113B8E9-6F4C-5F0A-CBA5-72641BD4F370}"/>
              </a:ext>
            </a:extLst>
          </p:cNvPr>
          <p:cNvSpPr>
            <a:spLocks noGrp="1"/>
          </p:cNvSpPr>
          <p:nvPr>
            <p:ph type="title"/>
          </p:nvPr>
        </p:nvSpPr>
        <p:spPr>
          <a:xfrm>
            <a:off x="467547" y="410829"/>
            <a:ext cx="5472605" cy="246221"/>
          </a:xfrm>
        </p:spPr>
        <p:txBody>
          <a:bodyPr/>
          <a:lstStyle/>
          <a:p>
            <a:r>
              <a:rPr lang="en-GB" dirty="0"/>
              <a:t>Folders</a:t>
            </a:r>
          </a:p>
        </p:txBody>
      </p:sp>
      <p:sp>
        <p:nvSpPr>
          <p:cNvPr id="13" name="Content Placeholder 12">
            <a:extLst>
              <a:ext uri="{FF2B5EF4-FFF2-40B4-BE49-F238E27FC236}">
                <a16:creationId xmlns:a16="http://schemas.microsoft.com/office/drawing/2014/main" id="{028828FF-0BFB-1066-1EEF-092FB4B360F6}"/>
              </a:ext>
            </a:extLst>
          </p:cNvPr>
          <p:cNvSpPr>
            <a:spLocks noGrp="1"/>
          </p:cNvSpPr>
          <p:nvPr>
            <p:ph sz="half" idx="16"/>
          </p:nvPr>
        </p:nvSpPr>
        <p:spPr/>
        <p:txBody>
          <a:bodyPr/>
          <a:lstStyle/>
          <a:p>
            <a:r>
              <a:rPr lang="en-GB" dirty="0"/>
              <a:t>A user account has folders under a root folder</a:t>
            </a:r>
          </a:p>
          <a:p>
            <a:r>
              <a:rPr lang="en-GB" dirty="0">
                <a:solidFill>
                  <a:schemeClr val="tx1"/>
                </a:solidFill>
              </a:rPr>
              <a:t>There is only one layer of folders</a:t>
            </a:r>
          </a:p>
          <a:p>
            <a:r>
              <a:rPr lang="en-GB" dirty="0">
                <a:solidFill>
                  <a:schemeClr val="tx1"/>
                </a:solidFill>
              </a:rPr>
              <a:t>The user has a folder with their name, which is the default folder when they log on</a:t>
            </a:r>
          </a:p>
          <a:p>
            <a:r>
              <a:rPr lang="en-GB" dirty="0">
                <a:solidFill>
                  <a:schemeClr val="tx1"/>
                </a:solidFill>
              </a:rPr>
              <a:t>The current working folder is shown at the bottom of the Knight terminal</a:t>
            </a:r>
          </a:p>
          <a:p>
            <a:r>
              <a:rPr lang="en-GB" dirty="0">
                <a:solidFill>
                  <a:schemeClr val="tx1"/>
                </a:solidFill>
              </a:rPr>
              <a:t>All folders are available to all users</a:t>
            </a:r>
          </a:p>
        </p:txBody>
      </p:sp>
      <p:sp>
        <p:nvSpPr>
          <p:cNvPr id="18" name="Rectangle 17">
            <a:extLst>
              <a:ext uri="{FF2B5EF4-FFF2-40B4-BE49-F238E27FC236}">
                <a16:creationId xmlns:a16="http://schemas.microsoft.com/office/drawing/2014/main" id="{1042DB03-1846-851B-99F4-59753CD4756B}"/>
              </a:ext>
            </a:extLst>
          </p:cNvPr>
          <p:cNvSpPr/>
          <p:nvPr/>
        </p:nvSpPr>
        <p:spPr>
          <a:xfrm>
            <a:off x="5715000" y="1481328"/>
            <a:ext cx="1664208" cy="338328"/>
          </a:xfrm>
          <a:prstGeom prst="rect">
            <a:avLst/>
          </a:prstGeom>
          <a:solidFill>
            <a:schemeClr val="accent3">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User LARS</a:t>
            </a:r>
          </a:p>
        </p:txBody>
      </p:sp>
      <p:sp>
        <p:nvSpPr>
          <p:cNvPr id="19" name="Rectangle 18">
            <a:extLst>
              <a:ext uri="{FF2B5EF4-FFF2-40B4-BE49-F238E27FC236}">
                <a16:creationId xmlns:a16="http://schemas.microsoft.com/office/drawing/2014/main" id="{7383BD31-55DB-9C47-E0C0-015C6A6F14AA}"/>
              </a:ext>
            </a:extLst>
          </p:cNvPr>
          <p:cNvSpPr/>
          <p:nvPr/>
        </p:nvSpPr>
        <p:spPr>
          <a:xfrm>
            <a:off x="4858250" y="2298349"/>
            <a:ext cx="914400" cy="333756"/>
          </a:xfrm>
          <a:prstGeom prst="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LARS</a:t>
            </a:r>
          </a:p>
        </p:txBody>
      </p:sp>
      <p:sp>
        <p:nvSpPr>
          <p:cNvPr id="20" name="Rectangle 19">
            <a:extLst>
              <a:ext uri="{FF2B5EF4-FFF2-40B4-BE49-F238E27FC236}">
                <a16:creationId xmlns:a16="http://schemas.microsoft.com/office/drawing/2014/main" id="{9971199D-C595-6324-0EF5-8F35E4DD8CE5}"/>
              </a:ext>
            </a:extLst>
          </p:cNvPr>
          <p:cNvSpPr/>
          <p:nvPr/>
        </p:nvSpPr>
        <p:spPr>
          <a:xfrm>
            <a:off x="6044182" y="2298349"/>
            <a:ext cx="914400" cy="333756"/>
          </a:xfrm>
          <a:prstGeom prst="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GAMES</a:t>
            </a:r>
          </a:p>
        </p:txBody>
      </p:sp>
      <p:sp>
        <p:nvSpPr>
          <p:cNvPr id="21" name="Rectangle 20">
            <a:extLst>
              <a:ext uri="{FF2B5EF4-FFF2-40B4-BE49-F238E27FC236}">
                <a16:creationId xmlns:a16="http://schemas.microsoft.com/office/drawing/2014/main" id="{49DF83B2-3F6E-1065-1B4C-B3C99B7C0E62}"/>
              </a:ext>
            </a:extLst>
          </p:cNvPr>
          <p:cNvSpPr/>
          <p:nvPr/>
        </p:nvSpPr>
        <p:spPr>
          <a:xfrm>
            <a:off x="7230114" y="2295390"/>
            <a:ext cx="914400" cy="333756"/>
          </a:xfrm>
          <a:prstGeom prst="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a:t>
            </a:r>
          </a:p>
        </p:txBody>
      </p:sp>
      <p:sp>
        <p:nvSpPr>
          <p:cNvPr id="22" name="Freeform: Shape 21">
            <a:extLst>
              <a:ext uri="{FF2B5EF4-FFF2-40B4-BE49-F238E27FC236}">
                <a16:creationId xmlns:a16="http://schemas.microsoft.com/office/drawing/2014/main" id="{C26DFC3A-5163-001D-0850-E094B3EFEEED}"/>
              </a:ext>
            </a:extLst>
          </p:cNvPr>
          <p:cNvSpPr/>
          <p:nvPr/>
        </p:nvSpPr>
        <p:spPr>
          <a:xfrm>
            <a:off x="5330952" y="2084831"/>
            <a:ext cx="2356362" cy="45719"/>
          </a:xfrm>
          <a:custGeom>
            <a:avLst/>
            <a:gdLst>
              <a:gd name="connsiteX0" fmla="*/ 0 w 2578608"/>
              <a:gd name="connsiteY0" fmla="*/ 0 h 0"/>
              <a:gd name="connsiteX1" fmla="*/ 2578608 w 2578608"/>
              <a:gd name="connsiteY1" fmla="*/ 0 h 0"/>
            </a:gdLst>
            <a:ahLst/>
            <a:cxnLst>
              <a:cxn ang="0">
                <a:pos x="connsiteX0" y="connsiteY0"/>
              </a:cxn>
              <a:cxn ang="0">
                <a:pos x="connsiteX1" y="connsiteY1"/>
              </a:cxn>
            </a:cxnLst>
            <a:rect l="l" t="t" r="r" b="b"/>
            <a:pathLst>
              <a:path w="2578608">
                <a:moveTo>
                  <a:pt x="0" y="0"/>
                </a:moveTo>
                <a:lnTo>
                  <a:pt x="2578608"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reeform: Shape 22">
            <a:extLst>
              <a:ext uri="{FF2B5EF4-FFF2-40B4-BE49-F238E27FC236}">
                <a16:creationId xmlns:a16="http://schemas.microsoft.com/office/drawing/2014/main" id="{54CADAE5-92DF-B817-EF9A-DE917B9C2689}"/>
              </a:ext>
            </a:extLst>
          </p:cNvPr>
          <p:cNvSpPr/>
          <p:nvPr/>
        </p:nvSpPr>
        <p:spPr>
          <a:xfrm>
            <a:off x="6501383" y="1828799"/>
            <a:ext cx="45719" cy="253075"/>
          </a:xfrm>
          <a:custGeom>
            <a:avLst/>
            <a:gdLst>
              <a:gd name="connsiteX0" fmla="*/ 0 w 0"/>
              <a:gd name="connsiteY0" fmla="*/ 0 h 237744"/>
              <a:gd name="connsiteX1" fmla="*/ 0 w 0"/>
              <a:gd name="connsiteY1" fmla="*/ 237744 h 237744"/>
            </a:gdLst>
            <a:ahLst/>
            <a:cxnLst>
              <a:cxn ang="0">
                <a:pos x="connsiteX0" y="connsiteY0"/>
              </a:cxn>
              <a:cxn ang="0">
                <a:pos x="connsiteX1" y="connsiteY1"/>
              </a:cxn>
            </a:cxnLst>
            <a:rect l="l" t="t" r="r" b="b"/>
            <a:pathLst>
              <a:path h="237744">
                <a:moveTo>
                  <a:pt x="0" y="0"/>
                </a:moveTo>
                <a:lnTo>
                  <a:pt x="0" y="237744"/>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Shape 23">
            <a:extLst>
              <a:ext uri="{FF2B5EF4-FFF2-40B4-BE49-F238E27FC236}">
                <a16:creationId xmlns:a16="http://schemas.microsoft.com/office/drawing/2014/main" id="{8D37BAFB-F269-ED2A-CD53-1F83211C11E8}"/>
              </a:ext>
            </a:extLst>
          </p:cNvPr>
          <p:cNvSpPr/>
          <p:nvPr/>
        </p:nvSpPr>
        <p:spPr>
          <a:xfrm>
            <a:off x="5330952" y="2081875"/>
            <a:ext cx="45719" cy="213518"/>
          </a:xfrm>
          <a:custGeom>
            <a:avLst/>
            <a:gdLst>
              <a:gd name="connsiteX0" fmla="*/ 0 w 0"/>
              <a:gd name="connsiteY0" fmla="*/ 0 h 237744"/>
              <a:gd name="connsiteX1" fmla="*/ 0 w 0"/>
              <a:gd name="connsiteY1" fmla="*/ 237744 h 237744"/>
            </a:gdLst>
            <a:ahLst/>
            <a:cxnLst>
              <a:cxn ang="0">
                <a:pos x="connsiteX0" y="connsiteY0"/>
              </a:cxn>
              <a:cxn ang="0">
                <a:pos x="connsiteX1" y="connsiteY1"/>
              </a:cxn>
            </a:cxnLst>
            <a:rect l="l" t="t" r="r" b="b"/>
            <a:pathLst>
              <a:path h="237744">
                <a:moveTo>
                  <a:pt x="0" y="0"/>
                </a:moveTo>
                <a:lnTo>
                  <a:pt x="0" y="237744"/>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Freeform: Shape 25">
            <a:extLst>
              <a:ext uri="{FF2B5EF4-FFF2-40B4-BE49-F238E27FC236}">
                <a16:creationId xmlns:a16="http://schemas.microsoft.com/office/drawing/2014/main" id="{1B36A381-1EAD-711D-EF9D-24804A440083}"/>
              </a:ext>
            </a:extLst>
          </p:cNvPr>
          <p:cNvSpPr/>
          <p:nvPr/>
        </p:nvSpPr>
        <p:spPr>
          <a:xfrm>
            <a:off x="6501382" y="2081872"/>
            <a:ext cx="45719" cy="213518"/>
          </a:xfrm>
          <a:custGeom>
            <a:avLst/>
            <a:gdLst>
              <a:gd name="connsiteX0" fmla="*/ 0 w 0"/>
              <a:gd name="connsiteY0" fmla="*/ 0 h 237744"/>
              <a:gd name="connsiteX1" fmla="*/ 0 w 0"/>
              <a:gd name="connsiteY1" fmla="*/ 237744 h 237744"/>
            </a:gdLst>
            <a:ahLst/>
            <a:cxnLst>
              <a:cxn ang="0">
                <a:pos x="connsiteX0" y="connsiteY0"/>
              </a:cxn>
              <a:cxn ang="0">
                <a:pos x="connsiteX1" y="connsiteY1"/>
              </a:cxn>
            </a:cxnLst>
            <a:rect l="l" t="t" r="r" b="b"/>
            <a:pathLst>
              <a:path h="237744">
                <a:moveTo>
                  <a:pt x="0" y="0"/>
                </a:moveTo>
                <a:lnTo>
                  <a:pt x="0" y="237744"/>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reeform: Shape 26">
            <a:extLst>
              <a:ext uri="{FF2B5EF4-FFF2-40B4-BE49-F238E27FC236}">
                <a16:creationId xmlns:a16="http://schemas.microsoft.com/office/drawing/2014/main" id="{39E67475-FD22-F27D-5EF7-8D940F7F31BB}"/>
              </a:ext>
            </a:extLst>
          </p:cNvPr>
          <p:cNvSpPr/>
          <p:nvPr/>
        </p:nvSpPr>
        <p:spPr>
          <a:xfrm>
            <a:off x="7687314" y="2081872"/>
            <a:ext cx="45719" cy="213518"/>
          </a:xfrm>
          <a:custGeom>
            <a:avLst/>
            <a:gdLst>
              <a:gd name="connsiteX0" fmla="*/ 0 w 0"/>
              <a:gd name="connsiteY0" fmla="*/ 0 h 237744"/>
              <a:gd name="connsiteX1" fmla="*/ 0 w 0"/>
              <a:gd name="connsiteY1" fmla="*/ 237744 h 237744"/>
            </a:gdLst>
            <a:ahLst/>
            <a:cxnLst>
              <a:cxn ang="0">
                <a:pos x="connsiteX0" y="connsiteY0"/>
              </a:cxn>
              <a:cxn ang="0">
                <a:pos x="connsiteX1" y="connsiteY1"/>
              </a:cxn>
            </a:cxnLst>
            <a:rect l="l" t="t" r="r" b="b"/>
            <a:pathLst>
              <a:path h="237744">
                <a:moveTo>
                  <a:pt x="0" y="0"/>
                </a:moveTo>
                <a:lnTo>
                  <a:pt x="0" y="237744"/>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92472801"/>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39B7B2C-A98F-D6AD-BDD2-C349678D6ECF}"/>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CBCCA828-0F13-00B9-9711-3D7C767FC159}"/>
              </a:ext>
            </a:extLst>
          </p:cNvPr>
          <p:cNvSpPr>
            <a:spLocks noGrp="1"/>
          </p:cNvSpPr>
          <p:nvPr>
            <p:ph type="pic" sz="quarter" idx="11"/>
          </p:nvPr>
        </p:nvSpPr>
        <p:spPr/>
      </p:sp>
      <p:sp>
        <p:nvSpPr>
          <p:cNvPr id="4" name="Title 3">
            <a:extLst>
              <a:ext uri="{FF2B5EF4-FFF2-40B4-BE49-F238E27FC236}">
                <a16:creationId xmlns:a16="http://schemas.microsoft.com/office/drawing/2014/main" id="{A03306F2-12E5-8BEC-7E0E-0A1FABB87BD1}"/>
              </a:ext>
            </a:extLst>
          </p:cNvPr>
          <p:cNvSpPr>
            <a:spLocks noGrp="1"/>
          </p:cNvSpPr>
          <p:nvPr>
            <p:ph type="title"/>
          </p:nvPr>
        </p:nvSpPr>
        <p:spPr>
          <a:xfrm>
            <a:off x="467547" y="410829"/>
            <a:ext cx="5472605" cy="246221"/>
          </a:xfrm>
        </p:spPr>
        <p:txBody>
          <a:bodyPr/>
          <a:lstStyle/>
          <a:p>
            <a:r>
              <a:rPr lang="en-GB" dirty="0"/>
              <a:t>System Folder</a:t>
            </a:r>
          </a:p>
        </p:txBody>
      </p:sp>
      <p:sp>
        <p:nvSpPr>
          <p:cNvPr id="5" name="Content Placeholder 4">
            <a:extLst>
              <a:ext uri="{FF2B5EF4-FFF2-40B4-BE49-F238E27FC236}">
                <a16:creationId xmlns:a16="http://schemas.microsoft.com/office/drawing/2014/main" id="{832AE0E9-AB94-E149-AF68-46B3712EE711}"/>
              </a:ext>
            </a:extLst>
          </p:cNvPr>
          <p:cNvSpPr>
            <a:spLocks noGrp="1"/>
          </p:cNvSpPr>
          <p:nvPr>
            <p:ph sz="half" idx="16"/>
          </p:nvPr>
        </p:nvSpPr>
        <p:spPr/>
        <p:txBody>
          <a:bodyPr/>
          <a:lstStyle/>
          <a:p>
            <a:r>
              <a:rPr lang="en-GB" dirty="0">
                <a:solidFill>
                  <a:schemeClr val="tx1"/>
                </a:solidFill>
              </a:rPr>
              <a:t>The </a:t>
            </a:r>
            <a:r>
              <a:rPr lang="en-GB" b="1" dirty="0">
                <a:solidFill>
                  <a:schemeClr val="accent6">
                    <a:lumMod val="50000"/>
                  </a:schemeClr>
                </a:solidFill>
              </a:rPr>
              <a:t>.</a:t>
            </a:r>
            <a:r>
              <a:rPr lang="en-GB" dirty="0">
                <a:solidFill>
                  <a:schemeClr val="tx1"/>
                </a:solidFill>
              </a:rPr>
              <a:t> folder is the system folder</a:t>
            </a:r>
          </a:p>
          <a:p>
            <a:r>
              <a:rPr lang="en-GB" dirty="0">
                <a:solidFill>
                  <a:schemeClr val="tx1"/>
                </a:solidFill>
              </a:rPr>
              <a:t>It contains the operating system </a:t>
            </a:r>
            <a:r>
              <a:rPr lang="en-GB" b="1" dirty="0">
                <a:solidFill>
                  <a:schemeClr val="accent6">
                    <a:lumMod val="50000"/>
                  </a:schemeClr>
                </a:solidFill>
              </a:rPr>
              <a:t>@ ITS</a:t>
            </a:r>
            <a:r>
              <a:rPr lang="en-GB" dirty="0">
                <a:solidFill>
                  <a:schemeClr val="tx1"/>
                </a:solidFill>
              </a:rPr>
              <a:t>, as well as commands like Lisp, </a:t>
            </a:r>
            <a:r>
              <a:rPr lang="en-GB" b="1" dirty="0">
                <a:solidFill>
                  <a:schemeClr val="accent6">
                    <a:lumMod val="50000"/>
                  </a:schemeClr>
                </a:solidFill>
              </a:rPr>
              <a:t>@ LISP</a:t>
            </a:r>
          </a:p>
          <a:p>
            <a:endParaRPr lang="en-GB" dirty="0"/>
          </a:p>
        </p:txBody>
      </p:sp>
      <p:pic>
        <p:nvPicPr>
          <p:cNvPr id="11" name="Content Placeholder 7">
            <a:extLst>
              <a:ext uri="{FF2B5EF4-FFF2-40B4-BE49-F238E27FC236}">
                <a16:creationId xmlns:a16="http://schemas.microsoft.com/office/drawing/2014/main" id="{47C7E256-EA45-913A-0AB1-E048601197E4}"/>
              </a:ext>
            </a:extLst>
          </p:cNvPr>
          <p:cNvPicPr>
            <a:picLocks noGrp="1" noChangeAspect="1"/>
          </p:cNvPicPr>
          <p:nvPr>
            <p:ph sz="half" idx="17"/>
          </p:nvPr>
        </p:nvPicPr>
        <p:blipFill>
          <a:blip r:embed="rId3" cstate="print">
            <a:extLst>
              <a:ext uri="{28A0092B-C50C-407E-A947-70E740481C1C}">
                <a14:useLocalDpi xmlns:a14="http://schemas.microsoft.com/office/drawing/2010/main" val="0"/>
              </a:ext>
            </a:extLst>
          </a:blip>
          <a:srcRect/>
          <a:stretch>
            <a:fillRect/>
          </a:stretch>
        </p:blipFill>
        <p:spPr>
          <a:xfrm>
            <a:off x="5115728" y="1164470"/>
            <a:ext cx="2488115" cy="3750209"/>
          </a:xfrm>
        </p:spPr>
      </p:pic>
    </p:spTree>
    <p:extLst>
      <p:ext uri="{BB962C8B-B14F-4D97-AF65-F5344CB8AC3E}">
        <p14:creationId xmlns:p14="http://schemas.microsoft.com/office/powerpoint/2010/main" val="3211871649"/>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773A5F6-1B80-2B6D-884F-3BFC98C6671F}"/>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0FD5A23E-C90F-67AC-E7E6-0B40383CE4F5}"/>
              </a:ext>
            </a:extLst>
          </p:cNvPr>
          <p:cNvSpPr>
            <a:spLocks noGrp="1"/>
          </p:cNvSpPr>
          <p:nvPr>
            <p:ph type="pic" sz="quarter" idx="11"/>
          </p:nvPr>
        </p:nvSpPr>
        <p:spPr/>
      </p:sp>
      <p:sp>
        <p:nvSpPr>
          <p:cNvPr id="5" name="Content Placeholder 4">
            <a:extLst>
              <a:ext uri="{FF2B5EF4-FFF2-40B4-BE49-F238E27FC236}">
                <a16:creationId xmlns:a16="http://schemas.microsoft.com/office/drawing/2014/main" id="{5A4B6B6F-04B8-BCD8-D93A-A974BA8F95C1}"/>
              </a:ext>
            </a:extLst>
          </p:cNvPr>
          <p:cNvSpPr>
            <a:spLocks noGrp="1"/>
          </p:cNvSpPr>
          <p:nvPr>
            <p:ph idx="1"/>
          </p:nvPr>
        </p:nvSpPr>
        <p:spPr/>
        <p:txBody>
          <a:bodyPr/>
          <a:lstStyle/>
          <a:p>
            <a:r>
              <a:rPr lang="en-GB" dirty="0"/>
              <a:t>A user name cannot contain more than 6 letters, and are all upper case</a:t>
            </a:r>
          </a:p>
          <a:p>
            <a:r>
              <a:rPr lang="en-GB" dirty="0"/>
              <a:t>A filename comes in four parts:</a:t>
            </a:r>
          </a:p>
          <a:p>
            <a:pPr lvl="1"/>
            <a:r>
              <a:rPr lang="en-GB" dirty="0"/>
              <a:t>Device, followed by a colon</a:t>
            </a:r>
          </a:p>
          <a:p>
            <a:pPr lvl="1"/>
            <a:r>
              <a:rPr lang="en-GB" dirty="0"/>
              <a:t>Folder, followed by a semi-colon</a:t>
            </a:r>
          </a:p>
          <a:p>
            <a:pPr lvl="1"/>
            <a:r>
              <a:rPr lang="en-GB" dirty="0"/>
              <a:t>First and second parts of the filename, separated by a space</a:t>
            </a:r>
          </a:p>
          <a:p>
            <a:pPr lvl="1"/>
            <a:r>
              <a:rPr lang="en-GB" dirty="0"/>
              <a:t>Written </a:t>
            </a:r>
            <a:r>
              <a:rPr lang="en-GB" b="1" dirty="0" err="1">
                <a:solidFill>
                  <a:schemeClr val="accent6">
                    <a:lumMod val="50000"/>
                  </a:schemeClr>
                </a:solidFill>
              </a:rPr>
              <a:t>Device:Folder;First</a:t>
            </a:r>
            <a:r>
              <a:rPr lang="en-GB" b="1" dirty="0">
                <a:solidFill>
                  <a:schemeClr val="accent6">
                    <a:lumMod val="50000"/>
                  </a:schemeClr>
                </a:solidFill>
              </a:rPr>
              <a:t> Second</a:t>
            </a:r>
          </a:p>
          <a:p>
            <a:r>
              <a:rPr lang="en-GB" dirty="0">
                <a:solidFill>
                  <a:schemeClr val="tx1"/>
                </a:solidFill>
              </a:rPr>
              <a:t>If a device or folder is omitted the current values are used</a:t>
            </a:r>
          </a:p>
          <a:p>
            <a:r>
              <a:rPr lang="en-GB" dirty="0">
                <a:solidFill>
                  <a:schemeClr val="tx1"/>
                </a:solidFill>
              </a:rPr>
              <a:t>The ITS executable has first name (FN1) of @, in folder ‘.’, so full name of ‘.;@ ITS’</a:t>
            </a:r>
          </a:p>
        </p:txBody>
      </p:sp>
      <p:sp>
        <p:nvSpPr>
          <p:cNvPr id="4" name="Title 3">
            <a:extLst>
              <a:ext uri="{FF2B5EF4-FFF2-40B4-BE49-F238E27FC236}">
                <a16:creationId xmlns:a16="http://schemas.microsoft.com/office/drawing/2014/main" id="{14D94F83-5A45-4278-D1AA-3B85A73D3AC9}"/>
              </a:ext>
            </a:extLst>
          </p:cNvPr>
          <p:cNvSpPr>
            <a:spLocks noGrp="1"/>
          </p:cNvSpPr>
          <p:nvPr>
            <p:ph type="title"/>
          </p:nvPr>
        </p:nvSpPr>
        <p:spPr/>
        <p:txBody>
          <a:bodyPr/>
          <a:lstStyle/>
          <a:p>
            <a:r>
              <a:rPr lang="en-GB" dirty="0"/>
              <a:t>names</a:t>
            </a:r>
          </a:p>
        </p:txBody>
      </p:sp>
    </p:spTree>
    <p:extLst>
      <p:ext uri="{BB962C8B-B14F-4D97-AF65-F5344CB8AC3E}">
        <p14:creationId xmlns:p14="http://schemas.microsoft.com/office/powerpoint/2010/main" val="3349489069"/>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C66AFC1-197B-E167-A638-A35A6CC40BA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22BA56AC-0398-ED17-7BEB-D6525BAC1F46}"/>
              </a:ext>
            </a:extLst>
          </p:cNvPr>
          <p:cNvSpPr>
            <a:spLocks noGrp="1"/>
          </p:cNvSpPr>
          <p:nvPr>
            <p:ph type="pic" sz="quarter" idx="11"/>
          </p:nvPr>
        </p:nvSpPr>
        <p:spPr/>
      </p:sp>
      <p:sp>
        <p:nvSpPr>
          <p:cNvPr id="4" name="Title 3">
            <a:extLst>
              <a:ext uri="{FF2B5EF4-FFF2-40B4-BE49-F238E27FC236}">
                <a16:creationId xmlns:a16="http://schemas.microsoft.com/office/drawing/2014/main" id="{9F29FC1B-FD4E-3CF7-AF4B-B920E86BD399}"/>
              </a:ext>
            </a:extLst>
          </p:cNvPr>
          <p:cNvSpPr>
            <a:spLocks noGrp="1"/>
          </p:cNvSpPr>
          <p:nvPr>
            <p:ph type="title"/>
          </p:nvPr>
        </p:nvSpPr>
        <p:spPr>
          <a:xfrm>
            <a:off x="467547" y="410829"/>
            <a:ext cx="5472605" cy="246221"/>
          </a:xfrm>
        </p:spPr>
        <p:txBody>
          <a:bodyPr/>
          <a:lstStyle/>
          <a:p>
            <a:r>
              <a:rPr lang="en-GB" dirty="0"/>
              <a:t>Folder listing</a:t>
            </a:r>
          </a:p>
        </p:txBody>
      </p:sp>
      <p:sp>
        <p:nvSpPr>
          <p:cNvPr id="5" name="Content Placeholder 4">
            <a:extLst>
              <a:ext uri="{FF2B5EF4-FFF2-40B4-BE49-F238E27FC236}">
                <a16:creationId xmlns:a16="http://schemas.microsoft.com/office/drawing/2014/main" id="{C84EE63C-8943-72EA-DFBB-AFC498972A15}"/>
              </a:ext>
            </a:extLst>
          </p:cNvPr>
          <p:cNvSpPr>
            <a:spLocks noGrp="1"/>
          </p:cNvSpPr>
          <p:nvPr>
            <p:ph sz="half" idx="16"/>
          </p:nvPr>
        </p:nvSpPr>
        <p:spPr/>
        <p:txBody>
          <a:bodyPr/>
          <a:lstStyle/>
          <a:p>
            <a:r>
              <a:rPr lang="en-GB" dirty="0"/>
              <a:t>In the first line is the device (KA) and the folder name (LARS)</a:t>
            </a:r>
          </a:p>
          <a:p>
            <a:r>
              <a:rPr lang="en-GB" dirty="0"/>
              <a:t>In the second line is the number of free blocks (1K words) for each of the four hard drives, numbered #0 through #3</a:t>
            </a:r>
          </a:p>
          <a:p>
            <a:r>
              <a:rPr lang="en-GB" dirty="0"/>
              <a:t>Each file is listed in turn:</a:t>
            </a:r>
          </a:p>
          <a:p>
            <a:pPr lvl="1"/>
            <a:r>
              <a:rPr lang="en-GB" dirty="0"/>
              <a:t>First column is the drive number</a:t>
            </a:r>
          </a:p>
          <a:p>
            <a:pPr lvl="1"/>
            <a:r>
              <a:rPr lang="en-GB" dirty="0"/>
              <a:t>Second and third columns are the filename</a:t>
            </a:r>
          </a:p>
          <a:p>
            <a:pPr lvl="1"/>
            <a:r>
              <a:rPr lang="en-GB" dirty="0"/>
              <a:t>Fourth column is file size in 1K word blocks </a:t>
            </a:r>
          </a:p>
        </p:txBody>
      </p:sp>
      <p:pic>
        <p:nvPicPr>
          <p:cNvPr id="14" name="Content Placeholder 7">
            <a:extLst>
              <a:ext uri="{FF2B5EF4-FFF2-40B4-BE49-F238E27FC236}">
                <a16:creationId xmlns:a16="http://schemas.microsoft.com/office/drawing/2014/main" id="{F1CABC1C-F208-AB2B-8026-8045121ADDDA}"/>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858250" y="1285590"/>
            <a:ext cx="3824288" cy="2947922"/>
          </a:xfrm>
        </p:spPr>
      </p:pic>
    </p:spTree>
    <p:extLst>
      <p:ext uri="{BB962C8B-B14F-4D97-AF65-F5344CB8AC3E}">
        <p14:creationId xmlns:p14="http://schemas.microsoft.com/office/powerpoint/2010/main" val="2063059158"/>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77404D5-ECB9-0F20-F4D8-0A7FFB6A03C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1CA62413-26B7-DCED-3618-3CCF24BAB368}"/>
              </a:ext>
            </a:extLst>
          </p:cNvPr>
          <p:cNvSpPr>
            <a:spLocks noGrp="1"/>
          </p:cNvSpPr>
          <p:nvPr>
            <p:ph type="pic" sz="quarter" idx="11"/>
          </p:nvPr>
        </p:nvSpPr>
        <p:spPr/>
      </p:sp>
      <p:sp>
        <p:nvSpPr>
          <p:cNvPr id="4" name="Title 3">
            <a:extLst>
              <a:ext uri="{FF2B5EF4-FFF2-40B4-BE49-F238E27FC236}">
                <a16:creationId xmlns:a16="http://schemas.microsoft.com/office/drawing/2014/main" id="{C85122FA-8884-FF58-533A-948B2AE16478}"/>
              </a:ext>
            </a:extLst>
          </p:cNvPr>
          <p:cNvSpPr>
            <a:spLocks noGrp="1"/>
          </p:cNvSpPr>
          <p:nvPr>
            <p:ph type="title"/>
          </p:nvPr>
        </p:nvSpPr>
        <p:spPr>
          <a:xfrm>
            <a:off x="467547" y="410829"/>
            <a:ext cx="5472605" cy="246221"/>
          </a:xfrm>
        </p:spPr>
        <p:txBody>
          <a:bodyPr/>
          <a:lstStyle/>
          <a:p>
            <a:r>
              <a:rPr lang="en-GB" dirty="0"/>
              <a:t>DISK USAGE</a:t>
            </a:r>
          </a:p>
        </p:txBody>
      </p:sp>
      <p:sp>
        <p:nvSpPr>
          <p:cNvPr id="5" name="Content Placeholder 4">
            <a:extLst>
              <a:ext uri="{FF2B5EF4-FFF2-40B4-BE49-F238E27FC236}">
                <a16:creationId xmlns:a16="http://schemas.microsoft.com/office/drawing/2014/main" id="{1BCC30A5-5891-B4F5-C62E-F9AC6A0B4CAB}"/>
              </a:ext>
            </a:extLst>
          </p:cNvPr>
          <p:cNvSpPr>
            <a:spLocks noGrp="1"/>
          </p:cNvSpPr>
          <p:nvPr>
            <p:ph sz="half" idx="16"/>
          </p:nvPr>
        </p:nvSpPr>
        <p:spPr/>
        <p:txBody>
          <a:bodyPr/>
          <a:lstStyle/>
          <a:p>
            <a:r>
              <a:rPr lang="en-GB" dirty="0"/>
              <a:t>The disk usage can be found using </a:t>
            </a:r>
            <a:r>
              <a:rPr lang="en-GB" b="1" dirty="0">
                <a:solidFill>
                  <a:schemeClr val="accent6">
                    <a:lumMod val="50000"/>
                  </a:schemeClr>
                </a:solidFill>
              </a:rPr>
              <a:t>:</a:t>
            </a:r>
            <a:r>
              <a:rPr lang="en-GB" b="1" dirty="0" err="1">
                <a:solidFill>
                  <a:schemeClr val="accent6">
                    <a:lumMod val="50000"/>
                  </a:schemeClr>
                </a:solidFill>
              </a:rPr>
              <a:t>dskuse</a:t>
            </a:r>
            <a:endParaRPr lang="en-GB" b="1" dirty="0">
              <a:solidFill>
                <a:schemeClr val="accent6">
                  <a:lumMod val="50000"/>
                </a:schemeClr>
              </a:solidFill>
            </a:endParaRPr>
          </a:p>
          <a:p>
            <a:r>
              <a:rPr lang="en-GB" dirty="0">
                <a:solidFill>
                  <a:schemeClr val="tx1"/>
                </a:solidFill>
              </a:rPr>
              <a:t>By itself, </a:t>
            </a:r>
            <a:r>
              <a:rPr lang="en-GB" b="1" dirty="0">
                <a:solidFill>
                  <a:schemeClr val="accent6">
                    <a:lumMod val="50000"/>
                  </a:schemeClr>
                </a:solidFill>
              </a:rPr>
              <a:t>:</a:t>
            </a:r>
            <a:r>
              <a:rPr lang="en-GB" b="1" dirty="0" err="1">
                <a:solidFill>
                  <a:schemeClr val="tx1"/>
                </a:solidFill>
              </a:rPr>
              <a:t>dskuse</a:t>
            </a:r>
            <a:r>
              <a:rPr lang="en-GB" b="1" dirty="0">
                <a:solidFill>
                  <a:schemeClr val="tx1"/>
                </a:solidFill>
              </a:rPr>
              <a:t> </a:t>
            </a:r>
            <a:r>
              <a:rPr lang="en-GB" dirty="0">
                <a:solidFill>
                  <a:schemeClr val="tx1"/>
                </a:solidFill>
              </a:rPr>
              <a:t>shows the user’s directory, and how much storage has been used</a:t>
            </a:r>
          </a:p>
          <a:p>
            <a:r>
              <a:rPr lang="en-GB" dirty="0">
                <a:solidFill>
                  <a:schemeClr val="tx1"/>
                </a:solidFill>
              </a:rPr>
              <a:t>Using </a:t>
            </a:r>
            <a:r>
              <a:rPr lang="en-GB" b="1" dirty="0">
                <a:solidFill>
                  <a:schemeClr val="accent6">
                    <a:lumMod val="50000"/>
                  </a:schemeClr>
                </a:solidFill>
              </a:rPr>
              <a:t>:</a:t>
            </a:r>
            <a:r>
              <a:rPr lang="en-GB" b="1" dirty="0" err="1">
                <a:solidFill>
                  <a:schemeClr val="accent6">
                    <a:lumMod val="50000"/>
                  </a:schemeClr>
                </a:solidFill>
              </a:rPr>
              <a:t>dskuse</a:t>
            </a:r>
            <a:r>
              <a:rPr lang="en-GB" b="1" dirty="0">
                <a:solidFill>
                  <a:schemeClr val="accent6">
                    <a:lumMod val="50000"/>
                  </a:schemeClr>
                </a:solidFill>
              </a:rPr>
              <a:t> # </a:t>
            </a:r>
            <a:r>
              <a:rPr lang="en-GB" dirty="0">
                <a:solidFill>
                  <a:schemeClr val="tx1"/>
                </a:solidFill>
              </a:rPr>
              <a:t>shows the disk packs / drives, and how much storage has been used in total</a:t>
            </a:r>
          </a:p>
          <a:p>
            <a:r>
              <a:rPr lang="en-GB" dirty="0">
                <a:solidFill>
                  <a:schemeClr val="tx1"/>
                </a:solidFill>
              </a:rPr>
              <a:t>Using </a:t>
            </a:r>
            <a:r>
              <a:rPr lang="en-GB" b="1" dirty="0">
                <a:solidFill>
                  <a:schemeClr val="accent6">
                    <a:lumMod val="50000"/>
                  </a:schemeClr>
                </a:solidFill>
              </a:rPr>
              <a:t>:</a:t>
            </a:r>
            <a:r>
              <a:rPr lang="en-GB" b="1" dirty="0" err="1">
                <a:solidFill>
                  <a:schemeClr val="accent6">
                    <a:lumMod val="50000"/>
                  </a:schemeClr>
                </a:solidFill>
              </a:rPr>
              <a:t>dskuse</a:t>
            </a:r>
            <a:r>
              <a:rPr lang="en-GB" b="1" dirty="0">
                <a:solidFill>
                  <a:schemeClr val="accent6">
                    <a:lumMod val="50000"/>
                  </a:schemeClr>
                </a:solidFill>
              </a:rPr>
              <a:t> </a:t>
            </a:r>
            <a:r>
              <a:rPr lang="en-GB" b="1" i="1" dirty="0">
                <a:solidFill>
                  <a:schemeClr val="accent6">
                    <a:lumMod val="50000"/>
                  </a:schemeClr>
                </a:solidFill>
              </a:rPr>
              <a:t>directory</a:t>
            </a:r>
            <a:r>
              <a:rPr lang="en-GB" b="1" dirty="0">
                <a:solidFill>
                  <a:schemeClr val="accent6">
                    <a:lumMod val="50000"/>
                  </a:schemeClr>
                </a:solidFill>
              </a:rPr>
              <a:t> </a:t>
            </a:r>
            <a:r>
              <a:rPr lang="en-GB" dirty="0">
                <a:solidFill>
                  <a:schemeClr val="tx1"/>
                </a:solidFill>
              </a:rPr>
              <a:t>shows how much storage has been used in the directory</a:t>
            </a:r>
          </a:p>
          <a:p>
            <a:endParaRPr lang="en-GB" dirty="0">
              <a:solidFill>
                <a:schemeClr val="tx1"/>
              </a:solidFill>
            </a:endParaRPr>
          </a:p>
        </p:txBody>
      </p:sp>
      <p:pic>
        <p:nvPicPr>
          <p:cNvPr id="14" name="Content Placeholder 7">
            <a:extLst>
              <a:ext uri="{FF2B5EF4-FFF2-40B4-BE49-F238E27FC236}">
                <a16:creationId xmlns:a16="http://schemas.microsoft.com/office/drawing/2014/main" id="{F089DCDA-87A1-0E0B-233D-CAA1A89B7BE5}"/>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852169" y="1285590"/>
            <a:ext cx="3824288" cy="2896813"/>
          </a:xfrm>
        </p:spPr>
      </p:pic>
    </p:spTree>
    <p:extLst>
      <p:ext uri="{BB962C8B-B14F-4D97-AF65-F5344CB8AC3E}">
        <p14:creationId xmlns:p14="http://schemas.microsoft.com/office/powerpoint/2010/main" val="845143155"/>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3A7AF-067A-7C6D-9C78-93DAC7F5950A}"/>
            </a:ext>
          </a:extLst>
        </p:cNvPr>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C2910A8-FB3E-9E67-3C9E-EC1BE58FCDEE}"/>
              </a:ext>
            </a:extLst>
          </p:cNvPr>
          <p:cNvSpPr>
            <a:spLocks noGrp="1"/>
          </p:cNvSpPr>
          <p:nvPr>
            <p:ph type="pic" sz="quarter" idx="10"/>
          </p:nvPr>
        </p:nvSpPr>
        <p:spPr/>
      </p:sp>
      <p:sp>
        <p:nvSpPr>
          <p:cNvPr id="12" name="Picture Placeholder 11">
            <a:extLst>
              <a:ext uri="{FF2B5EF4-FFF2-40B4-BE49-F238E27FC236}">
                <a16:creationId xmlns:a16="http://schemas.microsoft.com/office/drawing/2014/main" id="{9B99595F-FBD6-A93D-B909-DFD5C6FAA880}"/>
              </a:ext>
            </a:extLst>
          </p:cNvPr>
          <p:cNvSpPr>
            <a:spLocks noGrp="1"/>
          </p:cNvSpPr>
          <p:nvPr>
            <p:ph type="pic" sz="quarter" idx="11"/>
          </p:nvPr>
        </p:nvSpPr>
        <p:spPr/>
      </p:sp>
      <p:sp>
        <p:nvSpPr>
          <p:cNvPr id="10" name="Title 9">
            <a:extLst>
              <a:ext uri="{FF2B5EF4-FFF2-40B4-BE49-F238E27FC236}">
                <a16:creationId xmlns:a16="http://schemas.microsoft.com/office/drawing/2014/main" id="{1D5F5843-C8DF-845F-1A83-18FC4D34FAF2}"/>
              </a:ext>
            </a:extLst>
          </p:cNvPr>
          <p:cNvSpPr>
            <a:spLocks noGrp="1"/>
          </p:cNvSpPr>
          <p:nvPr>
            <p:ph type="title"/>
          </p:nvPr>
        </p:nvSpPr>
        <p:spPr>
          <a:xfrm>
            <a:off x="467547" y="410829"/>
            <a:ext cx="5472605" cy="246221"/>
          </a:xfrm>
        </p:spPr>
        <p:txBody>
          <a:bodyPr/>
          <a:lstStyle/>
          <a:p>
            <a:r>
              <a:rPr lang="en-GB" dirty="0"/>
              <a:t>Basic Commands</a:t>
            </a:r>
          </a:p>
        </p:txBody>
      </p:sp>
      <p:sp>
        <p:nvSpPr>
          <p:cNvPr id="13" name="Content Placeholder 12">
            <a:extLst>
              <a:ext uri="{FF2B5EF4-FFF2-40B4-BE49-F238E27FC236}">
                <a16:creationId xmlns:a16="http://schemas.microsoft.com/office/drawing/2014/main" id="{58BFD724-98D8-4FE8-5C6B-22213ED47539}"/>
              </a:ext>
            </a:extLst>
          </p:cNvPr>
          <p:cNvSpPr>
            <a:spLocks noGrp="1"/>
          </p:cNvSpPr>
          <p:nvPr>
            <p:ph sz="half" idx="16"/>
          </p:nvPr>
        </p:nvSpPr>
        <p:spPr/>
        <p:txBody>
          <a:bodyPr/>
          <a:lstStyle/>
          <a:p>
            <a:r>
              <a:rPr lang="en-GB" dirty="0"/>
              <a:t>All commands are typed against the left edge of the screen</a:t>
            </a:r>
          </a:p>
          <a:p>
            <a:r>
              <a:rPr lang="en-GB" dirty="0"/>
              <a:t>Available commands can be listed using </a:t>
            </a:r>
            <a:r>
              <a:rPr lang="en-GB" b="1" dirty="0">
                <a:solidFill>
                  <a:schemeClr val="accent6">
                    <a:lumMod val="50000"/>
                  </a:schemeClr>
                </a:solidFill>
              </a:rPr>
              <a:t>:?</a:t>
            </a:r>
          </a:p>
          <a:p>
            <a:r>
              <a:rPr lang="en-GB" dirty="0"/>
              <a:t>Commands are prefixed with a colon, for example to change to another folder use </a:t>
            </a:r>
            <a:r>
              <a:rPr lang="en-GB" b="1" dirty="0">
                <a:solidFill>
                  <a:schemeClr val="accent6">
                    <a:lumMod val="50000"/>
                  </a:schemeClr>
                </a:solidFill>
              </a:rPr>
              <a:t>:CWD </a:t>
            </a:r>
            <a:r>
              <a:rPr lang="en-GB" b="1" i="1" dirty="0">
                <a:solidFill>
                  <a:schemeClr val="accent6">
                    <a:lumMod val="50000"/>
                  </a:schemeClr>
                </a:solidFill>
              </a:rPr>
              <a:t>folder</a:t>
            </a:r>
          </a:p>
        </p:txBody>
      </p:sp>
      <p:graphicFrame>
        <p:nvGraphicFramePr>
          <p:cNvPr id="15" name="Content Placeholder 14">
            <a:extLst>
              <a:ext uri="{FF2B5EF4-FFF2-40B4-BE49-F238E27FC236}">
                <a16:creationId xmlns:a16="http://schemas.microsoft.com/office/drawing/2014/main" id="{2CCDD86C-41E4-3198-075D-E145BB076781}"/>
              </a:ext>
            </a:extLst>
          </p:cNvPr>
          <p:cNvGraphicFramePr>
            <a:graphicFrameLocks noGrp="1"/>
          </p:cNvGraphicFramePr>
          <p:nvPr>
            <p:ph sz="half" idx="17"/>
            <p:extLst>
              <p:ext uri="{D42A27DB-BD31-4B8C-83A1-F6EECF244321}">
                <p14:modId xmlns:p14="http://schemas.microsoft.com/office/powerpoint/2010/main" val="3999780718"/>
              </p:ext>
            </p:extLst>
          </p:nvPr>
        </p:nvGraphicFramePr>
        <p:xfrm>
          <a:off x="4572000" y="1293813"/>
          <a:ext cx="3824286" cy="3545840"/>
        </p:xfrm>
        <a:graphic>
          <a:graphicData uri="http://schemas.openxmlformats.org/drawingml/2006/table">
            <a:tbl>
              <a:tblPr firstRow="1" bandRow="1">
                <a:tableStyleId>{93296810-A885-4BE3-A3E7-6D5BEEA58F35}</a:tableStyleId>
              </a:tblPr>
              <a:tblGrid>
                <a:gridCol w="1274762">
                  <a:extLst>
                    <a:ext uri="{9D8B030D-6E8A-4147-A177-3AD203B41FA5}">
                      <a16:colId xmlns:a16="http://schemas.microsoft.com/office/drawing/2014/main" val="2683892125"/>
                    </a:ext>
                  </a:extLst>
                </a:gridCol>
                <a:gridCol w="1274762">
                  <a:extLst>
                    <a:ext uri="{9D8B030D-6E8A-4147-A177-3AD203B41FA5}">
                      <a16:colId xmlns:a16="http://schemas.microsoft.com/office/drawing/2014/main" val="80129309"/>
                    </a:ext>
                  </a:extLst>
                </a:gridCol>
                <a:gridCol w="1274762">
                  <a:extLst>
                    <a:ext uri="{9D8B030D-6E8A-4147-A177-3AD203B41FA5}">
                      <a16:colId xmlns:a16="http://schemas.microsoft.com/office/drawing/2014/main" val="1808994433"/>
                    </a:ext>
                  </a:extLst>
                </a:gridCol>
              </a:tblGrid>
              <a:tr h="370840">
                <a:tc>
                  <a:txBody>
                    <a:bodyPr/>
                    <a:lstStyle/>
                    <a:p>
                      <a:r>
                        <a:rPr lang="en-GB" sz="1400" dirty="0"/>
                        <a:t>Command</a:t>
                      </a:r>
                    </a:p>
                  </a:txBody>
                  <a:tcPr/>
                </a:tc>
                <a:tc>
                  <a:txBody>
                    <a:bodyPr/>
                    <a:lstStyle/>
                    <a:p>
                      <a:r>
                        <a:rPr lang="en-GB" sz="1400" dirty="0"/>
                        <a:t>Shortcut</a:t>
                      </a:r>
                    </a:p>
                  </a:txBody>
                  <a:tcPr/>
                </a:tc>
                <a:tc>
                  <a:txBody>
                    <a:bodyPr/>
                    <a:lstStyle/>
                    <a:p>
                      <a:r>
                        <a:rPr lang="en-GB" sz="1400" dirty="0"/>
                        <a:t>Description</a:t>
                      </a:r>
                    </a:p>
                  </a:txBody>
                  <a:tcPr/>
                </a:tc>
                <a:extLst>
                  <a:ext uri="{0D108BD9-81ED-4DB2-BD59-A6C34878D82A}">
                    <a16:rowId xmlns:a16="http://schemas.microsoft.com/office/drawing/2014/main" val="2976084512"/>
                  </a:ext>
                </a:extLst>
              </a:tr>
              <a:tr h="370840">
                <a:tc>
                  <a:txBody>
                    <a:bodyPr/>
                    <a:lstStyle/>
                    <a:p>
                      <a:r>
                        <a:rPr lang="en-GB" sz="1400" dirty="0"/>
                        <a:t>:LOGIN </a:t>
                      </a:r>
                      <a:r>
                        <a:rPr lang="en-GB" sz="1400" i="1" dirty="0"/>
                        <a:t>user</a:t>
                      </a:r>
                    </a:p>
                  </a:txBody>
                  <a:tcPr/>
                </a:tc>
                <a:tc>
                  <a:txBody>
                    <a:bodyPr/>
                    <a:lstStyle/>
                    <a:p>
                      <a:r>
                        <a:rPr lang="en-GB" sz="1400" i="1" dirty="0"/>
                        <a:t>user</a:t>
                      </a:r>
                      <a:r>
                        <a:rPr lang="en-GB" sz="1400" dirty="0"/>
                        <a:t>&lt;esc&gt;U</a:t>
                      </a:r>
                    </a:p>
                  </a:txBody>
                  <a:tcPr/>
                </a:tc>
                <a:tc>
                  <a:txBody>
                    <a:bodyPr/>
                    <a:lstStyle/>
                    <a:p>
                      <a:r>
                        <a:rPr lang="en-GB" sz="1400" dirty="0"/>
                        <a:t>Login to account </a:t>
                      </a:r>
                      <a:r>
                        <a:rPr lang="en-GB" sz="1400" i="1" dirty="0"/>
                        <a:t>user</a:t>
                      </a:r>
                    </a:p>
                  </a:txBody>
                  <a:tcPr/>
                </a:tc>
                <a:extLst>
                  <a:ext uri="{0D108BD9-81ED-4DB2-BD59-A6C34878D82A}">
                    <a16:rowId xmlns:a16="http://schemas.microsoft.com/office/drawing/2014/main" val="690036926"/>
                  </a:ext>
                </a:extLst>
              </a:tr>
              <a:tr h="370840">
                <a:tc>
                  <a:txBody>
                    <a:bodyPr/>
                    <a:lstStyle/>
                    <a:p>
                      <a:r>
                        <a:rPr lang="en-GB" sz="1400" dirty="0"/>
                        <a:t>:LISTF</a:t>
                      </a:r>
                    </a:p>
                    <a:p>
                      <a:r>
                        <a:rPr lang="en-GB" sz="1400" dirty="0"/>
                        <a:t>:DIR</a:t>
                      </a:r>
                    </a:p>
                  </a:txBody>
                  <a:tcPr/>
                </a:tc>
                <a:tc>
                  <a:txBody>
                    <a:bodyPr/>
                    <a:lstStyle/>
                    <a:p>
                      <a:r>
                        <a:rPr lang="en-GB" sz="1400" dirty="0"/>
                        <a:t>Ctrl-F</a:t>
                      </a:r>
                    </a:p>
                  </a:txBody>
                  <a:tcPr/>
                </a:tc>
                <a:tc>
                  <a:txBody>
                    <a:bodyPr/>
                    <a:lstStyle/>
                    <a:p>
                      <a:r>
                        <a:rPr lang="en-GB" sz="1400" dirty="0"/>
                        <a:t>List current folder</a:t>
                      </a:r>
                    </a:p>
                  </a:txBody>
                  <a:tcPr/>
                </a:tc>
                <a:extLst>
                  <a:ext uri="{0D108BD9-81ED-4DB2-BD59-A6C34878D82A}">
                    <a16:rowId xmlns:a16="http://schemas.microsoft.com/office/drawing/2014/main" val="3860678535"/>
                  </a:ext>
                </a:extLst>
              </a:tr>
              <a:tr h="370840">
                <a:tc>
                  <a:txBody>
                    <a:bodyPr/>
                    <a:lstStyle/>
                    <a:p>
                      <a:r>
                        <a:rPr lang="en-GB" sz="1400" dirty="0"/>
                        <a:t>:CWD </a:t>
                      </a:r>
                      <a:r>
                        <a:rPr lang="en-GB" sz="1400" i="1" dirty="0"/>
                        <a:t>folder</a:t>
                      </a:r>
                    </a:p>
                  </a:txBody>
                  <a:tcPr/>
                </a:tc>
                <a:tc>
                  <a:txBody>
                    <a:bodyPr/>
                    <a:lstStyle/>
                    <a:p>
                      <a:endParaRPr lang="en-GB" sz="1400" dirty="0"/>
                    </a:p>
                  </a:txBody>
                  <a:tcPr/>
                </a:tc>
                <a:tc>
                  <a:txBody>
                    <a:bodyPr/>
                    <a:lstStyle/>
                    <a:p>
                      <a:r>
                        <a:rPr lang="en-GB" sz="1400" dirty="0"/>
                        <a:t>Change current folder to </a:t>
                      </a:r>
                      <a:r>
                        <a:rPr lang="en-GB" sz="1400" i="1" dirty="0"/>
                        <a:t>folder</a:t>
                      </a:r>
                    </a:p>
                  </a:txBody>
                  <a:tcPr/>
                </a:tc>
                <a:extLst>
                  <a:ext uri="{0D108BD9-81ED-4DB2-BD59-A6C34878D82A}">
                    <a16:rowId xmlns:a16="http://schemas.microsoft.com/office/drawing/2014/main" val="1179722041"/>
                  </a:ext>
                </a:extLst>
              </a:tr>
              <a:tr h="370840">
                <a:tc>
                  <a:txBody>
                    <a:bodyPr/>
                    <a:lstStyle/>
                    <a:p>
                      <a:r>
                        <a:rPr lang="en-GB" sz="1400" dirty="0"/>
                        <a:t>:LISTJ</a:t>
                      </a:r>
                    </a:p>
                  </a:txBody>
                  <a:tcPr/>
                </a:tc>
                <a:tc>
                  <a:txBody>
                    <a:bodyPr/>
                    <a:lstStyle/>
                    <a:p>
                      <a:r>
                        <a:rPr lang="en-GB" sz="1400" dirty="0"/>
                        <a:t>&lt;Esc&gt;&lt;Esc&gt;V</a:t>
                      </a:r>
                    </a:p>
                  </a:txBody>
                  <a:tcPr/>
                </a:tc>
                <a:tc>
                  <a:txBody>
                    <a:bodyPr/>
                    <a:lstStyle/>
                    <a:p>
                      <a:r>
                        <a:rPr lang="en-GB" sz="1400" dirty="0"/>
                        <a:t>List jobs</a:t>
                      </a:r>
                    </a:p>
                  </a:txBody>
                  <a:tcPr/>
                </a:tc>
                <a:extLst>
                  <a:ext uri="{0D108BD9-81ED-4DB2-BD59-A6C34878D82A}">
                    <a16:rowId xmlns:a16="http://schemas.microsoft.com/office/drawing/2014/main" val="1734169803"/>
                  </a:ext>
                </a:extLst>
              </a:tr>
              <a:tr h="370840">
                <a:tc>
                  <a:txBody>
                    <a:bodyPr/>
                    <a:lstStyle/>
                    <a:p>
                      <a:r>
                        <a:rPr lang="en-GB" sz="1400" dirty="0"/>
                        <a:t>:CLEAR</a:t>
                      </a:r>
                    </a:p>
                  </a:txBody>
                  <a:tcPr/>
                </a:tc>
                <a:tc>
                  <a:txBody>
                    <a:bodyPr/>
                    <a:lstStyle/>
                    <a:p>
                      <a:r>
                        <a:rPr lang="en-GB" sz="1400" dirty="0"/>
                        <a:t>Ctrl-L</a:t>
                      </a:r>
                    </a:p>
                  </a:txBody>
                  <a:tcPr/>
                </a:tc>
                <a:tc>
                  <a:txBody>
                    <a:bodyPr/>
                    <a:lstStyle/>
                    <a:p>
                      <a:r>
                        <a:rPr lang="en-GB" sz="1400" dirty="0"/>
                        <a:t>Clear terminal</a:t>
                      </a:r>
                    </a:p>
                  </a:txBody>
                  <a:tcPr/>
                </a:tc>
                <a:extLst>
                  <a:ext uri="{0D108BD9-81ED-4DB2-BD59-A6C34878D82A}">
                    <a16:rowId xmlns:a16="http://schemas.microsoft.com/office/drawing/2014/main" val="2597788177"/>
                  </a:ext>
                </a:extLst>
              </a:tr>
              <a:tr h="370840">
                <a:tc>
                  <a:txBody>
                    <a:bodyPr/>
                    <a:lstStyle/>
                    <a:p>
                      <a:r>
                        <a:rPr lang="en-GB" sz="1400" dirty="0"/>
                        <a:t>:LOGOUT</a:t>
                      </a:r>
                    </a:p>
                  </a:txBody>
                  <a:tcPr/>
                </a:tc>
                <a:tc>
                  <a:txBody>
                    <a:bodyPr/>
                    <a:lstStyle/>
                    <a:p>
                      <a:r>
                        <a:rPr lang="en-GB" sz="1400" dirty="0"/>
                        <a:t>&lt;Esc&gt;&lt;Esc&gt;U</a:t>
                      </a:r>
                    </a:p>
                  </a:txBody>
                  <a:tcPr/>
                </a:tc>
                <a:tc>
                  <a:txBody>
                    <a:bodyPr/>
                    <a:lstStyle/>
                    <a:p>
                      <a:r>
                        <a:rPr lang="en-GB" sz="1400" dirty="0"/>
                        <a:t>Logout</a:t>
                      </a:r>
                    </a:p>
                  </a:txBody>
                  <a:tcPr/>
                </a:tc>
                <a:extLst>
                  <a:ext uri="{0D108BD9-81ED-4DB2-BD59-A6C34878D82A}">
                    <a16:rowId xmlns:a16="http://schemas.microsoft.com/office/drawing/2014/main" val="3879473540"/>
                  </a:ext>
                </a:extLst>
              </a:tr>
            </a:tbl>
          </a:graphicData>
        </a:graphic>
      </p:graphicFrame>
    </p:spTree>
    <p:extLst>
      <p:ext uri="{BB962C8B-B14F-4D97-AF65-F5344CB8AC3E}">
        <p14:creationId xmlns:p14="http://schemas.microsoft.com/office/powerpoint/2010/main" val="2623366351"/>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0BF1584-BAA6-6DBD-B877-6F3828B8071D}"/>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FA7A2AA3-68B6-7364-6D7F-6357A4FA145C}"/>
              </a:ext>
            </a:extLst>
          </p:cNvPr>
          <p:cNvSpPr>
            <a:spLocks noGrp="1"/>
          </p:cNvSpPr>
          <p:nvPr>
            <p:ph type="pic" sz="quarter" idx="11"/>
          </p:nvPr>
        </p:nvSpPr>
        <p:spPr/>
      </p:sp>
      <p:sp>
        <p:nvSpPr>
          <p:cNvPr id="4" name="Title 3">
            <a:extLst>
              <a:ext uri="{FF2B5EF4-FFF2-40B4-BE49-F238E27FC236}">
                <a16:creationId xmlns:a16="http://schemas.microsoft.com/office/drawing/2014/main" id="{6B45A9B4-9272-65CD-B587-DE28AA7B93BE}"/>
              </a:ext>
            </a:extLst>
          </p:cNvPr>
          <p:cNvSpPr>
            <a:spLocks noGrp="1"/>
          </p:cNvSpPr>
          <p:nvPr>
            <p:ph type="title"/>
          </p:nvPr>
        </p:nvSpPr>
        <p:spPr>
          <a:xfrm>
            <a:off x="467547" y="410829"/>
            <a:ext cx="5472605" cy="246221"/>
          </a:xfrm>
        </p:spPr>
        <p:txBody>
          <a:bodyPr/>
          <a:lstStyle/>
          <a:p>
            <a:r>
              <a:rPr lang="en-GB" dirty="0"/>
              <a:t>Changing the system date and time</a:t>
            </a:r>
          </a:p>
        </p:txBody>
      </p:sp>
      <p:sp>
        <p:nvSpPr>
          <p:cNvPr id="5" name="Content Placeholder 4">
            <a:extLst>
              <a:ext uri="{FF2B5EF4-FFF2-40B4-BE49-F238E27FC236}">
                <a16:creationId xmlns:a16="http://schemas.microsoft.com/office/drawing/2014/main" id="{FAA53149-D22D-2943-449F-DFDD648E3D19}"/>
              </a:ext>
            </a:extLst>
          </p:cNvPr>
          <p:cNvSpPr>
            <a:spLocks noGrp="1"/>
          </p:cNvSpPr>
          <p:nvPr>
            <p:ph sz="half" idx="16"/>
          </p:nvPr>
        </p:nvSpPr>
        <p:spPr/>
        <p:txBody>
          <a:bodyPr/>
          <a:lstStyle/>
          <a:p>
            <a:r>
              <a:rPr lang="en-GB" dirty="0"/>
              <a:t>The system time and date is set using </a:t>
            </a:r>
            <a:r>
              <a:rPr lang="en-GB" b="1" dirty="0">
                <a:solidFill>
                  <a:schemeClr val="accent6">
                    <a:lumMod val="50000"/>
                  </a:schemeClr>
                </a:solidFill>
              </a:rPr>
              <a:t>:PDSET</a:t>
            </a:r>
          </a:p>
          <a:p>
            <a:r>
              <a:rPr lang="en-GB" dirty="0">
                <a:solidFill>
                  <a:schemeClr val="tx1"/>
                </a:solidFill>
              </a:rPr>
              <a:t>From within the program, you can set the time and date, with commands </a:t>
            </a:r>
            <a:r>
              <a:rPr lang="en-GB" b="1" i="1" dirty="0">
                <a:solidFill>
                  <a:schemeClr val="accent6">
                    <a:lumMod val="50000"/>
                  </a:schemeClr>
                </a:solidFill>
              </a:rPr>
              <a:t> HHMMSS</a:t>
            </a:r>
            <a:r>
              <a:rPr lang="en-GB" b="1" dirty="0">
                <a:solidFill>
                  <a:schemeClr val="accent6">
                    <a:lumMod val="50000"/>
                  </a:schemeClr>
                </a:solidFill>
              </a:rPr>
              <a:t>T</a:t>
            </a:r>
            <a:r>
              <a:rPr lang="en-GB" dirty="0">
                <a:solidFill>
                  <a:schemeClr val="tx1"/>
                </a:solidFill>
              </a:rPr>
              <a:t> and </a:t>
            </a:r>
            <a:r>
              <a:rPr lang="en-GB" b="1" dirty="0">
                <a:solidFill>
                  <a:schemeClr val="accent6">
                    <a:lumMod val="50000"/>
                  </a:schemeClr>
                </a:solidFill>
              </a:rPr>
              <a:t>YY</a:t>
            </a:r>
            <a:r>
              <a:rPr lang="en-GB" b="1" i="1" dirty="0">
                <a:solidFill>
                  <a:schemeClr val="accent6">
                    <a:lumMod val="50000"/>
                  </a:schemeClr>
                </a:solidFill>
              </a:rPr>
              <a:t>MMDD</a:t>
            </a:r>
            <a:r>
              <a:rPr lang="en-GB" b="1" dirty="0">
                <a:solidFill>
                  <a:schemeClr val="accent6">
                    <a:lumMod val="50000"/>
                  </a:schemeClr>
                </a:solidFill>
              </a:rPr>
              <a:t>D </a:t>
            </a:r>
            <a:r>
              <a:rPr lang="en-GB" dirty="0">
                <a:solidFill>
                  <a:schemeClr val="tx1"/>
                </a:solidFill>
              </a:rPr>
              <a:t>respectively</a:t>
            </a:r>
            <a:r>
              <a:rPr lang="en-GB" b="1" dirty="0">
                <a:solidFill>
                  <a:schemeClr val="accent6">
                    <a:lumMod val="50000"/>
                  </a:schemeClr>
                </a:solidFill>
              </a:rPr>
              <a:t>, </a:t>
            </a:r>
            <a:r>
              <a:rPr lang="en-GB" dirty="0">
                <a:solidFill>
                  <a:schemeClr val="tx1"/>
                </a:solidFill>
              </a:rPr>
              <a:t>writing it to the system with </a:t>
            </a:r>
            <a:r>
              <a:rPr lang="en-GB" b="1" dirty="0">
                <a:solidFill>
                  <a:schemeClr val="accent6">
                    <a:lumMod val="50000"/>
                  </a:schemeClr>
                </a:solidFill>
              </a:rPr>
              <a:t>!. </a:t>
            </a:r>
            <a:r>
              <a:rPr lang="en-GB" dirty="0">
                <a:solidFill>
                  <a:schemeClr val="tx1"/>
                </a:solidFill>
              </a:rPr>
              <a:t>and leaving the program with </a:t>
            </a:r>
            <a:r>
              <a:rPr lang="en-GB" b="1" dirty="0">
                <a:solidFill>
                  <a:schemeClr val="accent6">
                    <a:lumMod val="50000"/>
                  </a:schemeClr>
                </a:solidFill>
              </a:rPr>
              <a:t>Ctrl-Z</a:t>
            </a:r>
          </a:p>
        </p:txBody>
      </p:sp>
      <p:pic>
        <p:nvPicPr>
          <p:cNvPr id="13" name="Content Placeholder 9">
            <a:extLst>
              <a:ext uri="{FF2B5EF4-FFF2-40B4-BE49-F238E27FC236}">
                <a16:creationId xmlns:a16="http://schemas.microsoft.com/office/drawing/2014/main" id="{2D3CC694-6115-BE61-B493-6769F833EB8D}"/>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858247" y="1341967"/>
            <a:ext cx="3818210" cy="2054194"/>
          </a:xfrm>
        </p:spPr>
      </p:pic>
    </p:spTree>
    <p:extLst>
      <p:ext uri="{BB962C8B-B14F-4D97-AF65-F5344CB8AC3E}">
        <p14:creationId xmlns:p14="http://schemas.microsoft.com/office/powerpoint/2010/main" val="2269887461"/>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943D977-5AFB-5404-4A83-E10BE2656B8F}"/>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1EFBDAA0-ECFE-CA22-BE96-8EAE8F7AE2D1}"/>
              </a:ext>
            </a:extLst>
          </p:cNvPr>
          <p:cNvSpPr>
            <a:spLocks noGrp="1"/>
          </p:cNvSpPr>
          <p:nvPr>
            <p:ph type="pic" sz="quarter" idx="11"/>
          </p:nvPr>
        </p:nvSpPr>
        <p:spPr/>
      </p:sp>
      <p:sp>
        <p:nvSpPr>
          <p:cNvPr id="4" name="Title 3">
            <a:extLst>
              <a:ext uri="{FF2B5EF4-FFF2-40B4-BE49-F238E27FC236}">
                <a16:creationId xmlns:a16="http://schemas.microsoft.com/office/drawing/2014/main" id="{DF9C6610-BDDC-3780-B9E1-629F5CBAF992}"/>
              </a:ext>
            </a:extLst>
          </p:cNvPr>
          <p:cNvSpPr>
            <a:spLocks noGrp="1"/>
          </p:cNvSpPr>
          <p:nvPr>
            <p:ph type="title"/>
          </p:nvPr>
        </p:nvSpPr>
        <p:spPr>
          <a:xfrm>
            <a:off x="467547" y="410829"/>
            <a:ext cx="5472605" cy="246221"/>
          </a:xfrm>
        </p:spPr>
        <p:txBody>
          <a:bodyPr/>
          <a:lstStyle/>
          <a:p>
            <a:r>
              <a:rPr lang="en-GB" dirty="0"/>
              <a:t>Creating a new File</a:t>
            </a:r>
          </a:p>
        </p:txBody>
      </p:sp>
      <p:sp>
        <p:nvSpPr>
          <p:cNvPr id="5" name="Content Placeholder 4">
            <a:extLst>
              <a:ext uri="{FF2B5EF4-FFF2-40B4-BE49-F238E27FC236}">
                <a16:creationId xmlns:a16="http://schemas.microsoft.com/office/drawing/2014/main" id="{D4035B0D-992B-5E3B-2B1E-3E7903CDAE83}"/>
              </a:ext>
            </a:extLst>
          </p:cNvPr>
          <p:cNvSpPr>
            <a:spLocks noGrp="1"/>
          </p:cNvSpPr>
          <p:nvPr>
            <p:ph sz="half" idx="16"/>
          </p:nvPr>
        </p:nvSpPr>
        <p:spPr/>
        <p:txBody>
          <a:bodyPr/>
          <a:lstStyle/>
          <a:p>
            <a:r>
              <a:rPr lang="en-GB" dirty="0"/>
              <a:t>A new file can be created in the current folder using :</a:t>
            </a:r>
            <a:r>
              <a:rPr lang="en-GB" b="1" dirty="0">
                <a:solidFill>
                  <a:schemeClr val="accent6">
                    <a:lumMod val="50000"/>
                  </a:schemeClr>
                </a:solidFill>
              </a:rPr>
              <a:t>CREATE </a:t>
            </a:r>
            <a:r>
              <a:rPr lang="en-GB" b="1" i="1" dirty="0">
                <a:solidFill>
                  <a:schemeClr val="accent6">
                    <a:lumMod val="50000"/>
                  </a:schemeClr>
                </a:solidFill>
              </a:rPr>
              <a:t>filename1 filename2</a:t>
            </a:r>
          </a:p>
          <a:p>
            <a:r>
              <a:rPr lang="en-GB" dirty="0">
                <a:solidFill>
                  <a:schemeClr val="accent6">
                    <a:lumMod val="50000"/>
                  </a:schemeClr>
                </a:solidFill>
              </a:rPr>
              <a:t>Text can be entered into the file</a:t>
            </a:r>
          </a:p>
          <a:p>
            <a:r>
              <a:rPr lang="en-GB" dirty="0">
                <a:solidFill>
                  <a:schemeClr val="accent6">
                    <a:lumMod val="50000"/>
                  </a:schemeClr>
                </a:solidFill>
              </a:rPr>
              <a:t>When done, press Ctrl-C to save and quit</a:t>
            </a:r>
            <a:endParaRPr lang="en-GB" dirty="0">
              <a:solidFill>
                <a:schemeClr val="tx1"/>
              </a:solidFill>
            </a:endParaRPr>
          </a:p>
        </p:txBody>
      </p:sp>
      <p:pic>
        <p:nvPicPr>
          <p:cNvPr id="20" name="Content Placeholder 16">
            <a:extLst>
              <a:ext uri="{FF2B5EF4-FFF2-40B4-BE49-F238E27FC236}">
                <a16:creationId xmlns:a16="http://schemas.microsoft.com/office/drawing/2014/main" id="{1690CFBA-638D-387E-319C-18D94FD81ACC}"/>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858250" y="1285590"/>
            <a:ext cx="3824288" cy="900735"/>
          </a:xfrm>
        </p:spPr>
      </p:pic>
    </p:spTree>
    <p:extLst>
      <p:ext uri="{BB962C8B-B14F-4D97-AF65-F5344CB8AC3E}">
        <p14:creationId xmlns:p14="http://schemas.microsoft.com/office/powerpoint/2010/main" val="3604006279"/>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471656-44DA-179B-DCC9-45A74044637A}"/>
              </a:ext>
            </a:extLst>
          </p:cNvPr>
          <p:cNvSpPr>
            <a:spLocks noGrp="1"/>
          </p:cNvSpPr>
          <p:nvPr>
            <p:ph type="title"/>
          </p:nvPr>
        </p:nvSpPr>
        <p:spPr/>
        <p:txBody>
          <a:bodyPr/>
          <a:lstStyle/>
          <a:p>
            <a:r>
              <a:rPr lang="en-GB" dirty="0"/>
              <a:t>Installation</a:t>
            </a:r>
          </a:p>
        </p:txBody>
      </p:sp>
    </p:spTree>
    <p:extLst>
      <p:ext uri="{BB962C8B-B14F-4D97-AF65-F5344CB8AC3E}">
        <p14:creationId xmlns:p14="http://schemas.microsoft.com/office/powerpoint/2010/main" val="3313279938"/>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E04ED44-11E8-9C7A-BD61-9262C75F424B}"/>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1E29672D-C866-87CC-43D3-0D8EB127D19F}"/>
              </a:ext>
            </a:extLst>
          </p:cNvPr>
          <p:cNvSpPr>
            <a:spLocks noGrp="1"/>
          </p:cNvSpPr>
          <p:nvPr>
            <p:ph type="pic" sz="quarter" idx="11"/>
          </p:nvPr>
        </p:nvSpPr>
        <p:spPr/>
      </p:sp>
      <p:sp>
        <p:nvSpPr>
          <p:cNvPr id="4" name="Title 3">
            <a:extLst>
              <a:ext uri="{FF2B5EF4-FFF2-40B4-BE49-F238E27FC236}">
                <a16:creationId xmlns:a16="http://schemas.microsoft.com/office/drawing/2014/main" id="{D56F5CAB-421A-7560-4817-E65F4B0FCB71}"/>
              </a:ext>
            </a:extLst>
          </p:cNvPr>
          <p:cNvSpPr>
            <a:spLocks noGrp="1"/>
          </p:cNvSpPr>
          <p:nvPr>
            <p:ph type="title"/>
          </p:nvPr>
        </p:nvSpPr>
        <p:spPr>
          <a:xfrm>
            <a:off x="467547" y="410829"/>
            <a:ext cx="5472605" cy="246221"/>
          </a:xfrm>
        </p:spPr>
        <p:txBody>
          <a:bodyPr/>
          <a:lstStyle/>
          <a:p>
            <a:r>
              <a:rPr lang="en-GB" dirty="0"/>
              <a:t>Copying Deleting Moving / rename files</a:t>
            </a:r>
          </a:p>
        </p:txBody>
      </p:sp>
      <p:sp>
        <p:nvSpPr>
          <p:cNvPr id="5" name="Content Placeholder 4">
            <a:extLst>
              <a:ext uri="{FF2B5EF4-FFF2-40B4-BE49-F238E27FC236}">
                <a16:creationId xmlns:a16="http://schemas.microsoft.com/office/drawing/2014/main" id="{8F095C3E-EE1D-9438-A33B-81E2A2685A61}"/>
              </a:ext>
            </a:extLst>
          </p:cNvPr>
          <p:cNvSpPr>
            <a:spLocks noGrp="1"/>
          </p:cNvSpPr>
          <p:nvPr>
            <p:ph sz="half" idx="16"/>
          </p:nvPr>
        </p:nvSpPr>
        <p:spPr/>
        <p:txBody>
          <a:bodyPr/>
          <a:lstStyle/>
          <a:p>
            <a:r>
              <a:rPr lang="en-GB" dirty="0"/>
              <a:t>The command to copy a file is </a:t>
            </a:r>
            <a:r>
              <a:rPr lang="en-GB" b="1" dirty="0">
                <a:solidFill>
                  <a:schemeClr val="accent6">
                    <a:lumMod val="50000"/>
                  </a:schemeClr>
                </a:solidFill>
              </a:rPr>
              <a:t>:COPY filename filename2</a:t>
            </a:r>
          </a:p>
          <a:p>
            <a:r>
              <a:rPr lang="en-GB" dirty="0"/>
              <a:t>The command to delete a file is </a:t>
            </a:r>
            <a:r>
              <a:rPr lang="en-GB" b="1" dirty="0">
                <a:solidFill>
                  <a:schemeClr val="accent6">
                    <a:lumMod val="50000"/>
                  </a:schemeClr>
                </a:solidFill>
              </a:rPr>
              <a:t>:DELETE filename filename2 </a:t>
            </a:r>
          </a:p>
          <a:p>
            <a:r>
              <a:rPr lang="en-GB" dirty="0"/>
              <a:t>The command to move or rename a file is </a:t>
            </a:r>
            <a:r>
              <a:rPr lang="en-GB" b="1" dirty="0">
                <a:solidFill>
                  <a:schemeClr val="accent6">
                    <a:lumMod val="50000"/>
                  </a:schemeClr>
                </a:solidFill>
              </a:rPr>
              <a:t>:RENAME filename filename2</a:t>
            </a:r>
          </a:p>
          <a:p>
            <a:r>
              <a:rPr lang="en-GB" dirty="0">
                <a:solidFill>
                  <a:schemeClr val="tx1"/>
                </a:solidFill>
              </a:rPr>
              <a:t>Here </a:t>
            </a:r>
            <a:r>
              <a:rPr lang="en-GB" b="1" dirty="0">
                <a:solidFill>
                  <a:schemeClr val="accent6">
                    <a:lumMod val="50000"/>
                  </a:schemeClr>
                </a:solidFill>
              </a:rPr>
              <a:t>filename </a:t>
            </a:r>
            <a:r>
              <a:rPr lang="en-GB" dirty="0">
                <a:solidFill>
                  <a:schemeClr val="tx1"/>
                </a:solidFill>
              </a:rPr>
              <a:t>and</a:t>
            </a:r>
            <a:r>
              <a:rPr lang="en-GB" b="1" dirty="0">
                <a:solidFill>
                  <a:schemeClr val="accent6">
                    <a:lumMod val="50000"/>
                  </a:schemeClr>
                </a:solidFill>
              </a:rPr>
              <a:t> filename2 </a:t>
            </a:r>
            <a:r>
              <a:rPr lang="en-GB" dirty="0">
                <a:solidFill>
                  <a:schemeClr val="tx1"/>
                </a:solidFill>
              </a:rPr>
              <a:t>are the two six-character parts of the filename</a:t>
            </a:r>
          </a:p>
          <a:p>
            <a:r>
              <a:rPr lang="en-GB" dirty="0"/>
              <a:t>The system is more interactive than Linux, so for copy and rename, you supply only the original filename, and then ITS will ask for the target filename</a:t>
            </a:r>
          </a:p>
        </p:txBody>
      </p:sp>
      <p:pic>
        <p:nvPicPr>
          <p:cNvPr id="11" name="Content Placeholder 7">
            <a:extLst>
              <a:ext uri="{FF2B5EF4-FFF2-40B4-BE49-F238E27FC236}">
                <a16:creationId xmlns:a16="http://schemas.microsoft.com/office/drawing/2014/main" id="{F51E9AF0-15F9-E1CF-4083-471CF114CE7C}"/>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858250" y="1285590"/>
            <a:ext cx="3756555" cy="2247528"/>
          </a:xfrm>
        </p:spPr>
      </p:pic>
    </p:spTree>
    <p:extLst>
      <p:ext uri="{BB962C8B-B14F-4D97-AF65-F5344CB8AC3E}">
        <p14:creationId xmlns:p14="http://schemas.microsoft.com/office/powerpoint/2010/main" val="1366430728"/>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AD713D8-FC5B-4B6A-71E9-64C3707D2A40}"/>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B79CE65C-E34E-0100-3E11-1721295369B0}"/>
              </a:ext>
            </a:extLst>
          </p:cNvPr>
          <p:cNvSpPr>
            <a:spLocks noGrp="1"/>
          </p:cNvSpPr>
          <p:nvPr>
            <p:ph type="pic" sz="quarter" idx="11"/>
          </p:nvPr>
        </p:nvSpPr>
        <p:spPr/>
      </p:sp>
      <p:sp>
        <p:nvSpPr>
          <p:cNvPr id="4" name="Title 3">
            <a:extLst>
              <a:ext uri="{FF2B5EF4-FFF2-40B4-BE49-F238E27FC236}">
                <a16:creationId xmlns:a16="http://schemas.microsoft.com/office/drawing/2014/main" id="{38900951-3C32-A63B-E3E9-0F37453AB224}"/>
              </a:ext>
            </a:extLst>
          </p:cNvPr>
          <p:cNvSpPr>
            <a:spLocks noGrp="1"/>
          </p:cNvSpPr>
          <p:nvPr>
            <p:ph type="title"/>
          </p:nvPr>
        </p:nvSpPr>
        <p:spPr>
          <a:xfrm>
            <a:off x="467543" y="358582"/>
            <a:ext cx="5472605" cy="246221"/>
          </a:xfrm>
        </p:spPr>
        <p:txBody>
          <a:bodyPr/>
          <a:lstStyle/>
          <a:p>
            <a:r>
              <a:rPr lang="en-GB" dirty="0"/>
              <a:t>Jobs #1</a:t>
            </a:r>
          </a:p>
        </p:txBody>
      </p:sp>
      <p:sp>
        <p:nvSpPr>
          <p:cNvPr id="5" name="Content Placeholder 4">
            <a:extLst>
              <a:ext uri="{FF2B5EF4-FFF2-40B4-BE49-F238E27FC236}">
                <a16:creationId xmlns:a16="http://schemas.microsoft.com/office/drawing/2014/main" id="{7A5ED904-83AF-ECE4-AC23-EA16AE7FED5C}"/>
              </a:ext>
            </a:extLst>
          </p:cNvPr>
          <p:cNvSpPr>
            <a:spLocks noGrp="1"/>
          </p:cNvSpPr>
          <p:nvPr>
            <p:ph sz="half" idx="16"/>
          </p:nvPr>
        </p:nvSpPr>
        <p:spPr/>
        <p:txBody>
          <a:bodyPr/>
          <a:lstStyle/>
          <a:p>
            <a:r>
              <a:rPr lang="en-GB" dirty="0"/>
              <a:t>Multiple jobs can be run simultaneously</a:t>
            </a:r>
          </a:p>
          <a:p>
            <a:r>
              <a:rPr lang="en-GB" dirty="0"/>
              <a:t>When a process is running, it can be halted by typing Ctrl-Z on a standard terminal, or F1 on a Knight console</a:t>
            </a:r>
          </a:p>
          <a:p>
            <a:r>
              <a:rPr lang="en-GB" dirty="0"/>
              <a:t>Jobs can then be listed using </a:t>
            </a:r>
            <a:r>
              <a:rPr lang="en-GB" b="1" dirty="0">
                <a:solidFill>
                  <a:schemeClr val="accent6">
                    <a:lumMod val="50000"/>
                  </a:schemeClr>
                </a:solidFill>
              </a:rPr>
              <a:t>:LISTJ</a:t>
            </a:r>
            <a:r>
              <a:rPr lang="en-GB" dirty="0"/>
              <a:t> </a:t>
            </a:r>
          </a:p>
          <a:p>
            <a:r>
              <a:rPr lang="en-GB" dirty="0"/>
              <a:t>The currently select jobs has an asterisk against the name</a:t>
            </a:r>
          </a:p>
          <a:p>
            <a:r>
              <a:rPr lang="en-GB" dirty="0"/>
              <a:t>The command </a:t>
            </a:r>
            <a:r>
              <a:rPr lang="en-GB" b="1" dirty="0">
                <a:solidFill>
                  <a:schemeClr val="accent6">
                    <a:lumMod val="50000"/>
                  </a:schemeClr>
                </a:solidFill>
              </a:rPr>
              <a:t>:JOB </a:t>
            </a:r>
            <a:r>
              <a:rPr lang="en-GB" dirty="0"/>
              <a:t>rotates the selection through the list, or select directly with </a:t>
            </a:r>
            <a:r>
              <a:rPr lang="en-GB" b="1" dirty="0">
                <a:solidFill>
                  <a:schemeClr val="accent6">
                    <a:lumMod val="50000"/>
                  </a:schemeClr>
                </a:solidFill>
              </a:rPr>
              <a:t>:JOB NAME</a:t>
            </a:r>
          </a:p>
          <a:p>
            <a:r>
              <a:rPr lang="en-GB" dirty="0"/>
              <a:t>The command </a:t>
            </a:r>
            <a:r>
              <a:rPr lang="en-GB" b="1" dirty="0">
                <a:solidFill>
                  <a:schemeClr val="accent6">
                    <a:lumMod val="50000"/>
                  </a:schemeClr>
                </a:solidFill>
              </a:rPr>
              <a:t>:KILL </a:t>
            </a:r>
            <a:r>
              <a:rPr lang="en-GB" dirty="0"/>
              <a:t>kills the currently selected job </a:t>
            </a:r>
          </a:p>
        </p:txBody>
      </p:sp>
      <p:pic>
        <p:nvPicPr>
          <p:cNvPr id="14" name="Content Placeholder 7">
            <a:extLst>
              <a:ext uri="{FF2B5EF4-FFF2-40B4-BE49-F238E27FC236}">
                <a16:creationId xmlns:a16="http://schemas.microsoft.com/office/drawing/2014/main" id="{6A50CFF7-6D5E-34D1-D979-E6C6F142D531}"/>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858250" y="1285590"/>
            <a:ext cx="3788393" cy="3329237"/>
          </a:xfrm>
        </p:spPr>
      </p:pic>
    </p:spTree>
    <p:extLst>
      <p:ext uri="{BB962C8B-B14F-4D97-AF65-F5344CB8AC3E}">
        <p14:creationId xmlns:p14="http://schemas.microsoft.com/office/powerpoint/2010/main" val="2407039542"/>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50501-D3D8-58ED-DEAB-15363B883A5B}"/>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49E4D21-2C3E-AD7B-3F3A-D9A6FAE1E687}"/>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58DAE0D3-1391-2547-81C1-D3F1CA2D2307}"/>
              </a:ext>
            </a:extLst>
          </p:cNvPr>
          <p:cNvSpPr>
            <a:spLocks noGrp="1"/>
          </p:cNvSpPr>
          <p:nvPr>
            <p:ph type="pic" sz="quarter" idx="11"/>
          </p:nvPr>
        </p:nvSpPr>
        <p:spPr/>
      </p:sp>
      <p:sp>
        <p:nvSpPr>
          <p:cNvPr id="4" name="Title 3">
            <a:extLst>
              <a:ext uri="{FF2B5EF4-FFF2-40B4-BE49-F238E27FC236}">
                <a16:creationId xmlns:a16="http://schemas.microsoft.com/office/drawing/2014/main" id="{F8AC3BD4-AB91-82F1-E044-7329B925AA97}"/>
              </a:ext>
            </a:extLst>
          </p:cNvPr>
          <p:cNvSpPr>
            <a:spLocks noGrp="1"/>
          </p:cNvSpPr>
          <p:nvPr>
            <p:ph type="title"/>
          </p:nvPr>
        </p:nvSpPr>
        <p:spPr>
          <a:xfrm>
            <a:off x="467547" y="410829"/>
            <a:ext cx="5472605" cy="246221"/>
          </a:xfrm>
        </p:spPr>
        <p:txBody>
          <a:bodyPr/>
          <a:lstStyle/>
          <a:p>
            <a:r>
              <a:rPr lang="en-GB" dirty="0"/>
              <a:t>Jobs #2</a:t>
            </a:r>
          </a:p>
        </p:txBody>
      </p:sp>
      <p:sp>
        <p:nvSpPr>
          <p:cNvPr id="5" name="Content Placeholder 4">
            <a:extLst>
              <a:ext uri="{FF2B5EF4-FFF2-40B4-BE49-F238E27FC236}">
                <a16:creationId xmlns:a16="http://schemas.microsoft.com/office/drawing/2014/main" id="{78FD4B38-656D-D53C-F2A9-12DCFE915A85}"/>
              </a:ext>
            </a:extLst>
          </p:cNvPr>
          <p:cNvSpPr>
            <a:spLocks noGrp="1"/>
          </p:cNvSpPr>
          <p:nvPr>
            <p:ph sz="half" idx="16"/>
          </p:nvPr>
        </p:nvSpPr>
        <p:spPr/>
        <p:txBody>
          <a:bodyPr/>
          <a:lstStyle/>
          <a:p>
            <a:r>
              <a:rPr lang="en-GB" dirty="0"/>
              <a:t>A list of jobs has the following format:</a:t>
            </a:r>
          </a:p>
          <a:p>
            <a:pPr lvl="1"/>
            <a:r>
              <a:rPr lang="en-GB" dirty="0"/>
              <a:t>First column, asterisk if the job is the currently selected job</a:t>
            </a:r>
          </a:p>
          <a:p>
            <a:pPr lvl="1"/>
            <a:r>
              <a:rPr lang="en-GB" dirty="0"/>
              <a:t>Second column, the name of the job</a:t>
            </a:r>
          </a:p>
          <a:p>
            <a:pPr lvl="1"/>
            <a:r>
              <a:rPr lang="en-GB" dirty="0"/>
              <a:t>Third column, the job status</a:t>
            </a:r>
          </a:p>
          <a:p>
            <a:pPr lvl="2"/>
            <a:r>
              <a:rPr lang="en-GB" dirty="0"/>
              <a:t>R running</a:t>
            </a:r>
          </a:p>
          <a:p>
            <a:pPr lvl="2"/>
            <a:r>
              <a:rPr lang="en-GB" dirty="0"/>
              <a:t>P stopped</a:t>
            </a:r>
          </a:p>
          <a:p>
            <a:pPr lvl="2"/>
            <a:r>
              <a:rPr lang="en-GB" dirty="0"/>
              <a:t>W waiting for terminal</a:t>
            </a:r>
          </a:p>
          <a:p>
            <a:pPr lvl="1"/>
            <a:r>
              <a:rPr lang="en-GB" dirty="0"/>
              <a:t>Fourth column, index number</a:t>
            </a:r>
          </a:p>
        </p:txBody>
      </p:sp>
      <p:pic>
        <p:nvPicPr>
          <p:cNvPr id="7" name="Content Placeholder 7">
            <a:extLst>
              <a:ext uri="{FF2B5EF4-FFF2-40B4-BE49-F238E27FC236}">
                <a16:creationId xmlns:a16="http://schemas.microsoft.com/office/drawing/2014/main" id="{C7054407-7ECE-C791-95A9-3856CEC9B165}"/>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852169" y="1285590"/>
            <a:ext cx="3824288" cy="3360740"/>
          </a:xfrm>
        </p:spPr>
      </p:pic>
    </p:spTree>
    <p:extLst>
      <p:ext uri="{BB962C8B-B14F-4D97-AF65-F5344CB8AC3E}">
        <p14:creationId xmlns:p14="http://schemas.microsoft.com/office/powerpoint/2010/main" val="4219457569"/>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5D2F554-1D31-3069-A25D-D5945DA2DCAF}"/>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7B05878E-8061-FD24-F9CA-99A204145AB7}"/>
              </a:ext>
            </a:extLst>
          </p:cNvPr>
          <p:cNvSpPr>
            <a:spLocks noGrp="1"/>
          </p:cNvSpPr>
          <p:nvPr>
            <p:ph type="pic" sz="quarter" idx="11"/>
          </p:nvPr>
        </p:nvSpPr>
        <p:spPr/>
      </p:sp>
      <p:sp>
        <p:nvSpPr>
          <p:cNvPr id="5" name="Content Placeholder 4">
            <a:extLst>
              <a:ext uri="{FF2B5EF4-FFF2-40B4-BE49-F238E27FC236}">
                <a16:creationId xmlns:a16="http://schemas.microsoft.com/office/drawing/2014/main" id="{2EB4DF03-0F6B-87C8-4A9C-F933F52D7F7F}"/>
              </a:ext>
            </a:extLst>
          </p:cNvPr>
          <p:cNvSpPr>
            <a:spLocks noGrp="1"/>
          </p:cNvSpPr>
          <p:nvPr>
            <p:ph idx="1"/>
          </p:nvPr>
        </p:nvSpPr>
        <p:spPr/>
        <p:txBody>
          <a:bodyPr/>
          <a:lstStyle/>
          <a:p>
            <a:r>
              <a:rPr lang="en-GB" dirty="0"/>
              <a:t>To create a new user, it is necessary to run </a:t>
            </a:r>
            <a:r>
              <a:rPr lang="en-GB" b="1" dirty="0">
                <a:solidFill>
                  <a:schemeClr val="accent6">
                    <a:lumMod val="50000"/>
                  </a:schemeClr>
                </a:solidFill>
              </a:rPr>
              <a:t>^R NAME; ..NEW. (UDIR)</a:t>
            </a:r>
          </a:p>
          <a:p>
            <a:r>
              <a:rPr lang="en-GB" dirty="0">
                <a:solidFill>
                  <a:schemeClr val="tx1"/>
                </a:solidFill>
              </a:rPr>
              <a:t>The command is entered as shown, except that NAME is replaced by the actual user’s name (FRANK)</a:t>
            </a:r>
          </a:p>
          <a:p>
            <a:r>
              <a:rPr lang="en-GB" dirty="0">
                <a:solidFill>
                  <a:schemeClr val="tx1"/>
                </a:solidFill>
              </a:rPr>
              <a:t>A user account is automatically deleted if the folder is empty, and so a new file must be added to the folder, e.g. by running </a:t>
            </a:r>
            <a:r>
              <a:rPr lang="en-GB" b="1" dirty="0">
                <a:solidFill>
                  <a:schemeClr val="accent6">
                    <a:lumMod val="50000"/>
                  </a:schemeClr>
                </a:solidFill>
              </a:rPr>
              <a:t>:CREATE</a:t>
            </a:r>
            <a:r>
              <a:rPr lang="en-GB" dirty="0">
                <a:solidFill>
                  <a:schemeClr val="tx1"/>
                </a:solidFill>
              </a:rPr>
              <a:t>, and saving the file with </a:t>
            </a:r>
            <a:r>
              <a:rPr lang="en-GB" b="1" dirty="0">
                <a:solidFill>
                  <a:schemeClr val="accent6">
                    <a:lumMod val="50000"/>
                  </a:schemeClr>
                </a:solidFill>
              </a:rPr>
              <a:t>Ctrl-C</a:t>
            </a:r>
          </a:p>
          <a:p>
            <a:r>
              <a:rPr lang="en-GB" dirty="0"/>
              <a:t>Run </a:t>
            </a:r>
            <a:r>
              <a:rPr lang="en-GB" b="1" dirty="0">
                <a:solidFill>
                  <a:schemeClr val="accent6">
                    <a:lumMod val="50000"/>
                  </a:schemeClr>
                </a:solidFill>
              </a:rPr>
              <a:t>:HSNAME</a:t>
            </a:r>
            <a:r>
              <a:rPr lang="en-GB" dirty="0">
                <a:solidFill>
                  <a:schemeClr val="tx1"/>
                </a:solidFill>
              </a:rPr>
              <a:t> to show the current user’s name</a:t>
            </a:r>
          </a:p>
        </p:txBody>
      </p:sp>
      <p:sp>
        <p:nvSpPr>
          <p:cNvPr id="4" name="Title 3">
            <a:extLst>
              <a:ext uri="{FF2B5EF4-FFF2-40B4-BE49-F238E27FC236}">
                <a16:creationId xmlns:a16="http://schemas.microsoft.com/office/drawing/2014/main" id="{BBD1FF99-2176-B1CD-5A1C-C9EC1EE57AA9}"/>
              </a:ext>
            </a:extLst>
          </p:cNvPr>
          <p:cNvSpPr>
            <a:spLocks noGrp="1"/>
          </p:cNvSpPr>
          <p:nvPr>
            <p:ph type="title"/>
          </p:nvPr>
        </p:nvSpPr>
        <p:spPr/>
        <p:txBody>
          <a:bodyPr/>
          <a:lstStyle/>
          <a:p>
            <a:r>
              <a:rPr lang="en-GB" dirty="0"/>
              <a:t>Create a new user</a:t>
            </a:r>
          </a:p>
        </p:txBody>
      </p:sp>
      <p:sp>
        <p:nvSpPr>
          <p:cNvPr id="8" name="TextBox 7">
            <a:extLst>
              <a:ext uri="{FF2B5EF4-FFF2-40B4-BE49-F238E27FC236}">
                <a16:creationId xmlns:a16="http://schemas.microsoft.com/office/drawing/2014/main" id="{827EB7A2-048B-61E7-B27A-314FC81781C0}"/>
              </a:ext>
            </a:extLst>
          </p:cNvPr>
          <p:cNvSpPr txBox="1"/>
          <p:nvPr/>
        </p:nvSpPr>
        <p:spPr>
          <a:xfrm>
            <a:off x="6081164" y="282896"/>
            <a:ext cx="3062836" cy="800219"/>
          </a:xfrm>
          <a:prstGeom prst="rect">
            <a:avLst/>
          </a:prstGeom>
          <a:noFill/>
        </p:spPr>
        <p:txBody>
          <a:bodyPr wrap="square">
            <a:spAutoFit/>
          </a:bodyPr>
          <a:lstStyle/>
          <a:p>
            <a:r>
              <a:rPr lang="en-GB" sz="1400" dirty="0">
                <a:hlinkClick r:id="rId2"/>
              </a:rPr>
              <a:t>https://github.com/larsbrinkhoff/its-manual/wiki/Adding-a-new-ITS-user</a:t>
            </a:r>
            <a:endParaRPr lang="en-GB" sz="1400" dirty="0"/>
          </a:p>
          <a:p>
            <a:endParaRPr lang="en-GB" dirty="0"/>
          </a:p>
        </p:txBody>
      </p:sp>
    </p:spTree>
    <p:extLst>
      <p:ext uri="{BB962C8B-B14F-4D97-AF65-F5344CB8AC3E}">
        <p14:creationId xmlns:p14="http://schemas.microsoft.com/office/powerpoint/2010/main" val="2931547004"/>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8EA1203-4C87-FDA1-3875-1B4E00F49D86}"/>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F35F476A-6472-D4C8-DA15-C6675600CA4A}"/>
              </a:ext>
            </a:extLst>
          </p:cNvPr>
          <p:cNvSpPr>
            <a:spLocks noGrp="1"/>
          </p:cNvSpPr>
          <p:nvPr>
            <p:ph type="pic" sz="quarter" idx="11"/>
          </p:nvPr>
        </p:nvSpPr>
        <p:spPr/>
      </p:sp>
      <p:graphicFrame>
        <p:nvGraphicFramePr>
          <p:cNvPr id="6" name="Content Placeholder 5">
            <a:extLst>
              <a:ext uri="{FF2B5EF4-FFF2-40B4-BE49-F238E27FC236}">
                <a16:creationId xmlns:a16="http://schemas.microsoft.com/office/drawing/2014/main" id="{E294DDE0-5143-79B8-3342-180DEDBFD5FC}"/>
              </a:ext>
            </a:extLst>
          </p:cNvPr>
          <p:cNvGraphicFramePr>
            <a:graphicFrameLocks noGrp="1"/>
          </p:cNvGraphicFramePr>
          <p:nvPr>
            <p:ph idx="1"/>
            <p:extLst>
              <p:ext uri="{D42A27DB-BD31-4B8C-83A1-F6EECF244321}">
                <p14:modId xmlns:p14="http://schemas.microsoft.com/office/powerpoint/2010/main" val="350859146"/>
              </p:ext>
            </p:extLst>
          </p:nvPr>
        </p:nvGraphicFramePr>
        <p:xfrm>
          <a:off x="468313" y="1295400"/>
          <a:ext cx="8207373" cy="2595880"/>
        </p:xfrm>
        <a:graphic>
          <a:graphicData uri="http://schemas.openxmlformats.org/drawingml/2006/table">
            <a:tbl>
              <a:tblPr firstRow="1" bandRow="1">
                <a:tableStyleId>{93296810-A885-4BE3-A3E7-6D5BEEA58F35}</a:tableStyleId>
              </a:tblPr>
              <a:tblGrid>
                <a:gridCol w="1336211">
                  <a:extLst>
                    <a:ext uri="{9D8B030D-6E8A-4147-A177-3AD203B41FA5}">
                      <a16:colId xmlns:a16="http://schemas.microsoft.com/office/drawing/2014/main" val="813485916"/>
                    </a:ext>
                  </a:extLst>
                </a:gridCol>
                <a:gridCol w="1844984">
                  <a:extLst>
                    <a:ext uri="{9D8B030D-6E8A-4147-A177-3AD203B41FA5}">
                      <a16:colId xmlns:a16="http://schemas.microsoft.com/office/drawing/2014/main" val="1429085723"/>
                    </a:ext>
                  </a:extLst>
                </a:gridCol>
                <a:gridCol w="5026178">
                  <a:extLst>
                    <a:ext uri="{9D8B030D-6E8A-4147-A177-3AD203B41FA5}">
                      <a16:colId xmlns:a16="http://schemas.microsoft.com/office/drawing/2014/main" val="2631319030"/>
                    </a:ext>
                  </a:extLst>
                </a:gridCol>
              </a:tblGrid>
              <a:tr h="370840">
                <a:tc>
                  <a:txBody>
                    <a:bodyPr/>
                    <a:lstStyle/>
                    <a:p>
                      <a:r>
                        <a:rPr lang="en-GB" sz="1400" dirty="0"/>
                        <a:t>Folder</a:t>
                      </a:r>
                    </a:p>
                  </a:txBody>
                  <a:tcPr/>
                </a:tc>
                <a:tc>
                  <a:txBody>
                    <a:bodyPr/>
                    <a:lstStyle/>
                    <a:p>
                      <a:r>
                        <a:rPr lang="en-GB" sz="1400" dirty="0"/>
                        <a:t>Command</a:t>
                      </a:r>
                    </a:p>
                  </a:txBody>
                  <a:tcPr/>
                </a:tc>
                <a:tc>
                  <a:txBody>
                    <a:bodyPr/>
                    <a:lstStyle/>
                    <a:p>
                      <a:r>
                        <a:rPr lang="en-GB" sz="1400" dirty="0"/>
                        <a:t>Description                                                </a:t>
                      </a:r>
                    </a:p>
                  </a:txBody>
                  <a:tcPr/>
                </a:tc>
                <a:extLst>
                  <a:ext uri="{0D108BD9-81ED-4DB2-BD59-A6C34878D82A}">
                    <a16:rowId xmlns:a16="http://schemas.microsoft.com/office/drawing/2014/main" val="1149397645"/>
                  </a:ext>
                </a:extLst>
              </a:tr>
              <a:tr h="370840">
                <a:tc>
                  <a:txBody>
                    <a:bodyPr/>
                    <a:lstStyle/>
                    <a:p>
                      <a:r>
                        <a:rPr lang="en-GB" sz="1400" dirty="0"/>
                        <a:t>LARS</a:t>
                      </a:r>
                    </a:p>
                  </a:txBody>
                  <a:tcPr/>
                </a:tc>
                <a:tc>
                  <a:txBody>
                    <a:bodyPr/>
                    <a:lstStyle/>
                    <a:p>
                      <a:r>
                        <a:rPr lang="en-GB" sz="1400" dirty="0"/>
                        <a:t>MINSKY</a:t>
                      </a:r>
                    </a:p>
                  </a:txBody>
                  <a:tcPr/>
                </a:tc>
                <a:tc>
                  <a:txBody>
                    <a:bodyPr/>
                    <a:lstStyle/>
                    <a:p>
                      <a:r>
                        <a:rPr lang="en-GB" sz="1400" dirty="0" err="1"/>
                        <a:t>Minskytron</a:t>
                      </a:r>
                      <a:r>
                        <a:rPr lang="en-GB" sz="1400" dirty="0"/>
                        <a:t> display</a:t>
                      </a:r>
                    </a:p>
                  </a:txBody>
                  <a:tcPr/>
                </a:tc>
                <a:extLst>
                  <a:ext uri="{0D108BD9-81ED-4DB2-BD59-A6C34878D82A}">
                    <a16:rowId xmlns:a16="http://schemas.microsoft.com/office/drawing/2014/main" val="641669225"/>
                  </a:ext>
                </a:extLst>
              </a:tr>
              <a:tr h="370840">
                <a:tc>
                  <a:txBody>
                    <a:bodyPr/>
                    <a:lstStyle/>
                    <a:p>
                      <a:r>
                        <a:rPr lang="en-GB" sz="1400" dirty="0"/>
                        <a:t>LARS</a:t>
                      </a:r>
                    </a:p>
                  </a:txBody>
                  <a:tcPr/>
                </a:tc>
                <a:tc>
                  <a:txBody>
                    <a:bodyPr/>
                    <a:lstStyle/>
                    <a:p>
                      <a:r>
                        <a:rPr lang="en-GB" sz="1400" dirty="0"/>
                        <a:t>LORENZ</a:t>
                      </a:r>
                    </a:p>
                  </a:txBody>
                  <a:tcPr/>
                </a:tc>
                <a:tc>
                  <a:txBody>
                    <a:bodyPr/>
                    <a:lstStyle/>
                    <a:p>
                      <a:r>
                        <a:rPr lang="en-GB" sz="1400" dirty="0"/>
                        <a:t>Lorenz strange attractor simulator</a:t>
                      </a:r>
                    </a:p>
                  </a:txBody>
                  <a:tcPr/>
                </a:tc>
                <a:extLst>
                  <a:ext uri="{0D108BD9-81ED-4DB2-BD59-A6C34878D82A}">
                    <a16:rowId xmlns:a16="http://schemas.microsoft.com/office/drawing/2014/main" val="2848789575"/>
                  </a:ext>
                </a:extLst>
              </a:tr>
              <a:tr h="370840">
                <a:tc>
                  <a:txBody>
                    <a:bodyPr/>
                    <a:lstStyle/>
                    <a:p>
                      <a:r>
                        <a:rPr lang="en-GB" sz="1400" dirty="0"/>
                        <a:t>GAMES</a:t>
                      </a:r>
                    </a:p>
                  </a:txBody>
                  <a:tcPr/>
                </a:tc>
                <a:tc>
                  <a:txBody>
                    <a:bodyPr/>
                    <a:lstStyle/>
                    <a:p>
                      <a:r>
                        <a:rPr lang="en-GB" sz="1400" dirty="0"/>
                        <a:t>CHESS2</a:t>
                      </a:r>
                    </a:p>
                  </a:txBody>
                  <a:tcPr/>
                </a:tc>
                <a:tc>
                  <a:txBody>
                    <a:bodyPr/>
                    <a:lstStyle/>
                    <a:p>
                      <a:r>
                        <a:rPr lang="en-GB" sz="1400" dirty="0"/>
                        <a:t>Chess game on the Knight terminal</a:t>
                      </a:r>
                    </a:p>
                  </a:txBody>
                  <a:tcPr/>
                </a:tc>
                <a:extLst>
                  <a:ext uri="{0D108BD9-81ED-4DB2-BD59-A6C34878D82A}">
                    <a16:rowId xmlns:a16="http://schemas.microsoft.com/office/drawing/2014/main" val="1897963437"/>
                  </a:ext>
                </a:extLst>
              </a:tr>
              <a:tr h="370840">
                <a:tc>
                  <a:txBody>
                    <a:bodyPr/>
                    <a:lstStyle/>
                    <a:p>
                      <a:r>
                        <a:rPr lang="en-GB" sz="1400" dirty="0"/>
                        <a:t>GAMES</a:t>
                      </a:r>
                    </a:p>
                  </a:txBody>
                  <a:tcPr/>
                </a:tc>
                <a:tc>
                  <a:txBody>
                    <a:bodyPr/>
                    <a:lstStyle/>
                    <a:p>
                      <a:r>
                        <a:rPr lang="en-GB" sz="1400" dirty="0"/>
                        <a:t>TREK</a:t>
                      </a:r>
                    </a:p>
                  </a:txBody>
                  <a:tcPr/>
                </a:tc>
                <a:tc>
                  <a:txBody>
                    <a:bodyPr/>
                    <a:lstStyle/>
                    <a:p>
                      <a:r>
                        <a:rPr lang="en-GB" sz="1400" dirty="0"/>
                        <a:t>Star Trek game</a:t>
                      </a:r>
                    </a:p>
                  </a:txBody>
                  <a:tcPr/>
                </a:tc>
                <a:extLst>
                  <a:ext uri="{0D108BD9-81ED-4DB2-BD59-A6C34878D82A}">
                    <a16:rowId xmlns:a16="http://schemas.microsoft.com/office/drawing/2014/main" val="1179287737"/>
                  </a:ext>
                </a:extLst>
              </a:tr>
              <a:tr h="370840">
                <a:tc>
                  <a:txBody>
                    <a:bodyPr/>
                    <a:lstStyle/>
                    <a:p>
                      <a:r>
                        <a:rPr lang="en-GB" sz="1400" dirty="0"/>
                        <a:t>GAMES</a:t>
                      </a:r>
                    </a:p>
                  </a:txBody>
                  <a:tcPr/>
                </a:tc>
                <a:tc>
                  <a:txBody>
                    <a:bodyPr/>
                    <a:lstStyle/>
                    <a:p>
                      <a:r>
                        <a:rPr lang="en-GB" sz="1400" dirty="0"/>
                        <a:t>TVWAR</a:t>
                      </a:r>
                    </a:p>
                  </a:txBody>
                  <a:tcPr/>
                </a:tc>
                <a:tc>
                  <a:txBody>
                    <a:bodyPr/>
                    <a:lstStyle/>
                    <a:p>
                      <a:r>
                        <a:rPr lang="en-GB" sz="1400" dirty="0"/>
                        <a:t>Space War on Knight terminal</a:t>
                      </a:r>
                    </a:p>
                  </a:txBody>
                  <a:tcPr/>
                </a:tc>
                <a:extLst>
                  <a:ext uri="{0D108BD9-81ED-4DB2-BD59-A6C34878D82A}">
                    <a16:rowId xmlns:a16="http://schemas.microsoft.com/office/drawing/2014/main" val="2877251099"/>
                  </a:ext>
                </a:extLst>
              </a:tr>
              <a:tr h="370840">
                <a:tc>
                  <a:txBody>
                    <a:bodyPr/>
                    <a:lstStyle/>
                    <a:p>
                      <a:r>
                        <a:rPr lang="en-GB" sz="1400" dirty="0"/>
                        <a:t>SHRDLU</a:t>
                      </a:r>
                    </a:p>
                  </a:txBody>
                  <a:tcPr/>
                </a:tc>
                <a:tc>
                  <a:txBody>
                    <a:bodyPr/>
                    <a:lstStyle/>
                    <a:p>
                      <a:r>
                        <a:rPr lang="en-GB" sz="1400" dirty="0"/>
                        <a:t>TWDEMO, Ctrl-Q</a:t>
                      </a:r>
                    </a:p>
                  </a:txBody>
                  <a:tcPr/>
                </a:tc>
                <a:tc>
                  <a:txBody>
                    <a:bodyPr/>
                    <a:lstStyle/>
                    <a:p>
                      <a:r>
                        <a:rPr lang="en-GB" sz="1400" dirty="0"/>
                        <a:t>The SHRDLU AI demonstration on the 340 display</a:t>
                      </a:r>
                    </a:p>
                  </a:txBody>
                  <a:tcPr/>
                </a:tc>
                <a:extLst>
                  <a:ext uri="{0D108BD9-81ED-4DB2-BD59-A6C34878D82A}">
                    <a16:rowId xmlns:a16="http://schemas.microsoft.com/office/drawing/2014/main" val="540678020"/>
                  </a:ext>
                </a:extLst>
              </a:tr>
            </a:tbl>
          </a:graphicData>
        </a:graphic>
      </p:graphicFrame>
      <p:sp>
        <p:nvSpPr>
          <p:cNvPr id="5" name="Title 4">
            <a:extLst>
              <a:ext uri="{FF2B5EF4-FFF2-40B4-BE49-F238E27FC236}">
                <a16:creationId xmlns:a16="http://schemas.microsoft.com/office/drawing/2014/main" id="{9A325B39-DFAF-1C11-6C95-AD032D977D10}"/>
              </a:ext>
            </a:extLst>
          </p:cNvPr>
          <p:cNvSpPr>
            <a:spLocks noGrp="1"/>
          </p:cNvSpPr>
          <p:nvPr>
            <p:ph type="title"/>
          </p:nvPr>
        </p:nvSpPr>
        <p:spPr>
          <a:xfrm>
            <a:off x="467547" y="410829"/>
            <a:ext cx="5472605" cy="246221"/>
          </a:xfrm>
        </p:spPr>
        <p:txBody>
          <a:bodyPr/>
          <a:lstStyle/>
          <a:p>
            <a:r>
              <a:rPr lang="en-GB" dirty="0"/>
              <a:t>Interesting Programs</a:t>
            </a:r>
          </a:p>
        </p:txBody>
      </p:sp>
    </p:spTree>
    <p:extLst>
      <p:ext uri="{BB962C8B-B14F-4D97-AF65-F5344CB8AC3E}">
        <p14:creationId xmlns:p14="http://schemas.microsoft.com/office/powerpoint/2010/main" val="1119539497"/>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513E34-5339-F5BE-8017-6054A354104E}"/>
              </a:ext>
            </a:extLst>
          </p:cNvPr>
          <p:cNvSpPr>
            <a:spLocks noGrp="1"/>
          </p:cNvSpPr>
          <p:nvPr>
            <p:ph type="title"/>
          </p:nvPr>
        </p:nvSpPr>
        <p:spPr/>
        <p:txBody>
          <a:bodyPr/>
          <a:lstStyle/>
          <a:p>
            <a:r>
              <a:rPr lang="en-GB" dirty="0"/>
              <a:t>Using TOPS-20</a:t>
            </a:r>
          </a:p>
        </p:txBody>
      </p:sp>
    </p:spTree>
    <p:extLst>
      <p:ext uri="{BB962C8B-B14F-4D97-AF65-F5344CB8AC3E}">
        <p14:creationId xmlns:p14="http://schemas.microsoft.com/office/powerpoint/2010/main" val="2901308130"/>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0ECA0-0D02-8232-DB97-BDACD2AB6604}"/>
            </a:ext>
          </a:extLst>
        </p:cNvPr>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5770043-97FA-465C-620C-44C41031CDA8}"/>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3685DAA1-5AC3-3C19-C846-C936B590C6DC}"/>
              </a:ext>
            </a:extLst>
          </p:cNvPr>
          <p:cNvSpPr>
            <a:spLocks noGrp="1"/>
          </p:cNvSpPr>
          <p:nvPr>
            <p:ph type="pic" sz="quarter" idx="11"/>
          </p:nvPr>
        </p:nvSpPr>
        <p:spPr/>
      </p:sp>
      <p:sp>
        <p:nvSpPr>
          <p:cNvPr id="3" name="Title 2">
            <a:extLst>
              <a:ext uri="{FF2B5EF4-FFF2-40B4-BE49-F238E27FC236}">
                <a16:creationId xmlns:a16="http://schemas.microsoft.com/office/drawing/2014/main" id="{9E2626AE-736A-B245-62E8-CC67EB6ADE5C}"/>
              </a:ext>
            </a:extLst>
          </p:cNvPr>
          <p:cNvSpPr>
            <a:spLocks noGrp="1"/>
          </p:cNvSpPr>
          <p:nvPr>
            <p:ph type="title"/>
          </p:nvPr>
        </p:nvSpPr>
        <p:spPr>
          <a:xfrm>
            <a:off x="467547" y="410829"/>
            <a:ext cx="5472605" cy="246221"/>
          </a:xfrm>
        </p:spPr>
        <p:txBody>
          <a:bodyPr/>
          <a:lstStyle/>
          <a:p>
            <a:r>
              <a:rPr lang="en-GB" dirty="0"/>
              <a:t>Starting TOPS-20 ON PiDP10</a:t>
            </a:r>
          </a:p>
        </p:txBody>
      </p:sp>
      <p:sp>
        <p:nvSpPr>
          <p:cNvPr id="4" name="Content Placeholder 3">
            <a:extLst>
              <a:ext uri="{FF2B5EF4-FFF2-40B4-BE49-F238E27FC236}">
                <a16:creationId xmlns:a16="http://schemas.microsoft.com/office/drawing/2014/main" id="{027E31BE-0C5C-8159-05BF-BEC4E5773941}"/>
              </a:ext>
            </a:extLst>
          </p:cNvPr>
          <p:cNvSpPr>
            <a:spLocks noGrp="1"/>
          </p:cNvSpPr>
          <p:nvPr>
            <p:ph sz="half" idx="16"/>
          </p:nvPr>
        </p:nvSpPr>
        <p:spPr/>
        <p:txBody>
          <a:bodyPr/>
          <a:lstStyle/>
          <a:p>
            <a:r>
              <a:rPr lang="en-GB" dirty="0"/>
              <a:t>When the Raspberry Pi starts, </a:t>
            </a:r>
            <a:r>
              <a:rPr lang="en-GB" b="1" dirty="0">
                <a:solidFill>
                  <a:schemeClr val="accent6">
                    <a:lumMod val="50000"/>
                  </a:schemeClr>
                </a:solidFill>
              </a:rPr>
              <a:t>pdpcontrol start </a:t>
            </a:r>
            <a:r>
              <a:rPr lang="en-GB" dirty="0"/>
              <a:t>runs</a:t>
            </a:r>
          </a:p>
          <a:p>
            <a:r>
              <a:rPr lang="en-GB" dirty="0"/>
              <a:t>The front panel is read to decide which operating system to boot</a:t>
            </a:r>
          </a:p>
          <a:p>
            <a:r>
              <a:rPr lang="en-GB" dirty="0"/>
              <a:t>With no front panel, in the Raspberry Pi terminal, run </a:t>
            </a:r>
            <a:r>
              <a:rPr lang="en-GB" b="1" dirty="0">
                <a:solidFill>
                  <a:schemeClr val="accent6">
                    <a:lumMod val="50000"/>
                  </a:schemeClr>
                </a:solidFill>
              </a:rPr>
              <a:t>pdpcontrol stop</a:t>
            </a:r>
            <a:r>
              <a:rPr lang="en-GB" dirty="0"/>
              <a:t>, wait for the simulation to stop, then run </a:t>
            </a:r>
            <a:r>
              <a:rPr lang="en-GB" b="1" dirty="0">
                <a:solidFill>
                  <a:schemeClr val="accent6">
                    <a:lumMod val="50000"/>
                  </a:schemeClr>
                </a:solidFill>
              </a:rPr>
              <a:t>pdpcontrol start </a:t>
            </a:r>
            <a:r>
              <a:rPr lang="en-GB" b="1" i="1" dirty="0">
                <a:solidFill>
                  <a:schemeClr val="accent6">
                    <a:lumMod val="50000"/>
                  </a:schemeClr>
                </a:solidFill>
              </a:rPr>
              <a:t>X</a:t>
            </a:r>
            <a:r>
              <a:rPr lang="en-GB" dirty="0"/>
              <a:t>, where </a:t>
            </a:r>
            <a:r>
              <a:rPr lang="en-GB" i="1" dirty="0"/>
              <a:t>X</a:t>
            </a:r>
            <a:r>
              <a:rPr lang="en-GB" dirty="0"/>
              <a:t> is the number of the system to boot</a:t>
            </a:r>
          </a:p>
          <a:p>
            <a:r>
              <a:rPr lang="en-GB" dirty="0"/>
              <a:t>For</a:t>
            </a:r>
            <a:r>
              <a:rPr lang="en-GB" dirty="0">
                <a:solidFill>
                  <a:schemeClr val="tx1"/>
                </a:solidFill>
              </a:rPr>
              <a:t> TOPS-20 use </a:t>
            </a:r>
            <a:r>
              <a:rPr lang="en-GB" b="1" dirty="0">
                <a:solidFill>
                  <a:schemeClr val="accent6">
                    <a:lumMod val="50000"/>
                  </a:schemeClr>
                </a:solidFill>
              </a:rPr>
              <a:t>pdpcontrol start 200</a:t>
            </a:r>
          </a:p>
        </p:txBody>
      </p:sp>
      <p:graphicFrame>
        <p:nvGraphicFramePr>
          <p:cNvPr id="10" name="Content Placeholder 9">
            <a:extLst>
              <a:ext uri="{FF2B5EF4-FFF2-40B4-BE49-F238E27FC236}">
                <a16:creationId xmlns:a16="http://schemas.microsoft.com/office/drawing/2014/main" id="{6A6193B0-D125-6BBB-CE35-A38EAD89100A}"/>
              </a:ext>
            </a:extLst>
          </p:cNvPr>
          <p:cNvGraphicFramePr>
            <a:graphicFrameLocks noGrp="1"/>
          </p:cNvGraphicFramePr>
          <p:nvPr>
            <p:ph sz="half" idx="17"/>
          </p:nvPr>
        </p:nvGraphicFramePr>
        <p:xfrm>
          <a:off x="4571999" y="1293813"/>
          <a:ext cx="4264504" cy="2418080"/>
        </p:xfrm>
        <a:graphic>
          <a:graphicData uri="http://schemas.openxmlformats.org/drawingml/2006/table">
            <a:tbl>
              <a:tblPr firstRow="1" bandRow="1">
                <a:tableStyleId>{93296810-A885-4BE3-A3E7-6D5BEEA58F35}</a:tableStyleId>
              </a:tblPr>
              <a:tblGrid>
                <a:gridCol w="2132252">
                  <a:extLst>
                    <a:ext uri="{9D8B030D-6E8A-4147-A177-3AD203B41FA5}">
                      <a16:colId xmlns:a16="http://schemas.microsoft.com/office/drawing/2014/main" val="685126823"/>
                    </a:ext>
                  </a:extLst>
                </a:gridCol>
                <a:gridCol w="2132252">
                  <a:extLst>
                    <a:ext uri="{9D8B030D-6E8A-4147-A177-3AD203B41FA5}">
                      <a16:colId xmlns:a16="http://schemas.microsoft.com/office/drawing/2014/main" val="1432439710"/>
                    </a:ext>
                  </a:extLst>
                </a:gridCol>
              </a:tblGrid>
              <a:tr h="370840">
                <a:tc>
                  <a:txBody>
                    <a:bodyPr/>
                    <a:lstStyle/>
                    <a:p>
                      <a:r>
                        <a:rPr lang="en-GB" sz="1400" dirty="0"/>
                        <a:t>Command</a:t>
                      </a:r>
                    </a:p>
                  </a:txBody>
                  <a:tcPr/>
                </a:tc>
                <a:tc>
                  <a:txBody>
                    <a:bodyPr/>
                    <a:lstStyle/>
                    <a:p>
                      <a:r>
                        <a:rPr lang="en-GB" sz="1400" dirty="0"/>
                        <a:t>Meaning </a:t>
                      </a:r>
                    </a:p>
                  </a:txBody>
                  <a:tcPr/>
                </a:tc>
                <a:extLst>
                  <a:ext uri="{0D108BD9-81ED-4DB2-BD59-A6C34878D82A}">
                    <a16:rowId xmlns:a16="http://schemas.microsoft.com/office/drawing/2014/main" val="1844111408"/>
                  </a:ext>
                </a:extLst>
              </a:tr>
              <a:tr h="370840">
                <a:tc>
                  <a:txBody>
                    <a:bodyPr/>
                    <a:lstStyle/>
                    <a:p>
                      <a:r>
                        <a:rPr lang="en-GB" sz="1400" dirty="0"/>
                        <a:t>pdpcontrol stop</a:t>
                      </a:r>
                    </a:p>
                  </a:txBody>
                  <a:tcPr/>
                </a:tc>
                <a:tc>
                  <a:txBody>
                    <a:bodyPr/>
                    <a:lstStyle/>
                    <a:p>
                      <a:r>
                        <a:rPr lang="en-GB" sz="1400" dirty="0"/>
                        <a:t>Stop PiDP10</a:t>
                      </a:r>
                    </a:p>
                  </a:txBody>
                  <a:tcPr/>
                </a:tc>
                <a:extLst>
                  <a:ext uri="{0D108BD9-81ED-4DB2-BD59-A6C34878D82A}">
                    <a16:rowId xmlns:a16="http://schemas.microsoft.com/office/drawing/2014/main" val="2819207901"/>
                  </a:ext>
                </a:extLst>
              </a:tr>
              <a:tr h="370840">
                <a:tc>
                  <a:txBody>
                    <a:bodyPr/>
                    <a:lstStyle/>
                    <a:p>
                      <a:r>
                        <a:rPr lang="en-GB" sz="1400" dirty="0"/>
                        <a:t>pdpcontrol start </a:t>
                      </a:r>
                    </a:p>
                  </a:txBody>
                  <a:tcPr/>
                </a:tc>
                <a:tc>
                  <a:txBody>
                    <a:bodyPr/>
                    <a:lstStyle/>
                    <a:p>
                      <a:r>
                        <a:rPr lang="en-GB" sz="1400" dirty="0"/>
                        <a:t>Start PiDP10, using the front panel to select the operating system</a:t>
                      </a:r>
                    </a:p>
                  </a:txBody>
                  <a:tcPr/>
                </a:tc>
                <a:extLst>
                  <a:ext uri="{0D108BD9-81ED-4DB2-BD59-A6C34878D82A}">
                    <a16:rowId xmlns:a16="http://schemas.microsoft.com/office/drawing/2014/main" val="2062487483"/>
                  </a:ext>
                </a:extLst>
              </a:tr>
              <a:tr h="370840">
                <a:tc>
                  <a:txBody>
                    <a:bodyPr/>
                    <a:lstStyle/>
                    <a:p>
                      <a:r>
                        <a:rPr lang="en-GB" sz="1400" dirty="0"/>
                        <a:t>pdpcontrol start N</a:t>
                      </a:r>
                    </a:p>
                  </a:txBody>
                  <a:tcPr/>
                </a:tc>
                <a:tc>
                  <a:txBody>
                    <a:bodyPr/>
                    <a:lstStyle/>
                    <a:p>
                      <a:r>
                        <a:rPr lang="en-GB" sz="1400" dirty="0"/>
                        <a:t>Start PiDP10:</a:t>
                      </a:r>
                    </a:p>
                    <a:p>
                      <a:r>
                        <a:rPr lang="en-GB" sz="1400" dirty="0"/>
                        <a:t>1= ITS</a:t>
                      </a:r>
                    </a:p>
                    <a:p>
                      <a:r>
                        <a:rPr lang="en-GB" sz="1400" dirty="0"/>
                        <a:t>2= TOPS-10</a:t>
                      </a:r>
                    </a:p>
                    <a:p>
                      <a:r>
                        <a:rPr lang="en-GB" sz="1400" dirty="0"/>
                        <a:t>200= TOPS-20</a:t>
                      </a:r>
                    </a:p>
                  </a:txBody>
                  <a:tcPr/>
                </a:tc>
                <a:extLst>
                  <a:ext uri="{0D108BD9-81ED-4DB2-BD59-A6C34878D82A}">
                    <a16:rowId xmlns:a16="http://schemas.microsoft.com/office/drawing/2014/main" val="1508425098"/>
                  </a:ext>
                </a:extLst>
              </a:tr>
            </a:tbl>
          </a:graphicData>
        </a:graphic>
      </p:graphicFrame>
    </p:spTree>
    <p:extLst>
      <p:ext uri="{BB962C8B-B14F-4D97-AF65-F5344CB8AC3E}">
        <p14:creationId xmlns:p14="http://schemas.microsoft.com/office/powerpoint/2010/main" val="4099791896"/>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242E6-4DE0-0457-7179-F1144FBEADEA}"/>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DBE2295-CA4B-4DB7-F718-F8F833AF295E}"/>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16E771DB-76AF-FB6A-2FF9-C100453736C9}"/>
              </a:ext>
            </a:extLst>
          </p:cNvPr>
          <p:cNvSpPr>
            <a:spLocks noGrp="1"/>
          </p:cNvSpPr>
          <p:nvPr>
            <p:ph type="pic" sz="quarter" idx="11"/>
          </p:nvPr>
        </p:nvSpPr>
        <p:spPr/>
      </p:sp>
      <p:sp>
        <p:nvSpPr>
          <p:cNvPr id="4" name="Title 3">
            <a:extLst>
              <a:ext uri="{FF2B5EF4-FFF2-40B4-BE49-F238E27FC236}">
                <a16:creationId xmlns:a16="http://schemas.microsoft.com/office/drawing/2014/main" id="{9F74570D-CA3E-2FDC-2043-BBF15AA06969}"/>
              </a:ext>
            </a:extLst>
          </p:cNvPr>
          <p:cNvSpPr>
            <a:spLocks noGrp="1"/>
          </p:cNvSpPr>
          <p:nvPr>
            <p:ph type="title"/>
          </p:nvPr>
        </p:nvSpPr>
        <p:spPr>
          <a:xfrm>
            <a:off x="467547" y="410829"/>
            <a:ext cx="5472605" cy="246221"/>
          </a:xfrm>
        </p:spPr>
        <p:txBody>
          <a:bodyPr/>
          <a:lstStyle/>
          <a:p>
            <a:r>
              <a:rPr lang="en-GB" dirty="0"/>
              <a:t>Starting Terminal</a:t>
            </a:r>
          </a:p>
        </p:txBody>
      </p:sp>
      <p:sp>
        <p:nvSpPr>
          <p:cNvPr id="5" name="Content Placeholder 4">
            <a:extLst>
              <a:ext uri="{FF2B5EF4-FFF2-40B4-BE49-F238E27FC236}">
                <a16:creationId xmlns:a16="http://schemas.microsoft.com/office/drawing/2014/main" id="{60E29948-161F-4D6A-1C73-8CC05B040836}"/>
              </a:ext>
            </a:extLst>
          </p:cNvPr>
          <p:cNvSpPr>
            <a:spLocks noGrp="1"/>
          </p:cNvSpPr>
          <p:nvPr>
            <p:ph sz="half" idx="16"/>
          </p:nvPr>
        </p:nvSpPr>
        <p:spPr/>
        <p:txBody>
          <a:bodyPr/>
          <a:lstStyle/>
          <a:p>
            <a:r>
              <a:rPr lang="en-GB" dirty="0"/>
              <a:t>Terminals are started using </a:t>
            </a:r>
            <a:r>
              <a:rPr lang="en-GB" b="1" dirty="0">
                <a:solidFill>
                  <a:schemeClr val="accent6">
                    <a:lumMod val="50000"/>
                  </a:schemeClr>
                </a:solidFill>
              </a:rPr>
              <a:t>pdp </a:t>
            </a:r>
            <a:r>
              <a:rPr lang="en-GB" b="1" i="1" dirty="0">
                <a:solidFill>
                  <a:schemeClr val="accent6">
                    <a:lumMod val="50000"/>
                  </a:schemeClr>
                </a:solidFill>
              </a:rPr>
              <a:t>terminal</a:t>
            </a:r>
            <a:r>
              <a:rPr lang="en-GB" dirty="0">
                <a:solidFill>
                  <a:schemeClr val="tx1"/>
                </a:solidFill>
              </a:rPr>
              <a:t>, or by double clicking on the icon on the left-hand side of the screen</a:t>
            </a:r>
          </a:p>
          <a:p>
            <a:r>
              <a:rPr lang="en-GB" dirty="0">
                <a:solidFill>
                  <a:schemeClr val="tx1"/>
                </a:solidFill>
              </a:rPr>
              <a:t>TOPS-20 doesn’t have a Knight TV console, but it does have the 340 type graphics display</a:t>
            </a:r>
          </a:p>
        </p:txBody>
      </p:sp>
      <p:graphicFrame>
        <p:nvGraphicFramePr>
          <p:cNvPr id="7" name="Content Placeholder 6">
            <a:extLst>
              <a:ext uri="{FF2B5EF4-FFF2-40B4-BE49-F238E27FC236}">
                <a16:creationId xmlns:a16="http://schemas.microsoft.com/office/drawing/2014/main" id="{290619B4-F32C-519F-9C42-D50CD7E2AE48}"/>
              </a:ext>
            </a:extLst>
          </p:cNvPr>
          <p:cNvGraphicFramePr>
            <a:graphicFrameLocks noGrp="1"/>
          </p:cNvGraphicFramePr>
          <p:nvPr>
            <p:ph sz="half" idx="17"/>
            <p:extLst>
              <p:ext uri="{D42A27DB-BD31-4B8C-83A1-F6EECF244321}">
                <p14:modId xmlns:p14="http://schemas.microsoft.com/office/powerpoint/2010/main" val="3167984073"/>
              </p:ext>
            </p:extLst>
          </p:nvPr>
        </p:nvGraphicFramePr>
        <p:xfrm>
          <a:off x="4572000" y="1293813"/>
          <a:ext cx="3824288" cy="1483360"/>
        </p:xfrm>
        <a:graphic>
          <a:graphicData uri="http://schemas.openxmlformats.org/drawingml/2006/table">
            <a:tbl>
              <a:tblPr firstRow="1" bandRow="1">
                <a:tableStyleId>{93296810-A885-4BE3-A3E7-6D5BEEA58F35}</a:tableStyleId>
              </a:tblPr>
              <a:tblGrid>
                <a:gridCol w="1912144">
                  <a:extLst>
                    <a:ext uri="{9D8B030D-6E8A-4147-A177-3AD203B41FA5}">
                      <a16:colId xmlns:a16="http://schemas.microsoft.com/office/drawing/2014/main" val="1475169784"/>
                    </a:ext>
                  </a:extLst>
                </a:gridCol>
                <a:gridCol w="1912144">
                  <a:extLst>
                    <a:ext uri="{9D8B030D-6E8A-4147-A177-3AD203B41FA5}">
                      <a16:colId xmlns:a16="http://schemas.microsoft.com/office/drawing/2014/main" val="2290263647"/>
                    </a:ext>
                  </a:extLst>
                </a:gridCol>
              </a:tblGrid>
              <a:tr h="370840">
                <a:tc>
                  <a:txBody>
                    <a:bodyPr/>
                    <a:lstStyle/>
                    <a:p>
                      <a:r>
                        <a:rPr lang="en-GB" sz="1400" dirty="0"/>
                        <a:t>Command</a:t>
                      </a:r>
                    </a:p>
                  </a:txBody>
                  <a:tcPr/>
                </a:tc>
                <a:tc>
                  <a:txBody>
                    <a:bodyPr/>
                    <a:lstStyle/>
                    <a:p>
                      <a:r>
                        <a:rPr lang="en-GB" sz="1400" dirty="0"/>
                        <a:t>Meaning</a:t>
                      </a:r>
                    </a:p>
                  </a:txBody>
                  <a:tcPr/>
                </a:tc>
                <a:extLst>
                  <a:ext uri="{0D108BD9-81ED-4DB2-BD59-A6C34878D82A}">
                    <a16:rowId xmlns:a16="http://schemas.microsoft.com/office/drawing/2014/main" val="1101195982"/>
                  </a:ext>
                </a:extLst>
              </a:tr>
              <a:tr h="370840">
                <a:tc>
                  <a:txBody>
                    <a:bodyPr/>
                    <a:lstStyle/>
                    <a:p>
                      <a:r>
                        <a:rPr lang="en-GB" sz="1400" dirty="0"/>
                        <a:t>pdp con</a:t>
                      </a:r>
                    </a:p>
                  </a:txBody>
                  <a:tcPr/>
                </a:tc>
                <a:tc>
                  <a:txBody>
                    <a:bodyPr/>
                    <a:lstStyle/>
                    <a:p>
                      <a:r>
                        <a:rPr lang="en-GB" sz="1400" dirty="0"/>
                        <a:t>Starts teleprinter</a:t>
                      </a:r>
                    </a:p>
                  </a:txBody>
                  <a:tcPr/>
                </a:tc>
                <a:extLst>
                  <a:ext uri="{0D108BD9-81ED-4DB2-BD59-A6C34878D82A}">
                    <a16:rowId xmlns:a16="http://schemas.microsoft.com/office/drawing/2014/main" val="4288455875"/>
                  </a:ext>
                </a:extLst>
              </a:tr>
              <a:tr h="370840">
                <a:tc>
                  <a:txBody>
                    <a:bodyPr/>
                    <a:lstStyle/>
                    <a:p>
                      <a:r>
                        <a:rPr lang="en-GB" sz="1400" dirty="0"/>
                        <a:t>pdp telcon</a:t>
                      </a:r>
                    </a:p>
                  </a:txBody>
                  <a:tcPr/>
                </a:tc>
                <a:tc>
                  <a:txBody>
                    <a:bodyPr/>
                    <a:lstStyle/>
                    <a:p>
                      <a:r>
                        <a:rPr lang="en-GB" sz="1400" dirty="0"/>
                        <a:t>Starts telnet</a:t>
                      </a:r>
                    </a:p>
                  </a:txBody>
                  <a:tcPr/>
                </a:tc>
                <a:extLst>
                  <a:ext uri="{0D108BD9-81ED-4DB2-BD59-A6C34878D82A}">
                    <a16:rowId xmlns:a16="http://schemas.microsoft.com/office/drawing/2014/main" val="29877914"/>
                  </a:ext>
                </a:extLst>
              </a:tr>
              <a:tr h="370840">
                <a:tc>
                  <a:txBody>
                    <a:bodyPr/>
                    <a:lstStyle/>
                    <a:p>
                      <a:r>
                        <a:rPr lang="en-GB" sz="1400" dirty="0"/>
                        <a:t>pdp vt52</a:t>
                      </a:r>
                    </a:p>
                  </a:txBody>
                  <a:tcPr/>
                </a:tc>
                <a:tc>
                  <a:txBody>
                    <a:bodyPr/>
                    <a:lstStyle/>
                    <a:p>
                      <a:r>
                        <a:rPr lang="en-GB" sz="1400" dirty="0"/>
                        <a:t>Starts VT52 terminal</a:t>
                      </a:r>
                    </a:p>
                  </a:txBody>
                  <a:tcPr/>
                </a:tc>
                <a:extLst>
                  <a:ext uri="{0D108BD9-81ED-4DB2-BD59-A6C34878D82A}">
                    <a16:rowId xmlns:a16="http://schemas.microsoft.com/office/drawing/2014/main" val="3048190308"/>
                  </a:ext>
                </a:extLst>
              </a:tr>
            </a:tbl>
          </a:graphicData>
        </a:graphic>
      </p:graphicFrame>
    </p:spTree>
    <p:extLst>
      <p:ext uri="{BB962C8B-B14F-4D97-AF65-F5344CB8AC3E}">
        <p14:creationId xmlns:p14="http://schemas.microsoft.com/office/powerpoint/2010/main" val="207933185"/>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5B19A-B892-05C4-79E0-1A6993E367E4}"/>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1E6EDF2-8124-82AA-4DF1-30DFE0FB03F2}"/>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A934C202-25CB-A4A0-2078-5DE2A70DC203}"/>
              </a:ext>
            </a:extLst>
          </p:cNvPr>
          <p:cNvSpPr>
            <a:spLocks noGrp="1"/>
          </p:cNvSpPr>
          <p:nvPr>
            <p:ph type="pic" sz="quarter" idx="11"/>
          </p:nvPr>
        </p:nvSpPr>
        <p:spPr/>
      </p:sp>
      <p:sp>
        <p:nvSpPr>
          <p:cNvPr id="4" name="Title 3">
            <a:extLst>
              <a:ext uri="{FF2B5EF4-FFF2-40B4-BE49-F238E27FC236}">
                <a16:creationId xmlns:a16="http://schemas.microsoft.com/office/drawing/2014/main" id="{6669E56C-5B3E-704D-F42F-5E60CD484D58}"/>
              </a:ext>
            </a:extLst>
          </p:cNvPr>
          <p:cNvSpPr>
            <a:spLocks noGrp="1"/>
          </p:cNvSpPr>
          <p:nvPr>
            <p:ph type="title"/>
          </p:nvPr>
        </p:nvSpPr>
        <p:spPr>
          <a:xfrm>
            <a:off x="467543" y="426926"/>
            <a:ext cx="5472605" cy="246221"/>
          </a:xfrm>
        </p:spPr>
        <p:txBody>
          <a:bodyPr/>
          <a:lstStyle/>
          <a:p>
            <a:r>
              <a:rPr lang="en-GB" dirty="0"/>
              <a:t>Booting the system #1</a:t>
            </a:r>
          </a:p>
        </p:txBody>
      </p:sp>
      <p:sp>
        <p:nvSpPr>
          <p:cNvPr id="5" name="Content Placeholder 4">
            <a:extLst>
              <a:ext uri="{FF2B5EF4-FFF2-40B4-BE49-F238E27FC236}">
                <a16:creationId xmlns:a16="http://schemas.microsoft.com/office/drawing/2014/main" id="{E70E0152-3993-B32E-52AC-0C42F42172BA}"/>
              </a:ext>
            </a:extLst>
          </p:cNvPr>
          <p:cNvSpPr>
            <a:spLocks noGrp="1"/>
          </p:cNvSpPr>
          <p:nvPr>
            <p:ph sz="half" idx="16"/>
          </p:nvPr>
        </p:nvSpPr>
        <p:spPr/>
        <p:txBody>
          <a:bodyPr/>
          <a:lstStyle/>
          <a:p>
            <a:r>
              <a:rPr lang="en-GB" dirty="0"/>
              <a:t>Use </a:t>
            </a:r>
            <a:r>
              <a:rPr lang="en-GB" b="1" dirty="0">
                <a:solidFill>
                  <a:schemeClr val="accent6">
                    <a:lumMod val="50000"/>
                  </a:schemeClr>
                </a:solidFill>
              </a:rPr>
              <a:t>pdp telcon</a:t>
            </a:r>
            <a:r>
              <a:rPr lang="en-GB" dirty="0"/>
              <a:t>, the teletypewriter is too slow during the boot</a:t>
            </a:r>
          </a:p>
          <a:p>
            <a:r>
              <a:rPr lang="en-GB" dirty="0"/>
              <a:t>(Restarting using </a:t>
            </a:r>
            <a:r>
              <a:rPr lang="en-GB" b="1" dirty="0">
                <a:solidFill>
                  <a:schemeClr val="accent6">
                    <a:lumMod val="50000"/>
                  </a:schemeClr>
                </a:solidFill>
              </a:rPr>
              <a:t>pdpcontrol stop</a:t>
            </a:r>
            <a:r>
              <a:rPr lang="en-GB" dirty="0"/>
              <a:t> closes the terminal)</a:t>
            </a:r>
          </a:p>
          <a:p>
            <a:r>
              <a:rPr lang="en-GB" dirty="0"/>
              <a:t>Wait until the BOOT&gt; prompt appears</a:t>
            </a:r>
          </a:p>
          <a:p>
            <a:r>
              <a:rPr lang="en-GB" dirty="0"/>
              <a:t>Type </a:t>
            </a:r>
            <a:r>
              <a:rPr lang="en-GB" b="1" dirty="0">
                <a:solidFill>
                  <a:schemeClr val="accent6">
                    <a:lumMod val="50000"/>
                  </a:schemeClr>
                </a:solidFill>
              </a:rPr>
              <a:t>TOPS20: </a:t>
            </a:r>
            <a:r>
              <a:rPr lang="en-GB" dirty="0"/>
              <a:t>(include colon)</a:t>
            </a:r>
          </a:p>
          <a:p>
            <a:r>
              <a:rPr lang="en-GB" dirty="0">
                <a:solidFill>
                  <a:schemeClr val="tx1"/>
                </a:solidFill>
              </a:rPr>
              <a:t>When the system complains that it can’t find the correct structure, again type </a:t>
            </a:r>
            <a:r>
              <a:rPr lang="en-GB" b="1" dirty="0">
                <a:solidFill>
                  <a:schemeClr val="accent6">
                    <a:lumMod val="50000"/>
                  </a:schemeClr>
                </a:solidFill>
              </a:rPr>
              <a:t>TOPS20:</a:t>
            </a:r>
            <a:r>
              <a:rPr lang="en-GB" dirty="0">
                <a:solidFill>
                  <a:schemeClr val="tx1"/>
                </a:solidFill>
              </a:rPr>
              <a:t> (all upper case)</a:t>
            </a:r>
          </a:p>
        </p:txBody>
      </p:sp>
      <p:pic>
        <p:nvPicPr>
          <p:cNvPr id="26" name="Content Placeholder 19">
            <a:extLst>
              <a:ext uri="{FF2B5EF4-FFF2-40B4-BE49-F238E27FC236}">
                <a16:creationId xmlns:a16="http://schemas.microsoft.com/office/drawing/2014/main" id="{73063E87-3710-2623-74AF-F0BBBB349C14}"/>
              </a:ext>
            </a:extLst>
          </p:cNvPr>
          <p:cNvPicPr>
            <a:picLocks noGrp="1" noChangeAspect="1"/>
          </p:cNvPicPr>
          <p:nvPr>
            <p:ph sz="half" idx="17"/>
          </p:nvPr>
        </p:nvPicPr>
        <p:blipFill>
          <a:blip r:embed="rId3" cstate="print">
            <a:extLst>
              <a:ext uri="{28A0092B-C50C-407E-A947-70E740481C1C}">
                <a14:useLocalDpi xmlns:a14="http://schemas.microsoft.com/office/drawing/2010/main" val="0"/>
              </a:ext>
            </a:extLst>
          </a:blip>
          <a:srcRect/>
          <a:stretch>
            <a:fillRect/>
          </a:stretch>
        </p:blipFill>
        <p:spPr>
          <a:xfrm>
            <a:off x="4858250" y="1285590"/>
            <a:ext cx="3824288" cy="2700783"/>
          </a:xfrm>
        </p:spPr>
      </p:pic>
    </p:spTree>
    <p:extLst>
      <p:ext uri="{BB962C8B-B14F-4D97-AF65-F5344CB8AC3E}">
        <p14:creationId xmlns:p14="http://schemas.microsoft.com/office/powerpoint/2010/main" val="3403085028"/>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337C1-EA0C-E02F-9F33-88601E8088F5}"/>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202FE48-B317-FF5A-E6CB-3216624AABD0}"/>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12498DCB-8D5C-DE5B-A495-31A45D72103F}"/>
              </a:ext>
            </a:extLst>
          </p:cNvPr>
          <p:cNvSpPr>
            <a:spLocks noGrp="1"/>
          </p:cNvSpPr>
          <p:nvPr>
            <p:ph type="pic" sz="quarter" idx="11"/>
          </p:nvPr>
        </p:nvSpPr>
        <p:spPr/>
      </p:sp>
      <p:sp>
        <p:nvSpPr>
          <p:cNvPr id="4" name="Title 3">
            <a:extLst>
              <a:ext uri="{FF2B5EF4-FFF2-40B4-BE49-F238E27FC236}">
                <a16:creationId xmlns:a16="http://schemas.microsoft.com/office/drawing/2014/main" id="{4D8E3D27-7790-0A60-9672-6922FC9D6F7B}"/>
              </a:ext>
            </a:extLst>
          </p:cNvPr>
          <p:cNvSpPr>
            <a:spLocks noGrp="1"/>
          </p:cNvSpPr>
          <p:nvPr>
            <p:ph type="title"/>
          </p:nvPr>
        </p:nvSpPr>
        <p:spPr>
          <a:xfrm>
            <a:off x="467547" y="410829"/>
            <a:ext cx="5472605" cy="246221"/>
          </a:xfrm>
        </p:spPr>
        <p:txBody>
          <a:bodyPr/>
          <a:lstStyle/>
          <a:p>
            <a:r>
              <a:rPr lang="en-GB" dirty="0"/>
              <a:t>Booting the system #2</a:t>
            </a:r>
          </a:p>
        </p:txBody>
      </p:sp>
      <p:sp>
        <p:nvSpPr>
          <p:cNvPr id="5" name="Content Placeholder 4">
            <a:extLst>
              <a:ext uri="{FF2B5EF4-FFF2-40B4-BE49-F238E27FC236}">
                <a16:creationId xmlns:a16="http://schemas.microsoft.com/office/drawing/2014/main" id="{0FC1A486-BDE6-940D-FBB8-2971600DD547}"/>
              </a:ext>
            </a:extLst>
          </p:cNvPr>
          <p:cNvSpPr>
            <a:spLocks noGrp="1"/>
          </p:cNvSpPr>
          <p:nvPr>
            <p:ph sz="half" idx="16"/>
          </p:nvPr>
        </p:nvSpPr>
        <p:spPr/>
        <p:txBody>
          <a:bodyPr/>
          <a:lstStyle/>
          <a:p>
            <a:r>
              <a:rPr lang="en-GB" dirty="0">
                <a:solidFill>
                  <a:schemeClr val="tx1"/>
                </a:solidFill>
              </a:rPr>
              <a:t>The system asks why it needs to be reloaded, and you answer </a:t>
            </a:r>
            <a:r>
              <a:rPr lang="en-GB" b="1" dirty="0">
                <a:solidFill>
                  <a:schemeClr val="accent6">
                    <a:lumMod val="50000"/>
                  </a:schemeClr>
                </a:solidFill>
              </a:rPr>
              <a:t>SA</a:t>
            </a:r>
          </a:p>
          <a:p>
            <a:r>
              <a:rPr lang="en-GB" dirty="0">
                <a:solidFill>
                  <a:schemeClr val="tx1"/>
                </a:solidFill>
              </a:rPr>
              <a:t>The system also asks if it needs to run checks, and the answer is </a:t>
            </a:r>
            <a:r>
              <a:rPr lang="en-GB" b="1" dirty="0">
                <a:solidFill>
                  <a:schemeClr val="accent6">
                    <a:lumMod val="50000"/>
                  </a:schemeClr>
                </a:solidFill>
              </a:rPr>
              <a:t>N</a:t>
            </a:r>
          </a:p>
        </p:txBody>
      </p:sp>
      <p:pic>
        <p:nvPicPr>
          <p:cNvPr id="26" name="Content Placeholder 19">
            <a:extLst>
              <a:ext uri="{FF2B5EF4-FFF2-40B4-BE49-F238E27FC236}">
                <a16:creationId xmlns:a16="http://schemas.microsoft.com/office/drawing/2014/main" id="{B7F2BBB9-A95A-64FE-8168-2AB27700E834}"/>
              </a:ext>
            </a:extLst>
          </p:cNvPr>
          <p:cNvPicPr>
            <a:picLocks noGrp="1" noChangeAspect="1"/>
          </p:cNvPicPr>
          <p:nvPr>
            <p:ph sz="half" idx="17"/>
          </p:nvPr>
        </p:nvPicPr>
        <p:blipFill>
          <a:blip r:embed="rId3" cstate="print">
            <a:extLst>
              <a:ext uri="{28A0092B-C50C-407E-A947-70E740481C1C}">
                <a14:useLocalDpi xmlns:a14="http://schemas.microsoft.com/office/drawing/2010/main" val="0"/>
              </a:ext>
            </a:extLst>
          </a:blip>
          <a:srcRect/>
          <a:stretch>
            <a:fillRect/>
          </a:stretch>
        </p:blipFill>
        <p:spPr>
          <a:xfrm>
            <a:off x="4858250" y="1285590"/>
            <a:ext cx="3824288" cy="2700783"/>
          </a:xfrm>
        </p:spPr>
      </p:pic>
    </p:spTree>
    <p:extLst>
      <p:ext uri="{BB962C8B-B14F-4D97-AF65-F5344CB8AC3E}">
        <p14:creationId xmlns:p14="http://schemas.microsoft.com/office/powerpoint/2010/main" val="2793564034"/>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58FE527-8BC9-3530-4CF9-484B95167290}"/>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BB5F0C9D-1F88-388B-16F4-9CDA79641981}"/>
              </a:ext>
            </a:extLst>
          </p:cNvPr>
          <p:cNvSpPr>
            <a:spLocks noGrp="1"/>
          </p:cNvSpPr>
          <p:nvPr>
            <p:ph type="pic" sz="quarter" idx="11"/>
          </p:nvPr>
        </p:nvSpPr>
        <p:spPr/>
      </p:sp>
      <p:sp>
        <p:nvSpPr>
          <p:cNvPr id="4" name="Content Placeholder 3">
            <a:extLst>
              <a:ext uri="{FF2B5EF4-FFF2-40B4-BE49-F238E27FC236}">
                <a16:creationId xmlns:a16="http://schemas.microsoft.com/office/drawing/2014/main" id="{2B2FCE5C-723D-0E69-E429-155D40A63251}"/>
              </a:ext>
            </a:extLst>
          </p:cNvPr>
          <p:cNvSpPr>
            <a:spLocks noGrp="1"/>
          </p:cNvSpPr>
          <p:nvPr>
            <p:ph idx="1"/>
          </p:nvPr>
        </p:nvSpPr>
        <p:spPr/>
        <p:txBody>
          <a:bodyPr/>
          <a:lstStyle/>
          <a:p>
            <a:r>
              <a:rPr lang="en-GB" dirty="0"/>
              <a:t>PiDP10 user manual: </a:t>
            </a:r>
            <a:r>
              <a:rPr lang="en-GB" dirty="0">
                <a:hlinkClick r:id="rId2"/>
              </a:rPr>
              <a:t>https://obsolescence.dev/pidp10-sw/PiDP-10_Manual.pdf</a:t>
            </a:r>
            <a:endParaRPr lang="en-GB" dirty="0"/>
          </a:p>
          <a:p>
            <a:r>
              <a:rPr lang="en-GB" dirty="0"/>
              <a:t>ITS user manual: </a:t>
            </a:r>
            <a:r>
              <a:rPr lang="en-GB" dirty="0">
                <a:hlinkClick r:id="rId3"/>
              </a:rPr>
              <a:t>https://obsolescenceguaranteed.blogspot.com/2020/02/a-turists-guide-to-its.html</a:t>
            </a:r>
            <a:endParaRPr lang="en-GB" dirty="0"/>
          </a:p>
          <a:p>
            <a:r>
              <a:rPr lang="en-GB" dirty="0"/>
              <a:t>Primer on ITS: </a:t>
            </a:r>
            <a:r>
              <a:rPr lang="en-GB" dirty="0">
                <a:hlinkClick r:id="rId4"/>
              </a:rPr>
              <a:t>https://github.com/PDP-10/its/blob/master/doc/_info_/its.primer</a:t>
            </a:r>
            <a:endParaRPr lang="en-GB" dirty="0"/>
          </a:p>
          <a:p>
            <a:r>
              <a:rPr lang="en-GB" dirty="0"/>
              <a:t>Wiki: </a:t>
            </a:r>
            <a:r>
              <a:rPr lang="en-GB" dirty="0">
                <a:hlinkClick r:id="rId5"/>
              </a:rPr>
              <a:t>https://github.com/larsbrinkhoff/its-manual/wiki</a:t>
            </a:r>
            <a:endParaRPr lang="en-GB" dirty="0"/>
          </a:p>
          <a:p>
            <a:r>
              <a:rPr lang="en-GB" dirty="0"/>
              <a:t>Emacs: </a:t>
            </a:r>
            <a:r>
              <a:rPr lang="en-GB" dirty="0">
                <a:hlinkClick r:id="rId6"/>
              </a:rPr>
              <a:t>https://www.gnu.org/software/emacs/refcards/pdf/refcard.pdf</a:t>
            </a:r>
            <a:endParaRPr lang="en-GB" dirty="0"/>
          </a:p>
          <a:p>
            <a:r>
              <a:rPr lang="en-GB" dirty="0"/>
              <a:t>PDP-10 Assembler: </a:t>
            </a:r>
            <a:r>
              <a:rPr lang="en-GB" dirty="0">
                <a:hlinkClick r:id="rId7"/>
              </a:rPr>
              <a:t>http://pdp10.nocrew.org/docs/instruction-set/pdp-10.html</a:t>
            </a:r>
            <a:endParaRPr lang="en-GB" dirty="0"/>
          </a:p>
          <a:p>
            <a:endParaRPr lang="en-GB" dirty="0"/>
          </a:p>
          <a:p>
            <a:endParaRPr lang="en-GB" dirty="0"/>
          </a:p>
          <a:p>
            <a:endParaRPr lang="en-GB" dirty="0"/>
          </a:p>
          <a:p>
            <a:endParaRPr lang="en-GB" dirty="0"/>
          </a:p>
        </p:txBody>
      </p:sp>
      <p:sp>
        <p:nvSpPr>
          <p:cNvPr id="3" name="Title 2">
            <a:extLst>
              <a:ext uri="{FF2B5EF4-FFF2-40B4-BE49-F238E27FC236}">
                <a16:creationId xmlns:a16="http://schemas.microsoft.com/office/drawing/2014/main" id="{046F587D-9C28-C4C3-C1F9-5F5DE4698DD1}"/>
              </a:ext>
            </a:extLst>
          </p:cNvPr>
          <p:cNvSpPr>
            <a:spLocks noGrp="1"/>
          </p:cNvSpPr>
          <p:nvPr>
            <p:ph type="title"/>
          </p:nvPr>
        </p:nvSpPr>
        <p:spPr/>
        <p:txBody>
          <a:bodyPr/>
          <a:lstStyle/>
          <a:p>
            <a:r>
              <a:rPr lang="en-GB" dirty="0"/>
              <a:t>Documentation</a:t>
            </a:r>
          </a:p>
        </p:txBody>
      </p:sp>
    </p:spTree>
    <p:extLst>
      <p:ext uri="{BB962C8B-B14F-4D97-AF65-F5344CB8AC3E}">
        <p14:creationId xmlns:p14="http://schemas.microsoft.com/office/powerpoint/2010/main" val="1889083280"/>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869BC75-8AC9-DDBF-FB81-C7EBB44F3714}"/>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3CFE4865-2E45-5460-D288-453109D48A17}"/>
              </a:ext>
            </a:extLst>
          </p:cNvPr>
          <p:cNvSpPr>
            <a:spLocks noGrp="1"/>
          </p:cNvSpPr>
          <p:nvPr>
            <p:ph type="pic" sz="quarter" idx="11"/>
          </p:nvPr>
        </p:nvSpPr>
        <p:spPr/>
      </p:sp>
      <p:sp>
        <p:nvSpPr>
          <p:cNvPr id="4" name="Title 3">
            <a:extLst>
              <a:ext uri="{FF2B5EF4-FFF2-40B4-BE49-F238E27FC236}">
                <a16:creationId xmlns:a16="http://schemas.microsoft.com/office/drawing/2014/main" id="{BF017234-B635-5535-2126-885351AD80E4}"/>
              </a:ext>
            </a:extLst>
          </p:cNvPr>
          <p:cNvSpPr>
            <a:spLocks noGrp="1"/>
          </p:cNvSpPr>
          <p:nvPr>
            <p:ph type="title"/>
          </p:nvPr>
        </p:nvSpPr>
        <p:spPr>
          <a:xfrm>
            <a:off x="467547" y="410829"/>
            <a:ext cx="5472605" cy="246221"/>
          </a:xfrm>
        </p:spPr>
        <p:txBody>
          <a:bodyPr/>
          <a:lstStyle/>
          <a:p>
            <a:r>
              <a:rPr lang="en-GB" dirty="0"/>
              <a:t>Booting the system #3</a:t>
            </a:r>
          </a:p>
        </p:txBody>
      </p:sp>
      <p:sp>
        <p:nvSpPr>
          <p:cNvPr id="5" name="Content Placeholder 4">
            <a:extLst>
              <a:ext uri="{FF2B5EF4-FFF2-40B4-BE49-F238E27FC236}">
                <a16:creationId xmlns:a16="http://schemas.microsoft.com/office/drawing/2014/main" id="{1A811983-E0C7-12A1-F5E1-75D83D39FEB0}"/>
              </a:ext>
            </a:extLst>
          </p:cNvPr>
          <p:cNvSpPr>
            <a:spLocks noGrp="1"/>
          </p:cNvSpPr>
          <p:nvPr>
            <p:ph sz="half" idx="16"/>
          </p:nvPr>
        </p:nvSpPr>
        <p:spPr/>
        <p:txBody>
          <a:bodyPr/>
          <a:lstStyle/>
          <a:p>
            <a:r>
              <a:rPr lang="en-GB" dirty="0">
                <a:solidFill>
                  <a:schemeClr val="tx1"/>
                </a:solidFill>
              </a:rPr>
              <a:t>When the boot text stops being printed, after the sequence starting with SJ, press Ctrl-C and after a couple of paragraphs about Panda the @prompt appears</a:t>
            </a:r>
          </a:p>
          <a:p>
            <a:r>
              <a:rPr lang="en-GB" dirty="0">
                <a:solidFill>
                  <a:schemeClr val="tx1"/>
                </a:solidFill>
              </a:rPr>
              <a:t>The @ is the unprivileged user prompt</a:t>
            </a:r>
          </a:p>
          <a:p>
            <a:endParaRPr lang="en-GB" dirty="0"/>
          </a:p>
        </p:txBody>
      </p:sp>
      <p:pic>
        <p:nvPicPr>
          <p:cNvPr id="11" name="Content Placeholder 7">
            <a:extLst>
              <a:ext uri="{FF2B5EF4-FFF2-40B4-BE49-F238E27FC236}">
                <a16:creationId xmlns:a16="http://schemas.microsoft.com/office/drawing/2014/main" id="{98486DE8-7970-C4CB-31C0-A0914A1EC9EA}"/>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858250" y="1190404"/>
            <a:ext cx="3696358" cy="3724275"/>
          </a:xfrm>
        </p:spPr>
      </p:pic>
    </p:spTree>
    <p:extLst>
      <p:ext uri="{BB962C8B-B14F-4D97-AF65-F5344CB8AC3E}">
        <p14:creationId xmlns:p14="http://schemas.microsoft.com/office/powerpoint/2010/main" val="218551785"/>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54069CB-A22D-CAAB-A0E6-999147CC315E}"/>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D201EC9C-F3F3-7A0A-F1DD-03A898DB00F3}"/>
              </a:ext>
            </a:extLst>
          </p:cNvPr>
          <p:cNvSpPr>
            <a:spLocks noGrp="1"/>
          </p:cNvSpPr>
          <p:nvPr>
            <p:ph type="pic" sz="quarter" idx="11"/>
          </p:nvPr>
        </p:nvSpPr>
        <p:spPr/>
      </p:sp>
      <p:sp>
        <p:nvSpPr>
          <p:cNvPr id="4" name="Title 3">
            <a:extLst>
              <a:ext uri="{FF2B5EF4-FFF2-40B4-BE49-F238E27FC236}">
                <a16:creationId xmlns:a16="http://schemas.microsoft.com/office/drawing/2014/main" id="{7DF2F662-687D-8314-6184-F3554EBED7C9}"/>
              </a:ext>
            </a:extLst>
          </p:cNvPr>
          <p:cNvSpPr>
            <a:spLocks noGrp="1"/>
          </p:cNvSpPr>
          <p:nvPr>
            <p:ph type="title"/>
          </p:nvPr>
        </p:nvSpPr>
        <p:spPr>
          <a:xfrm>
            <a:off x="467547" y="410829"/>
            <a:ext cx="5472605" cy="246221"/>
          </a:xfrm>
        </p:spPr>
        <p:txBody>
          <a:bodyPr/>
          <a:lstStyle/>
          <a:p>
            <a:r>
              <a:rPr lang="en-GB" dirty="0"/>
              <a:t>Logging in and out </a:t>
            </a:r>
          </a:p>
        </p:txBody>
      </p:sp>
      <p:sp>
        <p:nvSpPr>
          <p:cNvPr id="5" name="Content Placeholder 4">
            <a:extLst>
              <a:ext uri="{FF2B5EF4-FFF2-40B4-BE49-F238E27FC236}">
                <a16:creationId xmlns:a16="http://schemas.microsoft.com/office/drawing/2014/main" id="{41370926-8A61-D42F-2EE2-E4CBBC12EAFF}"/>
              </a:ext>
            </a:extLst>
          </p:cNvPr>
          <p:cNvSpPr>
            <a:spLocks noGrp="1"/>
          </p:cNvSpPr>
          <p:nvPr>
            <p:ph sz="half" idx="16"/>
          </p:nvPr>
        </p:nvSpPr>
        <p:spPr/>
        <p:txBody>
          <a:bodyPr/>
          <a:lstStyle/>
          <a:p>
            <a:r>
              <a:rPr lang="en-GB" dirty="0"/>
              <a:t>Type </a:t>
            </a:r>
            <a:r>
              <a:rPr lang="en-GB" b="1" dirty="0">
                <a:solidFill>
                  <a:schemeClr val="tx1"/>
                </a:solidFill>
              </a:rPr>
              <a:t>term vt100 </a:t>
            </a:r>
            <a:r>
              <a:rPr lang="en-GB" dirty="0"/>
              <a:t>so that the backspace key works properly</a:t>
            </a:r>
          </a:p>
          <a:p>
            <a:r>
              <a:rPr lang="en-GB" dirty="0"/>
              <a:t>At the @ prompt, type </a:t>
            </a:r>
            <a:r>
              <a:rPr lang="en-GB" b="1" dirty="0">
                <a:solidFill>
                  <a:schemeClr val="accent6">
                    <a:lumMod val="50000"/>
                  </a:schemeClr>
                </a:solidFill>
              </a:rPr>
              <a:t>login operator</a:t>
            </a:r>
          </a:p>
          <a:p>
            <a:r>
              <a:rPr lang="en-GB" dirty="0">
                <a:solidFill>
                  <a:schemeClr val="accent6">
                    <a:lumMod val="50000"/>
                  </a:schemeClr>
                </a:solidFill>
              </a:rPr>
              <a:t>At the password prompt, type </a:t>
            </a:r>
            <a:r>
              <a:rPr lang="en-GB" b="1" dirty="0">
                <a:solidFill>
                  <a:schemeClr val="accent6">
                    <a:lumMod val="50000"/>
                  </a:schemeClr>
                </a:solidFill>
              </a:rPr>
              <a:t>dec-2</a:t>
            </a:r>
            <a:r>
              <a:rPr lang="en-GB" b="1" dirty="0">
                <a:solidFill>
                  <a:schemeClr val="tx1"/>
                </a:solidFill>
              </a:rPr>
              <a:t>0</a:t>
            </a:r>
          </a:p>
          <a:p>
            <a:r>
              <a:rPr lang="en-GB" dirty="0">
                <a:solidFill>
                  <a:schemeClr val="tx1"/>
                </a:solidFill>
              </a:rPr>
              <a:t>Nothing is printed to show that the login is successful, so type </a:t>
            </a:r>
            <a:r>
              <a:rPr lang="en-GB" b="1" dirty="0" err="1">
                <a:solidFill>
                  <a:schemeClr val="accent6">
                    <a:lumMod val="50000"/>
                  </a:schemeClr>
                </a:solidFill>
              </a:rPr>
              <a:t>dir</a:t>
            </a:r>
            <a:endParaRPr lang="en-GB" b="1" dirty="0">
              <a:solidFill>
                <a:schemeClr val="accent6">
                  <a:lumMod val="50000"/>
                </a:schemeClr>
              </a:solidFill>
            </a:endParaRPr>
          </a:p>
          <a:p>
            <a:r>
              <a:rPr lang="en-GB" dirty="0">
                <a:solidFill>
                  <a:schemeClr val="tx1"/>
                </a:solidFill>
              </a:rPr>
              <a:t>Type l</a:t>
            </a:r>
            <a:r>
              <a:rPr lang="en-GB" b="1" dirty="0">
                <a:solidFill>
                  <a:schemeClr val="accent6">
                    <a:lumMod val="50000"/>
                  </a:schemeClr>
                </a:solidFill>
              </a:rPr>
              <a:t>ogout</a:t>
            </a:r>
            <a:r>
              <a:rPr lang="en-GB" dirty="0">
                <a:solidFill>
                  <a:schemeClr val="tx1"/>
                </a:solidFill>
              </a:rPr>
              <a:t> to log out</a:t>
            </a:r>
          </a:p>
        </p:txBody>
      </p:sp>
      <p:pic>
        <p:nvPicPr>
          <p:cNvPr id="14" name="Content Placeholder 7">
            <a:extLst>
              <a:ext uri="{FF2B5EF4-FFF2-40B4-BE49-F238E27FC236}">
                <a16:creationId xmlns:a16="http://schemas.microsoft.com/office/drawing/2014/main" id="{FD3C9D2D-0354-A40E-FEFC-DD3DFBC427F0}"/>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b="-12116"/>
          <a:stretch>
            <a:fillRect/>
          </a:stretch>
        </p:blipFill>
        <p:spPr>
          <a:xfrm>
            <a:off x="4858250" y="1330687"/>
            <a:ext cx="3883078" cy="2754752"/>
          </a:xfrm>
        </p:spPr>
      </p:pic>
    </p:spTree>
    <p:extLst>
      <p:ext uri="{BB962C8B-B14F-4D97-AF65-F5344CB8AC3E}">
        <p14:creationId xmlns:p14="http://schemas.microsoft.com/office/powerpoint/2010/main" val="3758476040"/>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27A49EB-DBD9-222D-59EF-C021D4D1B1B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C8F5FBB0-8F04-885C-FC78-45056031FEE2}"/>
              </a:ext>
            </a:extLst>
          </p:cNvPr>
          <p:cNvSpPr>
            <a:spLocks noGrp="1"/>
          </p:cNvSpPr>
          <p:nvPr>
            <p:ph type="pic" sz="quarter" idx="11"/>
          </p:nvPr>
        </p:nvSpPr>
        <p:spPr/>
      </p:sp>
      <p:sp>
        <p:nvSpPr>
          <p:cNvPr id="4" name="Title 3">
            <a:extLst>
              <a:ext uri="{FF2B5EF4-FFF2-40B4-BE49-F238E27FC236}">
                <a16:creationId xmlns:a16="http://schemas.microsoft.com/office/drawing/2014/main" id="{3953D209-1360-7F7C-40F7-29E75CFA9A99}"/>
              </a:ext>
            </a:extLst>
          </p:cNvPr>
          <p:cNvSpPr>
            <a:spLocks noGrp="1"/>
          </p:cNvSpPr>
          <p:nvPr>
            <p:ph type="title"/>
          </p:nvPr>
        </p:nvSpPr>
        <p:spPr>
          <a:xfrm>
            <a:off x="467547" y="410829"/>
            <a:ext cx="5472605" cy="246221"/>
          </a:xfrm>
        </p:spPr>
        <p:txBody>
          <a:bodyPr/>
          <a:lstStyle/>
          <a:p>
            <a:r>
              <a:rPr lang="en-GB" dirty="0"/>
              <a:t>Running Commands during login</a:t>
            </a:r>
          </a:p>
        </p:txBody>
      </p:sp>
      <p:sp>
        <p:nvSpPr>
          <p:cNvPr id="5" name="Content Placeholder 4">
            <a:extLst>
              <a:ext uri="{FF2B5EF4-FFF2-40B4-BE49-F238E27FC236}">
                <a16:creationId xmlns:a16="http://schemas.microsoft.com/office/drawing/2014/main" id="{AE2BA4EC-EEB6-B4D8-A05D-E509571A4D25}"/>
              </a:ext>
            </a:extLst>
          </p:cNvPr>
          <p:cNvSpPr>
            <a:spLocks noGrp="1"/>
          </p:cNvSpPr>
          <p:nvPr>
            <p:ph sz="half" idx="16"/>
          </p:nvPr>
        </p:nvSpPr>
        <p:spPr/>
        <p:txBody>
          <a:bodyPr/>
          <a:lstStyle/>
          <a:p>
            <a:r>
              <a:rPr lang="en-GB" dirty="0"/>
              <a:t>Create a new file called login.cmd, using at the @ prompt </a:t>
            </a:r>
            <a:r>
              <a:rPr lang="en-GB" b="1" dirty="0">
                <a:solidFill>
                  <a:schemeClr val="accent6">
                    <a:lumMod val="50000"/>
                  </a:schemeClr>
                </a:solidFill>
              </a:rPr>
              <a:t>create login.cmd </a:t>
            </a:r>
          </a:p>
          <a:p>
            <a:r>
              <a:rPr lang="en-GB" dirty="0">
                <a:solidFill>
                  <a:schemeClr val="accent6">
                    <a:lumMod val="50000"/>
                  </a:schemeClr>
                </a:solidFill>
              </a:rPr>
              <a:t>Into the Emacs screen type </a:t>
            </a:r>
            <a:r>
              <a:rPr lang="en-GB" b="1" dirty="0">
                <a:solidFill>
                  <a:schemeClr val="accent6">
                    <a:lumMod val="50000"/>
                  </a:schemeClr>
                </a:solidFill>
              </a:rPr>
              <a:t>TERMINAL VT100</a:t>
            </a:r>
          </a:p>
          <a:p>
            <a:r>
              <a:rPr lang="en-GB" dirty="0">
                <a:solidFill>
                  <a:schemeClr val="accent6">
                    <a:lumMod val="50000"/>
                  </a:schemeClr>
                </a:solidFill>
              </a:rPr>
              <a:t>Save the file with Ctrl-X Ctrl-S, and exit Emacs using Ctrl-X Ctrl-C</a:t>
            </a:r>
          </a:p>
          <a:p>
            <a:r>
              <a:rPr lang="en-GB" dirty="0">
                <a:solidFill>
                  <a:schemeClr val="accent6">
                    <a:lumMod val="50000"/>
                  </a:schemeClr>
                </a:solidFill>
              </a:rPr>
              <a:t>The current terminal mode can be displayed using </a:t>
            </a:r>
            <a:r>
              <a:rPr lang="en-GB" b="1" dirty="0">
                <a:solidFill>
                  <a:schemeClr val="accent6">
                    <a:lumMod val="50000"/>
                  </a:schemeClr>
                </a:solidFill>
              </a:rPr>
              <a:t>information terminal-mode</a:t>
            </a:r>
          </a:p>
          <a:p>
            <a:endParaRPr lang="en-GB" b="1" dirty="0">
              <a:solidFill>
                <a:schemeClr val="tx1"/>
              </a:solidFill>
            </a:endParaRPr>
          </a:p>
        </p:txBody>
      </p:sp>
      <p:pic>
        <p:nvPicPr>
          <p:cNvPr id="15" name="Content Placeholder 7">
            <a:extLst>
              <a:ext uri="{FF2B5EF4-FFF2-40B4-BE49-F238E27FC236}">
                <a16:creationId xmlns:a16="http://schemas.microsoft.com/office/drawing/2014/main" id="{73BAEF06-DEB2-AD6C-077C-AC0F84D93041}"/>
              </a:ext>
            </a:extLst>
          </p:cNvPr>
          <p:cNvPicPr>
            <a:picLocks noGrp="1" noChangeAspect="1"/>
          </p:cNvPicPr>
          <p:nvPr>
            <p:ph sz="half" idx="17"/>
          </p:nvPr>
        </p:nvPicPr>
        <p:blipFill>
          <a:blip r:embed="rId2" cstate="print">
            <a:extLst>
              <a:ext uri="{28A0092B-C50C-407E-A947-70E740481C1C}">
                <a14:useLocalDpi xmlns:a14="http://schemas.microsoft.com/office/drawing/2010/main" val="0"/>
              </a:ext>
            </a:extLst>
          </a:blip>
          <a:srcRect/>
          <a:stretch>
            <a:fillRect/>
          </a:stretch>
        </p:blipFill>
        <p:spPr>
          <a:xfrm>
            <a:off x="4572000" y="1201042"/>
            <a:ext cx="3824288" cy="3713637"/>
          </a:xfrm>
          <a:prstGeom prst="rect">
            <a:avLst/>
          </a:prstGeom>
        </p:spPr>
      </p:pic>
    </p:spTree>
    <p:extLst>
      <p:ext uri="{BB962C8B-B14F-4D97-AF65-F5344CB8AC3E}">
        <p14:creationId xmlns:p14="http://schemas.microsoft.com/office/powerpoint/2010/main" val="2549446312"/>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6821A95-B300-F5EC-AE08-6D71863C520B}"/>
              </a:ext>
            </a:extLst>
          </p:cNvPr>
          <p:cNvSpPr>
            <a:spLocks noGrp="1"/>
          </p:cNvSpPr>
          <p:nvPr>
            <p:ph type="pic" sz="quarter" idx="10"/>
          </p:nvPr>
        </p:nvSpPr>
        <p:spPr/>
      </p:sp>
      <p:sp>
        <p:nvSpPr>
          <p:cNvPr id="15" name="Picture Placeholder 14">
            <a:extLst>
              <a:ext uri="{FF2B5EF4-FFF2-40B4-BE49-F238E27FC236}">
                <a16:creationId xmlns:a16="http://schemas.microsoft.com/office/drawing/2014/main" id="{FC478EF5-056B-FF1F-B41C-A043263D2AA2}"/>
              </a:ext>
            </a:extLst>
          </p:cNvPr>
          <p:cNvSpPr>
            <a:spLocks noGrp="1"/>
          </p:cNvSpPr>
          <p:nvPr>
            <p:ph type="pic" sz="quarter" idx="11"/>
          </p:nvPr>
        </p:nvSpPr>
        <p:spPr/>
      </p:sp>
      <p:sp>
        <p:nvSpPr>
          <p:cNvPr id="5" name="Content Placeholder 4">
            <a:extLst>
              <a:ext uri="{FF2B5EF4-FFF2-40B4-BE49-F238E27FC236}">
                <a16:creationId xmlns:a16="http://schemas.microsoft.com/office/drawing/2014/main" id="{2074BF9E-C133-2478-FC61-D6EA1F6D1FC9}"/>
              </a:ext>
            </a:extLst>
          </p:cNvPr>
          <p:cNvSpPr>
            <a:spLocks noGrp="1"/>
          </p:cNvSpPr>
          <p:nvPr>
            <p:ph idx="1"/>
          </p:nvPr>
        </p:nvSpPr>
        <p:spPr>
          <a:xfrm>
            <a:off x="467544" y="1295944"/>
            <a:ext cx="8208144" cy="1779030"/>
          </a:xfrm>
        </p:spPr>
        <p:txBody>
          <a:bodyPr/>
          <a:lstStyle/>
          <a:p>
            <a:r>
              <a:rPr lang="en-GB" dirty="0"/>
              <a:t>Privileged status is like sudo or doas on Linux or BSD, requires wheel status</a:t>
            </a:r>
          </a:p>
          <a:p>
            <a:r>
              <a:rPr lang="en-GB" dirty="0"/>
              <a:t>From the @ prompt, type </a:t>
            </a:r>
            <a:r>
              <a:rPr lang="en-GB" b="1" dirty="0">
                <a:solidFill>
                  <a:schemeClr val="accent6">
                    <a:lumMod val="50000"/>
                  </a:schemeClr>
                </a:solidFill>
              </a:rPr>
              <a:t>enable</a:t>
            </a:r>
            <a:r>
              <a:rPr lang="en-GB" dirty="0">
                <a:solidFill>
                  <a:schemeClr val="tx1"/>
                </a:solidFill>
              </a:rPr>
              <a:t> or </a:t>
            </a:r>
            <a:r>
              <a:rPr lang="en-GB" b="1" dirty="0" err="1">
                <a:solidFill>
                  <a:schemeClr val="accent6">
                    <a:lumMod val="50000"/>
                  </a:schemeClr>
                </a:solidFill>
              </a:rPr>
              <a:t>ena</a:t>
            </a:r>
            <a:r>
              <a:rPr lang="en-GB" b="1" dirty="0">
                <a:solidFill>
                  <a:schemeClr val="accent6">
                    <a:lumMod val="50000"/>
                  </a:schemeClr>
                </a:solidFill>
              </a:rPr>
              <a:t> </a:t>
            </a:r>
            <a:r>
              <a:rPr lang="en-GB" dirty="0">
                <a:solidFill>
                  <a:schemeClr val="tx1"/>
                </a:solidFill>
              </a:rPr>
              <a:t>to enable privileged status, a $ prompt indicates that you have privileged status</a:t>
            </a:r>
          </a:p>
          <a:p>
            <a:r>
              <a:rPr lang="en-GB" dirty="0">
                <a:solidFill>
                  <a:schemeClr val="tx1"/>
                </a:solidFill>
              </a:rPr>
              <a:t>After issuing the commands required at the $ prompt, leave privileged status by typing </a:t>
            </a:r>
            <a:r>
              <a:rPr lang="en-GB" b="1" dirty="0">
                <a:solidFill>
                  <a:schemeClr val="accent6">
                    <a:lumMod val="50000"/>
                  </a:schemeClr>
                </a:solidFill>
              </a:rPr>
              <a:t>disable</a:t>
            </a:r>
            <a:r>
              <a:rPr lang="en-GB" dirty="0">
                <a:solidFill>
                  <a:schemeClr val="tx1"/>
                </a:solidFill>
              </a:rPr>
              <a:t> or </a:t>
            </a:r>
            <a:r>
              <a:rPr lang="en-GB" b="1" dirty="0">
                <a:solidFill>
                  <a:schemeClr val="accent6">
                    <a:lumMod val="50000"/>
                  </a:schemeClr>
                </a:solidFill>
              </a:rPr>
              <a:t>dis</a:t>
            </a:r>
            <a:r>
              <a:rPr lang="en-GB" dirty="0">
                <a:solidFill>
                  <a:schemeClr val="tx1"/>
                </a:solidFill>
              </a:rPr>
              <a:t>, which puts you back with the @ prompt</a:t>
            </a:r>
          </a:p>
        </p:txBody>
      </p:sp>
      <p:sp>
        <p:nvSpPr>
          <p:cNvPr id="4" name="Title 3">
            <a:extLst>
              <a:ext uri="{FF2B5EF4-FFF2-40B4-BE49-F238E27FC236}">
                <a16:creationId xmlns:a16="http://schemas.microsoft.com/office/drawing/2014/main" id="{759AEEF5-2593-F679-95C9-1A878D6D39DF}"/>
              </a:ext>
            </a:extLst>
          </p:cNvPr>
          <p:cNvSpPr>
            <a:spLocks noGrp="1"/>
          </p:cNvSpPr>
          <p:nvPr>
            <p:ph type="title"/>
          </p:nvPr>
        </p:nvSpPr>
        <p:spPr/>
        <p:txBody>
          <a:bodyPr/>
          <a:lstStyle/>
          <a:p>
            <a:r>
              <a:rPr lang="en-GB" dirty="0"/>
              <a:t>Privileged status</a:t>
            </a:r>
          </a:p>
        </p:txBody>
      </p:sp>
      <p:pic>
        <p:nvPicPr>
          <p:cNvPr id="16" name="Content Placeholder 7">
            <a:extLst>
              <a:ext uri="{FF2B5EF4-FFF2-40B4-BE49-F238E27FC236}">
                <a16:creationId xmlns:a16="http://schemas.microsoft.com/office/drawing/2014/main" id="{36B43C23-6737-5004-17BF-B707E4AE0F5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7544" y="3203023"/>
            <a:ext cx="7125690" cy="1216033"/>
          </a:xfrm>
          <a:prstGeom prst="rect">
            <a:avLst/>
          </a:prstGeom>
        </p:spPr>
      </p:pic>
    </p:spTree>
    <p:extLst>
      <p:ext uri="{BB962C8B-B14F-4D97-AF65-F5344CB8AC3E}">
        <p14:creationId xmlns:p14="http://schemas.microsoft.com/office/powerpoint/2010/main" val="1734714352"/>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CABA01C-F3C4-1184-5375-E27EFFB7FDAD}"/>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CE5594C2-8C02-262F-7228-520A6177B1C6}"/>
              </a:ext>
            </a:extLst>
          </p:cNvPr>
          <p:cNvSpPr>
            <a:spLocks noGrp="1"/>
          </p:cNvSpPr>
          <p:nvPr>
            <p:ph type="pic" sz="quarter" idx="11"/>
          </p:nvPr>
        </p:nvSpPr>
        <p:spPr/>
      </p:sp>
      <p:sp>
        <p:nvSpPr>
          <p:cNvPr id="5" name="Content Placeholder 4">
            <a:extLst>
              <a:ext uri="{FF2B5EF4-FFF2-40B4-BE49-F238E27FC236}">
                <a16:creationId xmlns:a16="http://schemas.microsoft.com/office/drawing/2014/main" id="{D72587EB-7F5A-A656-28A4-14B1C526C447}"/>
              </a:ext>
            </a:extLst>
          </p:cNvPr>
          <p:cNvSpPr>
            <a:spLocks noGrp="1"/>
          </p:cNvSpPr>
          <p:nvPr>
            <p:ph idx="1"/>
          </p:nvPr>
        </p:nvSpPr>
        <p:spPr>
          <a:xfrm>
            <a:off x="467544" y="1295943"/>
            <a:ext cx="8208144" cy="2005607"/>
          </a:xfrm>
        </p:spPr>
        <p:txBody>
          <a:bodyPr>
            <a:normAutofit fontScale="77500" lnSpcReduction="20000"/>
          </a:bodyPr>
          <a:lstStyle/>
          <a:p>
            <a:r>
              <a:rPr lang="en-GB" dirty="0"/>
              <a:t>To create a new user, you must be logged in, and have wheel status</a:t>
            </a:r>
          </a:p>
          <a:p>
            <a:r>
              <a:rPr lang="en-GB" dirty="0"/>
              <a:t>Enable privileged status at the @ prompt with </a:t>
            </a:r>
            <a:r>
              <a:rPr lang="en-GB" b="1" dirty="0">
                <a:solidFill>
                  <a:schemeClr val="accent6">
                    <a:lumMod val="50000"/>
                  </a:schemeClr>
                </a:solidFill>
              </a:rPr>
              <a:t>enable</a:t>
            </a:r>
          </a:p>
          <a:p>
            <a:r>
              <a:rPr lang="en-GB" dirty="0"/>
              <a:t>At the $ prompt, type </a:t>
            </a:r>
            <a:r>
              <a:rPr lang="en-GB" dirty="0">
                <a:solidFill>
                  <a:schemeClr val="accent6">
                    <a:lumMod val="50000"/>
                  </a:schemeClr>
                </a:solidFill>
              </a:rPr>
              <a:t>Ctrl-</a:t>
            </a:r>
            <a:r>
              <a:rPr lang="en-GB" dirty="0" err="1">
                <a:solidFill>
                  <a:schemeClr val="accent6">
                    <a:lumMod val="50000"/>
                  </a:schemeClr>
                </a:solidFill>
              </a:rPr>
              <a:t>E</a:t>
            </a:r>
            <a:r>
              <a:rPr lang="en-GB" b="1" dirty="0" err="1">
                <a:solidFill>
                  <a:schemeClr val="accent6">
                    <a:lumMod val="50000"/>
                  </a:schemeClr>
                </a:solidFill>
              </a:rPr>
              <a:t>create</a:t>
            </a:r>
            <a:r>
              <a:rPr lang="en-GB" b="1" dirty="0">
                <a:solidFill>
                  <a:schemeClr val="accent6">
                    <a:lumMod val="50000"/>
                  </a:schemeClr>
                </a:solidFill>
              </a:rPr>
              <a:t>        &lt;</a:t>
            </a:r>
            <a:r>
              <a:rPr lang="en-GB" b="1" i="1" dirty="0">
                <a:solidFill>
                  <a:schemeClr val="accent6">
                    <a:lumMod val="50000"/>
                  </a:schemeClr>
                </a:solidFill>
              </a:rPr>
              <a:t>username&gt; password</a:t>
            </a:r>
            <a:r>
              <a:rPr lang="en-GB" i="1" dirty="0">
                <a:solidFill>
                  <a:schemeClr val="tx1"/>
                </a:solidFill>
              </a:rPr>
              <a:t>, for example </a:t>
            </a:r>
            <a:r>
              <a:rPr lang="en-GB" dirty="0">
                <a:solidFill>
                  <a:schemeClr val="tx1"/>
                </a:solidFill>
              </a:rPr>
              <a:t>Ctrl-</a:t>
            </a:r>
            <a:r>
              <a:rPr lang="en-GB" dirty="0" err="1">
                <a:solidFill>
                  <a:schemeClr val="tx1"/>
                </a:solidFill>
              </a:rPr>
              <a:t>E</a:t>
            </a:r>
            <a:r>
              <a:rPr lang="en-GB" b="1" dirty="0" err="1">
                <a:solidFill>
                  <a:schemeClr val="accent6">
                    <a:lumMod val="50000"/>
                  </a:schemeClr>
                </a:solidFill>
              </a:rPr>
              <a:t>create</a:t>
            </a:r>
            <a:r>
              <a:rPr lang="en-GB" b="1" i="1" dirty="0">
                <a:solidFill>
                  <a:schemeClr val="accent6">
                    <a:lumMod val="50000"/>
                  </a:schemeClr>
                </a:solidFill>
              </a:rPr>
              <a:t> &lt;</a:t>
            </a:r>
            <a:r>
              <a:rPr lang="en-GB" b="1" i="1" dirty="0" err="1">
                <a:solidFill>
                  <a:schemeClr val="accent6">
                    <a:lumMod val="50000"/>
                  </a:schemeClr>
                </a:solidFill>
              </a:rPr>
              <a:t>francis</a:t>
            </a:r>
            <a:r>
              <a:rPr lang="en-GB" b="1" i="1" dirty="0">
                <a:solidFill>
                  <a:schemeClr val="accent6">
                    <a:lumMod val="50000"/>
                  </a:schemeClr>
                </a:solidFill>
              </a:rPr>
              <a:t>&gt; </a:t>
            </a:r>
            <a:r>
              <a:rPr lang="en-GB" b="1" dirty="0">
                <a:solidFill>
                  <a:schemeClr val="accent6">
                    <a:lumMod val="50000"/>
                  </a:schemeClr>
                </a:solidFill>
              </a:rPr>
              <a:t>qwerty</a:t>
            </a:r>
          </a:p>
          <a:p>
            <a:r>
              <a:rPr lang="en-GB" dirty="0">
                <a:solidFill>
                  <a:schemeClr val="accent6">
                    <a:lumMod val="50000"/>
                  </a:schemeClr>
                </a:solidFill>
              </a:rPr>
              <a:t>The angled brackets are a mandatory part of the username during creation of the account - the username case is not important</a:t>
            </a:r>
          </a:p>
          <a:p>
            <a:endParaRPr lang="en-GB" dirty="0"/>
          </a:p>
        </p:txBody>
      </p:sp>
      <p:sp>
        <p:nvSpPr>
          <p:cNvPr id="4" name="Title 3">
            <a:extLst>
              <a:ext uri="{FF2B5EF4-FFF2-40B4-BE49-F238E27FC236}">
                <a16:creationId xmlns:a16="http://schemas.microsoft.com/office/drawing/2014/main" id="{14748A6D-9EA1-7DB6-1FC5-8C90CAC34BAA}"/>
              </a:ext>
            </a:extLst>
          </p:cNvPr>
          <p:cNvSpPr>
            <a:spLocks noGrp="1"/>
          </p:cNvSpPr>
          <p:nvPr>
            <p:ph type="title"/>
          </p:nvPr>
        </p:nvSpPr>
        <p:spPr/>
        <p:txBody>
          <a:bodyPr/>
          <a:lstStyle/>
          <a:p>
            <a:r>
              <a:rPr lang="en-GB" dirty="0"/>
              <a:t>Creating a new user #1</a:t>
            </a:r>
          </a:p>
        </p:txBody>
      </p:sp>
      <p:pic>
        <p:nvPicPr>
          <p:cNvPr id="9" name="Picture 8">
            <a:extLst>
              <a:ext uri="{FF2B5EF4-FFF2-40B4-BE49-F238E27FC236}">
                <a16:creationId xmlns:a16="http://schemas.microsoft.com/office/drawing/2014/main" id="{E017B577-45DD-ACE9-38B2-755AB58355BE}"/>
              </a:ext>
            </a:extLst>
          </p:cNvPr>
          <p:cNvPicPr>
            <a:picLocks noChangeAspect="1"/>
          </p:cNvPicPr>
          <p:nvPr/>
        </p:nvPicPr>
        <p:blipFill>
          <a:blip r:embed="rId2"/>
          <a:srcRect b="17782"/>
          <a:stretch>
            <a:fillRect/>
          </a:stretch>
        </p:blipFill>
        <p:spPr>
          <a:xfrm>
            <a:off x="467544" y="3301551"/>
            <a:ext cx="7503111" cy="1547156"/>
          </a:xfrm>
          <a:prstGeom prst="rect">
            <a:avLst/>
          </a:prstGeom>
        </p:spPr>
      </p:pic>
    </p:spTree>
    <p:extLst>
      <p:ext uri="{BB962C8B-B14F-4D97-AF65-F5344CB8AC3E}">
        <p14:creationId xmlns:p14="http://schemas.microsoft.com/office/powerpoint/2010/main" val="272582802"/>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A97B5-0D25-C38E-0EB9-9982E15CC081}"/>
            </a:ext>
          </a:extLst>
        </p:cNvPr>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51BE5C2A-26D3-31E8-080D-08F8C9142AB2}"/>
              </a:ext>
            </a:extLst>
          </p:cNvPr>
          <p:cNvSpPr>
            <a:spLocks noGrp="1"/>
          </p:cNvSpPr>
          <p:nvPr>
            <p:ph type="pic" sz="quarter" idx="10"/>
          </p:nvPr>
        </p:nvSpPr>
        <p:spPr/>
      </p:sp>
      <p:sp>
        <p:nvSpPr>
          <p:cNvPr id="17" name="Picture Placeholder 16">
            <a:extLst>
              <a:ext uri="{FF2B5EF4-FFF2-40B4-BE49-F238E27FC236}">
                <a16:creationId xmlns:a16="http://schemas.microsoft.com/office/drawing/2014/main" id="{0AD6D598-3D6B-EDC4-88F8-88CC1F3E7C6D}"/>
              </a:ext>
            </a:extLst>
          </p:cNvPr>
          <p:cNvSpPr>
            <a:spLocks noGrp="1"/>
          </p:cNvSpPr>
          <p:nvPr>
            <p:ph type="pic" sz="quarter" idx="11"/>
          </p:nvPr>
        </p:nvSpPr>
        <p:spPr/>
      </p:sp>
      <p:sp>
        <p:nvSpPr>
          <p:cNvPr id="5" name="Content Placeholder 4">
            <a:extLst>
              <a:ext uri="{FF2B5EF4-FFF2-40B4-BE49-F238E27FC236}">
                <a16:creationId xmlns:a16="http://schemas.microsoft.com/office/drawing/2014/main" id="{A63CC02D-5265-878C-CAD4-7D98E08EC86A}"/>
              </a:ext>
            </a:extLst>
          </p:cNvPr>
          <p:cNvSpPr>
            <a:spLocks noGrp="1"/>
          </p:cNvSpPr>
          <p:nvPr>
            <p:ph idx="1"/>
          </p:nvPr>
        </p:nvSpPr>
        <p:spPr>
          <a:xfrm>
            <a:off x="467544" y="1295943"/>
            <a:ext cx="8208144" cy="1406797"/>
          </a:xfrm>
        </p:spPr>
        <p:txBody>
          <a:bodyPr>
            <a:normAutofit fontScale="85000" lnSpcReduction="10000"/>
          </a:bodyPr>
          <a:lstStyle/>
          <a:p>
            <a:r>
              <a:rPr lang="en-GB" dirty="0"/>
              <a:t>A new prompt [New] is created by the system, at which point we can enter the user’s privileges</a:t>
            </a:r>
          </a:p>
          <a:p>
            <a:r>
              <a:rPr lang="en-GB" dirty="0">
                <a:solidFill>
                  <a:schemeClr val="accent6">
                    <a:lumMod val="50000"/>
                  </a:schemeClr>
                </a:solidFill>
              </a:rPr>
              <a:t>Against the $$ prompt type </a:t>
            </a:r>
            <a:r>
              <a:rPr lang="en-GB" b="1" dirty="0">
                <a:solidFill>
                  <a:schemeClr val="accent6">
                    <a:lumMod val="50000"/>
                  </a:schemeClr>
                </a:solidFill>
              </a:rPr>
              <a:t>wheel</a:t>
            </a:r>
            <a:r>
              <a:rPr lang="en-GB" dirty="0">
                <a:solidFill>
                  <a:schemeClr val="accent6">
                    <a:lumMod val="50000"/>
                  </a:schemeClr>
                </a:solidFill>
              </a:rPr>
              <a:t>, and then Ctrl-M to end data entry</a:t>
            </a:r>
          </a:p>
          <a:p>
            <a:r>
              <a:rPr lang="en-GB" dirty="0">
                <a:solidFill>
                  <a:schemeClr val="accent6">
                    <a:lumMod val="50000"/>
                  </a:schemeClr>
                </a:solidFill>
              </a:rPr>
              <a:t>At the $ prompt type </a:t>
            </a:r>
            <a:r>
              <a:rPr lang="en-GB" b="1" dirty="0">
                <a:solidFill>
                  <a:schemeClr val="accent6">
                    <a:lumMod val="50000"/>
                  </a:schemeClr>
                </a:solidFill>
              </a:rPr>
              <a:t>disable</a:t>
            </a:r>
            <a:r>
              <a:rPr lang="en-GB" dirty="0">
                <a:solidFill>
                  <a:schemeClr val="accent6">
                    <a:lumMod val="50000"/>
                  </a:schemeClr>
                </a:solidFill>
              </a:rPr>
              <a:t> to go back to the normal user status</a:t>
            </a:r>
          </a:p>
          <a:p>
            <a:endParaRPr lang="en-GB" dirty="0"/>
          </a:p>
        </p:txBody>
      </p:sp>
      <p:sp>
        <p:nvSpPr>
          <p:cNvPr id="4" name="Title 3">
            <a:extLst>
              <a:ext uri="{FF2B5EF4-FFF2-40B4-BE49-F238E27FC236}">
                <a16:creationId xmlns:a16="http://schemas.microsoft.com/office/drawing/2014/main" id="{B4D5F8AC-D191-111E-78ED-69D35A2D497B}"/>
              </a:ext>
            </a:extLst>
          </p:cNvPr>
          <p:cNvSpPr>
            <a:spLocks noGrp="1"/>
          </p:cNvSpPr>
          <p:nvPr>
            <p:ph type="title"/>
          </p:nvPr>
        </p:nvSpPr>
        <p:spPr/>
        <p:txBody>
          <a:bodyPr/>
          <a:lstStyle/>
          <a:p>
            <a:r>
              <a:rPr lang="en-GB" dirty="0"/>
              <a:t>Creating a new user #2</a:t>
            </a:r>
          </a:p>
        </p:txBody>
      </p:sp>
      <p:pic>
        <p:nvPicPr>
          <p:cNvPr id="18" name="Picture 17">
            <a:extLst>
              <a:ext uri="{FF2B5EF4-FFF2-40B4-BE49-F238E27FC236}">
                <a16:creationId xmlns:a16="http://schemas.microsoft.com/office/drawing/2014/main" id="{56E2D51A-ECB7-4EA4-2742-9742B8E59852}"/>
              </a:ext>
            </a:extLst>
          </p:cNvPr>
          <p:cNvPicPr>
            <a:picLocks noChangeAspect="1"/>
          </p:cNvPicPr>
          <p:nvPr/>
        </p:nvPicPr>
        <p:blipFill>
          <a:blip r:embed="rId2"/>
          <a:stretch>
            <a:fillRect/>
          </a:stretch>
        </p:blipFill>
        <p:spPr>
          <a:xfrm>
            <a:off x="467544" y="2816881"/>
            <a:ext cx="7503111" cy="1881771"/>
          </a:xfrm>
          <a:prstGeom prst="rect">
            <a:avLst/>
          </a:prstGeom>
        </p:spPr>
      </p:pic>
    </p:spTree>
    <p:extLst>
      <p:ext uri="{BB962C8B-B14F-4D97-AF65-F5344CB8AC3E}">
        <p14:creationId xmlns:p14="http://schemas.microsoft.com/office/powerpoint/2010/main" val="538520692"/>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04D7C2F-17CF-5123-A94E-E4CD11BF4D68}"/>
              </a:ext>
            </a:extLst>
          </p:cNvPr>
          <p:cNvSpPr>
            <a:spLocks noGrp="1"/>
          </p:cNvSpPr>
          <p:nvPr>
            <p:ph type="pic" sz="quarter" idx="10"/>
          </p:nvPr>
        </p:nvSpPr>
        <p:spPr/>
      </p:sp>
      <p:sp>
        <p:nvSpPr>
          <p:cNvPr id="12" name="Picture Placeholder 11">
            <a:extLst>
              <a:ext uri="{FF2B5EF4-FFF2-40B4-BE49-F238E27FC236}">
                <a16:creationId xmlns:a16="http://schemas.microsoft.com/office/drawing/2014/main" id="{CAD9672B-DB34-633C-2296-6550CDF6B972}"/>
              </a:ext>
            </a:extLst>
          </p:cNvPr>
          <p:cNvSpPr>
            <a:spLocks noGrp="1"/>
          </p:cNvSpPr>
          <p:nvPr>
            <p:ph type="pic" sz="quarter" idx="11"/>
          </p:nvPr>
        </p:nvSpPr>
        <p:spPr/>
      </p:sp>
      <p:sp>
        <p:nvSpPr>
          <p:cNvPr id="5" name="Content Placeholder 4">
            <a:extLst>
              <a:ext uri="{FF2B5EF4-FFF2-40B4-BE49-F238E27FC236}">
                <a16:creationId xmlns:a16="http://schemas.microsoft.com/office/drawing/2014/main" id="{825C8730-30EC-EB0E-FB8E-5D0B5BA12984}"/>
              </a:ext>
            </a:extLst>
          </p:cNvPr>
          <p:cNvSpPr>
            <a:spLocks noGrp="1"/>
          </p:cNvSpPr>
          <p:nvPr>
            <p:ph idx="1"/>
          </p:nvPr>
        </p:nvSpPr>
        <p:spPr>
          <a:xfrm>
            <a:off x="467544" y="1295943"/>
            <a:ext cx="8208144" cy="2272645"/>
          </a:xfrm>
        </p:spPr>
        <p:txBody>
          <a:bodyPr/>
          <a:lstStyle/>
          <a:p>
            <a:r>
              <a:rPr lang="en-GB" dirty="0"/>
              <a:t>To shut down the system, you must be logged in, and have wheel status</a:t>
            </a:r>
          </a:p>
          <a:p>
            <a:r>
              <a:rPr lang="en-GB" dirty="0"/>
              <a:t>Enable privileged status at the @ prompt with </a:t>
            </a:r>
            <a:r>
              <a:rPr lang="en-GB" b="1" dirty="0">
                <a:solidFill>
                  <a:schemeClr val="accent6">
                    <a:lumMod val="50000"/>
                  </a:schemeClr>
                </a:solidFill>
              </a:rPr>
              <a:t>enable</a:t>
            </a:r>
          </a:p>
          <a:p>
            <a:r>
              <a:rPr lang="en-GB" dirty="0"/>
              <a:t>Then type Ctrl-E </a:t>
            </a:r>
            <a:r>
              <a:rPr lang="en-GB" b="1" dirty="0">
                <a:solidFill>
                  <a:schemeClr val="accent6">
                    <a:lumMod val="50000"/>
                  </a:schemeClr>
                </a:solidFill>
              </a:rPr>
              <a:t>cease now</a:t>
            </a:r>
          </a:p>
          <a:p>
            <a:r>
              <a:rPr lang="en-GB" dirty="0"/>
              <a:t>The system will ask for confirmation, which is supplied by pressing the Enter key</a:t>
            </a:r>
          </a:p>
          <a:p>
            <a:r>
              <a:rPr lang="en-GB" dirty="0"/>
              <a:t>Wait for the message “Shutdown complete”</a:t>
            </a:r>
          </a:p>
          <a:p>
            <a:r>
              <a:rPr lang="en-GB" dirty="0"/>
              <a:t>On the Pi terminal, run </a:t>
            </a:r>
            <a:r>
              <a:rPr lang="en-GB" b="1" dirty="0">
                <a:solidFill>
                  <a:schemeClr val="accent6">
                    <a:lumMod val="50000"/>
                  </a:schemeClr>
                </a:solidFill>
              </a:rPr>
              <a:t>pdpcontrol stop</a:t>
            </a:r>
          </a:p>
        </p:txBody>
      </p:sp>
      <p:sp>
        <p:nvSpPr>
          <p:cNvPr id="4" name="Title 3">
            <a:extLst>
              <a:ext uri="{FF2B5EF4-FFF2-40B4-BE49-F238E27FC236}">
                <a16:creationId xmlns:a16="http://schemas.microsoft.com/office/drawing/2014/main" id="{71BB6A47-00AE-DD02-44ED-4475C375D50D}"/>
              </a:ext>
            </a:extLst>
          </p:cNvPr>
          <p:cNvSpPr>
            <a:spLocks noGrp="1"/>
          </p:cNvSpPr>
          <p:nvPr>
            <p:ph type="title"/>
          </p:nvPr>
        </p:nvSpPr>
        <p:spPr/>
        <p:txBody>
          <a:bodyPr/>
          <a:lstStyle/>
          <a:p>
            <a:r>
              <a:rPr lang="en-GB" dirty="0"/>
              <a:t>Shutting down the PDP-10</a:t>
            </a:r>
          </a:p>
        </p:txBody>
      </p:sp>
      <p:pic>
        <p:nvPicPr>
          <p:cNvPr id="13" name="Content Placeholder 7">
            <a:extLst>
              <a:ext uri="{FF2B5EF4-FFF2-40B4-BE49-F238E27FC236}">
                <a16:creationId xmlns:a16="http://schemas.microsoft.com/office/drawing/2014/main" id="{62D324DB-37C8-C35E-E83D-BDF3C605969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7544" y="3598243"/>
            <a:ext cx="7541375" cy="1289738"/>
          </a:xfrm>
          <a:prstGeom prst="rect">
            <a:avLst/>
          </a:prstGeom>
        </p:spPr>
      </p:pic>
    </p:spTree>
    <p:extLst>
      <p:ext uri="{BB962C8B-B14F-4D97-AF65-F5344CB8AC3E}">
        <p14:creationId xmlns:p14="http://schemas.microsoft.com/office/powerpoint/2010/main" val="3402585628"/>
      </p:ext>
    </p:extLst>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E2903-B0C5-F9F9-9CF7-E42013A7A82A}"/>
            </a:ext>
          </a:extLst>
        </p:cNvPr>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7D93B05-E148-00AE-C1E2-233D8F13667D}"/>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786D75A2-D9A9-60F9-D047-6B67C4C71AE8}"/>
              </a:ext>
            </a:extLst>
          </p:cNvPr>
          <p:cNvSpPr>
            <a:spLocks noGrp="1"/>
          </p:cNvSpPr>
          <p:nvPr>
            <p:ph type="pic" sz="quarter" idx="11"/>
          </p:nvPr>
        </p:nvSpPr>
        <p:spPr/>
      </p:sp>
      <p:sp>
        <p:nvSpPr>
          <p:cNvPr id="5" name="Content Placeholder 4">
            <a:extLst>
              <a:ext uri="{FF2B5EF4-FFF2-40B4-BE49-F238E27FC236}">
                <a16:creationId xmlns:a16="http://schemas.microsoft.com/office/drawing/2014/main" id="{51CAD6AB-76D3-9DE4-F65D-E93F9C999E57}"/>
              </a:ext>
            </a:extLst>
          </p:cNvPr>
          <p:cNvSpPr>
            <a:spLocks noGrp="1"/>
          </p:cNvSpPr>
          <p:nvPr>
            <p:ph idx="1"/>
          </p:nvPr>
        </p:nvSpPr>
        <p:spPr/>
        <p:txBody>
          <a:bodyPr/>
          <a:lstStyle/>
          <a:p>
            <a:r>
              <a:rPr lang="en-GB" dirty="0"/>
              <a:t>A user name cannot contain more than 6 letters, and are all upper case</a:t>
            </a:r>
          </a:p>
          <a:p>
            <a:r>
              <a:rPr lang="en-GB" dirty="0"/>
              <a:t>A filename comes in four parts:</a:t>
            </a:r>
          </a:p>
          <a:p>
            <a:pPr lvl="1"/>
            <a:r>
              <a:rPr lang="en-GB" dirty="0"/>
              <a:t>Device, followed by a colon</a:t>
            </a:r>
          </a:p>
          <a:p>
            <a:pPr lvl="1"/>
            <a:r>
              <a:rPr lang="en-GB" dirty="0"/>
              <a:t>Folder, followed by a semi-colon</a:t>
            </a:r>
          </a:p>
          <a:p>
            <a:pPr lvl="1"/>
            <a:r>
              <a:rPr lang="en-GB" dirty="0"/>
              <a:t>First and second parts of the filename, separated by a space</a:t>
            </a:r>
          </a:p>
          <a:p>
            <a:pPr lvl="1"/>
            <a:r>
              <a:rPr lang="en-GB" dirty="0"/>
              <a:t>Written </a:t>
            </a:r>
            <a:r>
              <a:rPr lang="en-GB" b="1" dirty="0" err="1">
                <a:solidFill>
                  <a:schemeClr val="accent6">
                    <a:lumMod val="50000"/>
                  </a:schemeClr>
                </a:solidFill>
              </a:rPr>
              <a:t>Device:Folder;First</a:t>
            </a:r>
            <a:r>
              <a:rPr lang="en-GB" b="1" dirty="0">
                <a:solidFill>
                  <a:schemeClr val="accent6">
                    <a:lumMod val="50000"/>
                  </a:schemeClr>
                </a:solidFill>
              </a:rPr>
              <a:t> Second</a:t>
            </a:r>
          </a:p>
          <a:p>
            <a:r>
              <a:rPr lang="en-GB" dirty="0">
                <a:solidFill>
                  <a:schemeClr val="tx1"/>
                </a:solidFill>
              </a:rPr>
              <a:t>If a device or folder is omitted the current values are used</a:t>
            </a:r>
          </a:p>
          <a:p>
            <a:r>
              <a:rPr lang="en-GB" dirty="0">
                <a:solidFill>
                  <a:schemeClr val="tx1"/>
                </a:solidFill>
              </a:rPr>
              <a:t>The ITS executable has first name (FN1) of @, in folder ‘.’, so full name of ‘.;@ ITS’</a:t>
            </a:r>
          </a:p>
        </p:txBody>
      </p:sp>
      <p:sp>
        <p:nvSpPr>
          <p:cNvPr id="4" name="Title 3">
            <a:extLst>
              <a:ext uri="{FF2B5EF4-FFF2-40B4-BE49-F238E27FC236}">
                <a16:creationId xmlns:a16="http://schemas.microsoft.com/office/drawing/2014/main" id="{F2B6CD4C-A752-72D5-1EF5-08932AFB9361}"/>
              </a:ext>
            </a:extLst>
          </p:cNvPr>
          <p:cNvSpPr>
            <a:spLocks noGrp="1"/>
          </p:cNvSpPr>
          <p:nvPr>
            <p:ph type="title"/>
          </p:nvPr>
        </p:nvSpPr>
        <p:spPr>
          <a:xfrm>
            <a:off x="467547" y="410829"/>
            <a:ext cx="5472605" cy="246221"/>
          </a:xfrm>
        </p:spPr>
        <p:txBody>
          <a:bodyPr/>
          <a:lstStyle/>
          <a:p>
            <a:r>
              <a:rPr lang="en-GB" dirty="0">
                <a:highlight>
                  <a:srgbClr val="FFFF00"/>
                </a:highlight>
              </a:rPr>
              <a:t>names</a:t>
            </a:r>
          </a:p>
        </p:txBody>
      </p:sp>
    </p:spTree>
    <p:extLst>
      <p:ext uri="{BB962C8B-B14F-4D97-AF65-F5344CB8AC3E}">
        <p14:creationId xmlns:p14="http://schemas.microsoft.com/office/powerpoint/2010/main" val="1862805050"/>
      </p:ext>
    </p:extLst>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5CCD75F-DAB2-6A64-0F8D-D4BA67F69F3D}"/>
              </a:ext>
            </a:extLst>
          </p:cNvPr>
          <p:cNvSpPr>
            <a:spLocks noGrp="1"/>
          </p:cNvSpPr>
          <p:nvPr>
            <p:ph type="title"/>
          </p:nvPr>
        </p:nvSpPr>
        <p:spPr/>
        <p:txBody>
          <a:bodyPr/>
          <a:lstStyle/>
          <a:p>
            <a:r>
              <a:rPr lang="en-GB" dirty="0"/>
              <a:t>Emacs</a:t>
            </a:r>
          </a:p>
        </p:txBody>
      </p:sp>
    </p:spTree>
    <p:extLst>
      <p:ext uri="{BB962C8B-B14F-4D97-AF65-F5344CB8AC3E}">
        <p14:creationId xmlns:p14="http://schemas.microsoft.com/office/powerpoint/2010/main" val="1397870747"/>
      </p:ext>
    </p:extLst>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FAB410E-DD87-E3A0-6D05-C4D712C39660}"/>
              </a:ext>
            </a:extLst>
          </p:cNvPr>
          <p:cNvSpPr>
            <a:spLocks noGrp="1"/>
          </p:cNvSpPr>
          <p:nvPr>
            <p:ph type="pic" sz="quarter" idx="10"/>
          </p:nvPr>
        </p:nvSpPr>
        <p:spPr/>
      </p:sp>
      <p:sp>
        <p:nvSpPr>
          <p:cNvPr id="5" name="Picture Placeholder 4">
            <a:extLst>
              <a:ext uri="{FF2B5EF4-FFF2-40B4-BE49-F238E27FC236}">
                <a16:creationId xmlns:a16="http://schemas.microsoft.com/office/drawing/2014/main" id="{BD890762-EEBA-3C5E-A190-492D6DFC8221}"/>
              </a:ext>
            </a:extLst>
          </p:cNvPr>
          <p:cNvSpPr>
            <a:spLocks noGrp="1"/>
          </p:cNvSpPr>
          <p:nvPr>
            <p:ph type="pic" sz="quarter" idx="11"/>
          </p:nvPr>
        </p:nvSpPr>
        <p:spPr/>
      </p:sp>
      <p:sp>
        <p:nvSpPr>
          <p:cNvPr id="3" name="Title 2">
            <a:extLst>
              <a:ext uri="{FF2B5EF4-FFF2-40B4-BE49-F238E27FC236}">
                <a16:creationId xmlns:a16="http://schemas.microsoft.com/office/drawing/2014/main" id="{0AD71CAC-A9C4-546B-185A-8CDCCC94943C}"/>
              </a:ext>
            </a:extLst>
          </p:cNvPr>
          <p:cNvSpPr>
            <a:spLocks noGrp="1"/>
          </p:cNvSpPr>
          <p:nvPr>
            <p:ph type="title"/>
          </p:nvPr>
        </p:nvSpPr>
        <p:spPr>
          <a:xfrm>
            <a:off x="467547" y="410829"/>
            <a:ext cx="5472605" cy="246221"/>
          </a:xfrm>
        </p:spPr>
        <p:txBody>
          <a:bodyPr/>
          <a:lstStyle/>
          <a:p>
            <a:r>
              <a:rPr lang="en-GB" dirty="0"/>
              <a:t>Emacs</a:t>
            </a:r>
          </a:p>
        </p:txBody>
      </p:sp>
      <p:sp>
        <p:nvSpPr>
          <p:cNvPr id="6" name="Content Placeholder 5">
            <a:extLst>
              <a:ext uri="{FF2B5EF4-FFF2-40B4-BE49-F238E27FC236}">
                <a16:creationId xmlns:a16="http://schemas.microsoft.com/office/drawing/2014/main" id="{7FD841A0-E52B-5BEA-B597-B8961A04E792}"/>
              </a:ext>
            </a:extLst>
          </p:cNvPr>
          <p:cNvSpPr>
            <a:spLocks noGrp="1"/>
          </p:cNvSpPr>
          <p:nvPr>
            <p:ph sz="half" idx="16"/>
          </p:nvPr>
        </p:nvSpPr>
        <p:spPr/>
        <p:txBody>
          <a:bodyPr/>
          <a:lstStyle/>
          <a:p>
            <a:r>
              <a:rPr lang="en-GB" dirty="0"/>
              <a:t>Emacs can be started with </a:t>
            </a:r>
            <a:r>
              <a:rPr lang="en-GB" b="1" dirty="0">
                <a:solidFill>
                  <a:schemeClr val="accent6">
                    <a:lumMod val="50000"/>
                  </a:schemeClr>
                </a:solidFill>
              </a:rPr>
              <a:t>:EMACS [</a:t>
            </a:r>
            <a:r>
              <a:rPr lang="en-GB" b="1" i="1" dirty="0">
                <a:solidFill>
                  <a:schemeClr val="accent6">
                    <a:lumMod val="50000"/>
                  </a:schemeClr>
                </a:solidFill>
              </a:rPr>
              <a:t>filename</a:t>
            </a:r>
            <a:r>
              <a:rPr lang="en-GB" b="1" dirty="0">
                <a:solidFill>
                  <a:schemeClr val="accent6">
                    <a:lumMod val="50000"/>
                  </a:schemeClr>
                </a:solidFill>
              </a:rPr>
              <a:t>]</a:t>
            </a:r>
          </a:p>
          <a:p>
            <a:r>
              <a:rPr lang="en-GB" dirty="0">
                <a:solidFill>
                  <a:schemeClr val="tx1"/>
                </a:solidFill>
              </a:rPr>
              <a:t>Closing Emacs with Ctrl-X Ctrl-C stops the job, which can be restarted with </a:t>
            </a:r>
            <a:r>
              <a:rPr lang="en-GB" b="1" dirty="0">
                <a:solidFill>
                  <a:schemeClr val="accent6">
                    <a:lumMod val="50000"/>
                  </a:schemeClr>
                </a:solidFill>
              </a:rPr>
              <a:t>:CONTINUE</a:t>
            </a:r>
            <a:r>
              <a:rPr lang="en-GB" dirty="0">
                <a:solidFill>
                  <a:schemeClr val="tx1"/>
                </a:solidFill>
              </a:rPr>
              <a:t> (or </a:t>
            </a:r>
            <a:r>
              <a:rPr lang="en-GB" b="1" dirty="0">
                <a:solidFill>
                  <a:schemeClr val="accent6">
                    <a:lumMod val="50000"/>
                  </a:schemeClr>
                </a:solidFill>
              </a:rPr>
              <a:t>Esc-P</a:t>
            </a:r>
            <a:r>
              <a:rPr lang="en-GB" dirty="0">
                <a:solidFill>
                  <a:schemeClr val="tx1"/>
                </a:solidFill>
              </a:rPr>
              <a:t>)</a:t>
            </a:r>
            <a:r>
              <a:rPr lang="en-GB" dirty="0">
                <a:solidFill>
                  <a:schemeClr val="accent6">
                    <a:lumMod val="50000"/>
                  </a:schemeClr>
                </a:solidFill>
              </a:rPr>
              <a:t>, it doesn’t end Emacs</a:t>
            </a:r>
          </a:p>
          <a:p>
            <a:r>
              <a:rPr lang="en-GB" dirty="0">
                <a:solidFill>
                  <a:schemeClr val="accent6">
                    <a:lumMod val="50000"/>
                  </a:schemeClr>
                </a:solidFill>
              </a:rPr>
              <a:t>Emacs can be ended using </a:t>
            </a:r>
            <a:r>
              <a:rPr lang="en-GB" b="1" dirty="0">
                <a:solidFill>
                  <a:schemeClr val="accent6">
                    <a:lumMod val="50000"/>
                  </a:schemeClr>
                </a:solidFill>
              </a:rPr>
              <a:t>:KILL</a:t>
            </a:r>
          </a:p>
        </p:txBody>
      </p:sp>
      <p:graphicFrame>
        <p:nvGraphicFramePr>
          <p:cNvPr id="8" name="Content Placeholder 7">
            <a:extLst>
              <a:ext uri="{FF2B5EF4-FFF2-40B4-BE49-F238E27FC236}">
                <a16:creationId xmlns:a16="http://schemas.microsoft.com/office/drawing/2014/main" id="{168E3A18-1304-D1A0-0DEA-125E49858A74}"/>
              </a:ext>
            </a:extLst>
          </p:cNvPr>
          <p:cNvGraphicFramePr>
            <a:graphicFrameLocks noGrp="1"/>
          </p:cNvGraphicFramePr>
          <p:nvPr>
            <p:ph sz="half" idx="17"/>
            <p:extLst>
              <p:ext uri="{D42A27DB-BD31-4B8C-83A1-F6EECF244321}">
                <p14:modId xmlns:p14="http://schemas.microsoft.com/office/powerpoint/2010/main" val="1439054711"/>
              </p:ext>
            </p:extLst>
          </p:nvPr>
        </p:nvGraphicFramePr>
        <p:xfrm>
          <a:off x="4571999" y="1293813"/>
          <a:ext cx="4104458" cy="1854200"/>
        </p:xfrm>
        <a:graphic>
          <a:graphicData uri="http://schemas.openxmlformats.org/drawingml/2006/table">
            <a:tbl>
              <a:tblPr firstRow="1" bandRow="1">
                <a:tableStyleId>{93296810-A885-4BE3-A3E7-6D5BEEA58F35}</a:tableStyleId>
              </a:tblPr>
              <a:tblGrid>
                <a:gridCol w="2052229">
                  <a:extLst>
                    <a:ext uri="{9D8B030D-6E8A-4147-A177-3AD203B41FA5}">
                      <a16:colId xmlns:a16="http://schemas.microsoft.com/office/drawing/2014/main" val="1593156947"/>
                    </a:ext>
                  </a:extLst>
                </a:gridCol>
                <a:gridCol w="2052229">
                  <a:extLst>
                    <a:ext uri="{9D8B030D-6E8A-4147-A177-3AD203B41FA5}">
                      <a16:colId xmlns:a16="http://schemas.microsoft.com/office/drawing/2014/main" val="13352062"/>
                    </a:ext>
                  </a:extLst>
                </a:gridCol>
              </a:tblGrid>
              <a:tr h="370840">
                <a:tc>
                  <a:txBody>
                    <a:bodyPr/>
                    <a:lstStyle/>
                    <a:p>
                      <a:r>
                        <a:rPr lang="en-GB" sz="1600" dirty="0"/>
                        <a:t>Sequence</a:t>
                      </a:r>
                    </a:p>
                  </a:txBody>
                  <a:tcPr/>
                </a:tc>
                <a:tc>
                  <a:txBody>
                    <a:bodyPr/>
                    <a:lstStyle/>
                    <a:p>
                      <a:r>
                        <a:rPr lang="en-GB" sz="1600" dirty="0"/>
                        <a:t>Description</a:t>
                      </a:r>
                    </a:p>
                  </a:txBody>
                  <a:tcPr/>
                </a:tc>
                <a:extLst>
                  <a:ext uri="{0D108BD9-81ED-4DB2-BD59-A6C34878D82A}">
                    <a16:rowId xmlns:a16="http://schemas.microsoft.com/office/drawing/2014/main" val="3484545215"/>
                  </a:ext>
                </a:extLst>
              </a:tr>
              <a:tr h="370840">
                <a:tc>
                  <a:txBody>
                    <a:bodyPr/>
                    <a:lstStyle/>
                    <a:p>
                      <a:r>
                        <a:rPr lang="en-GB" sz="1600" dirty="0"/>
                        <a:t>Ctrl-X Ctrl-S</a:t>
                      </a:r>
                    </a:p>
                  </a:txBody>
                  <a:tcPr/>
                </a:tc>
                <a:tc>
                  <a:txBody>
                    <a:bodyPr/>
                    <a:lstStyle/>
                    <a:p>
                      <a:r>
                        <a:rPr lang="en-GB" sz="1600" dirty="0"/>
                        <a:t>Save buffer to file</a:t>
                      </a:r>
                    </a:p>
                  </a:txBody>
                  <a:tcPr/>
                </a:tc>
                <a:extLst>
                  <a:ext uri="{0D108BD9-81ED-4DB2-BD59-A6C34878D82A}">
                    <a16:rowId xmlns:a16="http://schemas.microsoft.com/office/drawing/2014/main" val="3786223444"/>
                  </a:ext>
                </a:extLst>
              </a:tr>
              <a:tr h="370840">
                <a:tc>
                  <a:txBody>
                    <a:bodyPr/>
                    <a:lstStyle/>
                    <a:p>
                      <a:r>
                        <a:rPr lang="en-GB" sz="1600" dirty="0"/>
                        <a:t>Ctrl-X Ctrl-C</a:t>
                      </a:r>
                    </a:p>
                  </a:txBody>
                  <a:tcPr/>
                </a:tc>
                <a:tc>
                  <a:txBody>
                    <a:bodyPr/>
                    <a:lstStyle/>
                    <a:p>
                      <a:r>
                        <a:rPr lang="en-GB" sz="1600" dirty="0"/>
                        <a:t>Close Emacs </a:t>
                      </a:r>
                    </a:p>
                  </a:txBody>
                  <a:tcPr/>
                </a:tc>
                <a:extLst>
                  <a:ext uri="{0D108BD9-81ED-4DB2-BD59-A6C34878D82A}">
                    <a16:rowId xmlns:a16="http://schemas.microsoft.com/office/drawing/2014/main" val="4130477277"/>
                  </a:ext>
                </a:extLst>
              </a:tr>
              <a:tr h="370840">
                <a:tc>
                  <a:txBody>
                    <a:bodyPr/>
                    <a:lstStyle/>
                    <a:p>
                      <a:endParaRPr lang="en-GB" sz="1600"/>
                    </a:p>
                  </a:txBody>
                  <a:tcPr/>
                </a:tc>
                <a:tc>
                  <a:txBody>
                    <a:bodyPr/>
                    <a:lstStyle/>
                    <a:p>
                      <a:endParaRPr lang="en-GB" sz="1600" dirty="0"/>
                    </a:p>
                  </a:txBody>
                  <a:tcPr/>
                </a:tc>
                <a:extLst>
                  <a:ext uri="{0D108BD9-81ED-4DB2-BD59-A6C34878D82A}">
                    <a16:rowId xmlns:a16="http://schemas.microsoft.com/office/drawing/2014/main" val="3584032851"/>
                  </a:ext>
                </a:extLst>
              </a:tr>
              <a:tr h="370840">
                <a:tc>
                  <a:txBody>
                    <a:bodyPr/>
                    <a:lstStyle/>
                    <a:p>
                      <a:endParaRPr lang="en-GB" sz="1600"/>
                    </a:p>
                  </a:txBody>
                  <a:tcPr/>
                </a:tc>
                <a:tc>
                  <a:txBody>
                    <a:bodyPr/>
                    <a:lstStyle/>
                    <a:p>
                      <a:endParaRPr lang="en-GB" sz="1600" dirty="0"/>
                    </a:p>
                  </a:txBody>
                  <a:tcPr/>
                </a:tc>
                <a:extLst>
                  <a:ext uri="{0D108BD9-81ED-4DB2-BD59-A6C34878D82A}">
                    <a16:rowId xmlns:a16="http://schemas.microsoft.com/office/drawing/2014/main" val="3391599210"/>
                  </a:ext>
                </a:extLst>
              </a:tr>
            </a:tbl>
          </a:graphicData>
        </a:graphic>
      </p:graphicFrame>
    </p:spTree>
    <p:extLst>
      <p:ext uri="{BB962C8B-B14F-4D97-AF65-F5344CB8AC3E}">
        <p14:creationId xmlns:p14="http://schemas.microsoft.com/office/powerpoint/2010/main" val="4239839966"/>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883189E-2697-B91F-47ED-17D58A2F9716}"/>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31D43B0A-B033-8E66-CB0A-103DE5B2A781}"/>
              </a:ext>
            </a:extLst>
          </p:cNvPr>
          <p:cNvSpPr>
            <a:spLocks noGrp="1"/>
          </p:cNvSpPr>
          <p:nvPr>
            <p:ph type="pic" sz="quarter" idx="11"/>
          </p:nvPr>
        </p:nvSpPr>
        <p:spPr/>
      </p:sp>
      <p:sp>
        <p:nvSpPr>
          <p:cNvPr id="4" name="Content Placeholder 3">
            <a:extLst>
              <a:ext uri="{FF2B5EF4-FFF2-40B4-BE49-F238E27FC236}">
                <a16:creationId xmlns:a16="http://schemas.microsoft.com/office/drawing/2014/main" id="{716629A1-2A61-CF87-D2D4-63AC839CFC0D}"/>
              </a:ext>
            </a:extLst>
          </p:cNvPr>
          <p:cNvSpPr>
            <a:spLocks noGrp="1"/>
          </p:cNvSpPr>
          <p:nvPr>
            <p:ph idx="1"/>
          </p:nvPr>
        </p:nvSpPr>
        <p:spPr>
          <a:xfrm>
            <a:off x="467544" y="1295944"/>
            <a:ext cx="8208144" cy="1819490"/>
          </a:xfrm>
        </p:spPr>
        <p:txBody>
          <a:bodyPr>
            <a:normAutofit/>
          </a:bodyPr>
          <a:lstStyle/>
          <a:p>
            <a:r>
              <a:rPr lang="en-GB" dirty="0"/>
              <a:t>The simulation, </a:t>
            </a:r>
            <a:r>
              <a:rPr lang="en-GB" b="1" dirty="0">
                <a:solidFill>
                  <a:schemeClr val="accent6">
                    <a:lumMod val="50000"/>
                  </a:schemeClr>
                </a:solidFill>
              </a:rPr>
              <a:t>simh</a:t>
            </a:r>
            <a:r>
              <a:rPr lang="en-GB" dirty="0"/>
              <a:t>, requires the 64-bit version of the Pi OS operating system</a:t>
            </a:r>
          </a:p>
          <a:p>
            <a:r>
              <a:rPr lang="en-GB" dirty="0"/>
              <a:t>Download the PiDP10 software</a:t>
            </a:r>
          </a:p>
          <a:p>
            <a:r>
              <a:rPr lang="en-GB" dirty="0"/>
              <a:t>The installer asks a lot of questions. to which the answer is ‘y’</a:t>
            </a:r>
          </a:p>
          <a:p>
            <a:r>
              <a:rPr lang="en-GB" dirty="0"/>
              <a:t>But there is no need to download the source code</a:t>
            </a:r>
          </a:p>
          <a:p>
            <a:endParaRPr lang="en-GB" dirty="0"/>
          </a:p>
        </p:txBody>
      </p:sp>
      <p:sp>
        <p:nvSpPr>
          <p:cNvPr id="5" name="Title 4">
            <a:extLst>
              <a:ext uri="{FF2B5EF4-FFF2-40B4-BE49-F238E27FC236}">
                <a16:creationId xmlns:a16="http://schemas.microsoft.com/office/drawing/2014/main" id="{517FA721-84C0-6F0D-94EB-AF6314714211}"/>
              </a:ext>
            </a:extLst>
          </p:cNvPr>
          <p:cNvSpPr>
            <a:spLocks noGrp="1"/>
          </p:cNvSpPr>
          <p:nvPr>
            <p:ph type="title"/>
          </p:nvPr>
        </p:nvSpPr>
        <p:spPr>
          <a:xfrm>
            <a:off x="467547" y="410829"/>
            <a:ext cx="5472605" cy="246221"/>
          </a:xfrm>
        </p:spPr>
        <p:txBody>
          <a:bodyPr/>
          <a:lstStyle/>
          <a:p>
            <a:r>
              <a:rPr lang="en-GB" dirty="0"/>
              <a:t>Installing PiDP10</a:t>
            </a:r>
          </a:p>
        </p:txBody>
      </p:sp>
      <p:pic>
        <p:nvPicPr>
          <p:cNvPr id="7" name="Picture 6">
            <a:extLst>
              <a:ext uri="{FF2B5EF4-FFF2-40B4-BE49-F238E27FC236}">
                <a16:creationId xmlns:a16="http://schemas.microsoft.com/office/drawing/2014/main" id="{CD6DC910-3512-7BB8-3F77-0E5F126171C2}"/>
              </a:ext>
            </a:extLst>
          </p:cNvPr>
          <p:cNvPicPr>
            <a:picLocks noChangeAspect="1"/>
          </p:cNvPicPr>
          <p:nvPr/>
        </p:nvPicPr>
        <p:blipFill>
          <a:blip r:embed="rId2"/>
          <a:stretch>
            <a:fillRect/>
          </a:stretch>
        </p:blipFill>
        <p:spPr>
          <a:xfrm>
            <a:off x="446697" y="3019463"/>
            <a:ext cx="8249837" cy="1086030"/>
          </a:xfrm>
          <a:prstGeom prst="rect">
            <a:avLst/>
          </a:prstGeom>
        </p:spPr>
      </p:pic>
      <p:sp>
        <p:nvSpPr>
          <p:cNvPr id="8" name="TextBox 7">
            <a:extLst>
              <a:ext uri="{FF2B5EF4-FFF2-40B4-BE49-F238E27FC236}">
                <a16:creationId xmlns:a16="http://schemas.microsoft.com/office/drawing/2014/main" id="{803EDE5A-AE4C-2759-7F27-E3616126D2EF}"/>
              </a:ext>
            </a:extLst>
          </p:cNvPr>
          <p:cNvSpPr txBox="1"/>
          <p:nvPr/>
        </p:nvSpPr>
        <p:spPr>
          <a:xfrm>
            <a:off x="6194454" y="256940"/>
            <a:ext cx="2949546" cy="800219"/>
          </a:xfrm>
          <a:prstGeom prst="rect">
            <a:avLst/>
          </a:prstGeom>
          <a:noFill/>
        </p:spPr>
        <p:txBody>
          <a:bodyPr wrap="square">
            <a:spAutoFit/>
          </a:bodyPr>
          <a:lstStyle/>
          <a:p>
            <a:r>
              <a:rPr lang="en-GB" sz="1400" dirty="0">
                <a:hlinkClick r:id="rId3"/>
              </a:rPr>
              <a:t>https://obsolescence.dev/pidp10-sw/PiDP-10_Manual.pdf</a:t>
            </a:r>
            <a:endParaRPr lang="en-GB" sz="1400" dirty="0"/>
          </a:p>
          <a:p>
            <a:endParaRPr lang="en-GB" dirty="0"/>
          </a:p>
        </p:txBody>
      </p:sp>
    </p:spTree>
    <p:extLst>
      <p:ext uri="{BB962C8B-B14F-4D97-AF65-F5344CB8AC3E}">
        <p14:creationId xmlns:p14="http://schemas.microsoft.com/office/powerpoint/2010/main" val="3951304807"/>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608ED4C-7CFD-F412-0861-54EB5F0CE762}"/>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86D4F03D-C1E2-4F56-E3BD-06A2062ABE2E}"/>
              </a:ext>
            </a:extLst>
          </p:cNvPr>
          <p:cNvSpPr>
            <a:spLocks noGrp="1"/>
          </p:cNvSpPr>
          <p:nvPr>
            <p:ph type="pic" sz="quarter" idx="11"/>
          </p:nvPr>
        </p:nvSpPr>
        <p:spPr/>
      </p:sp>
      <p:sp>
        <p:nvSpPr>
          <p:cNvPr id="4" name="Title 3">
            <a:extLst>
              <a:ext uri="{FF2B5EF4-FFF2-40B4-BE49-F238E27FC236}">
                <a16:creationId xmlns:a16="http://schemas.microsoft.com/office/drawing/2014/main" id="{5F6BF093-B8E5-31FE-49AC-1F30CAA3CFB8}"/>
              </a:ext>
            </a:extLst>
          </p:cNvPr>
          <p:cNvSpPr>
            <a:spLocks noGrp="1"/>
          </p:cNvSpPr>
          <p:nvPr>
            <p:ph type="title"/>
          </p:nvPr>
        </p:nvSpPr>
        <p:spPr>
          <a:xfrm>
            <a:off x="467547" y="410829"/>
            <a:ext cx="5472605" cy="246221"/>
          </a:xfrm>
        </p:spPr>
        <p:txBody>
          <a:bodyPr/>
          <a:lstStyle/>
          <a:p>
            <a:r>
              <a:rPr lang="en-GB" dirty="0"/>
              <a:t>EMACS NAVIGATION</a:t>
            </a:r>
          </a:p>
        </p:txBody>
      </p:sp>
      <p:sp>
        <p:nvSpPr>
          <p:cNvPr id="5" name="Content Placeholder 4">
            <a:extLst>
              <a:ext uri="{FF2B5EF4-FFF2-40B4-BE49-F238E27FC236}">
                <a16:creationId xmlns:a16="http://schemas.microsoft.com/office/drawing/2014/main" id="{00EF504F-A04B-8961-619F-D1248698E25F}"/>
              </a:ext>
            </a:extLst>
          </p:cNvPr>
          <p:cNvSpPr>
            <a:spLocks noGrp="1"/>
          </p:cNvSpPr>
          <p:nvPr>
            <p:ph sz="half" idx="16"/>
          </p:nvPr>
        </p:nvSpPr>
        <p:spPr/>
        <p:txBody>
          <a:bodyPr/>
          <a:lstStyle/>
          <a:p>
            <a:r>
              <a:rPr lang="en-GB" dirty="0"/>
              <a:t>In the </a:t>
            </a:r>
            <a:r>
              <a:rPr lang="en-GB" dirty="0" err="1"/>
              <a:t>Turists</a:t>
            </a:r>
            <a:r>
              <a:rPr lang="en-GB" dirty="0"/>
              <a:t> guide to ITS, under “Using the Emacs editor”, are shown the keyboard combinations</a:t>
            </a:r>
          </a:p>
        </p:txBody>
      </p:sp>
      <p:graphicFrame>
        <p:nvGraphicFramePr>
          <p:cNvPr id="7" name="Content Placeholder 6">
            <a:extLst>
              <a:ext uri="{FF2B5EF4-FFF2-40B4-BE49-F238E27FC236}">
                <a16:creationId xmlns:a16="http://schemas.microsoft.com/office/drawing/2014/main" id="{FA7C2220-350E-6081-4F62-177592790447}"/>
              </a:ext>
            </a:extLst>
          </p:cNvPr>
          <p:cNvGraphicFramePr>
            <a:graphicFrameLocks noGrp="1"/>
          </p:cNvGraphicFramePr>
          <p:nvPr>
            <p:ph sz="half" idx="17"/>
            <p:extLst>
              <p:ext uri="{D42A27DB-BD31-4B8C-83A1-F6EECF244321}">
                <p14:modId xmlns:p14="http://schemas.microsoft.com/office/powerpoint/2010/main" val="1024863977"/>
              </p:ext>
            </p:extLst>
          </p:nvPr>
        </p:nvGraphicFramePr>
        <p:xfrm>
          <a:off x="4572000" y="1293813"/>
          <a:ext cx="4005558" cy="2595880"/>
        </p:xfrm>
        <a:graphic>
          <a:graphicData uri="http://schemas.openxmlformats.org/drawingml/2006/table">
            <a:tbl>
              <a:tblPr firstRow="1" bandRow="1">
                <a:tableStyleId>{93296810-A885-4BE3-A3E7-6D5BEEA58F35}</a:tableStyleId>
              </a:tblPr>
              <a:tblGrid>
                <a:gridCol w="1577947">
                  <a:extLst>
                    <a:ext uri="{9D8B030D-6E8A-4147-A177-3AD203B41FA5}">
                      <a16:colId xmlns:a16="http://schemas.microsoft.com/office/drawing/2014/main" val="899391746"/>
                    </a:ext>
                  </a:extLst>
                </a:gridCol>
                <a:gridCol w="2427611">
                  <a:extLst>
                    <a:ext uri="{9D8B030D-6E8A-4147-A177-3AD203B41FA5}">
                      <a16:colId xmlns:a16="http://schemas.microsoft.com/office/drawing/2014/main" val="4097926827"/>
                    </a:ext>
                  </a:extLst>
                </a:gridCol>
              </a:tblGrid>
              <a:tr h="370840">
                <a:tc>
                  <a:txBody>
                    <a:bodyPr/>
                    <a:lstStyle/>
                    <a:p>
                      <a:r>
                        <a:rPr lang="en-GB" sz="1400" dirty="0"/>
                        <a:t>Sequence</a:t>
                      </a:r>
                    </a:p>
                  </a:txBody>
                  <a:tcPr/>
                </a:tc>
                <a:tc>
                  <a:txBody>
                    <a:bodyPr/>
                    <a:lstStyle/>
                    <a:p>
                      <a:r>
                        <a:rPr lang="en-GB" sz="1400" dirty="0"/>
                        <a:t>Description</a:t>
                      </a:r>
                    </a:p>
                  </a:txBody>
                  <a:tcPr/>
                </a:tc>
                <a:extLst>
                  <a:ext uri="{0D108BD9-81ED-4DB2-BD59-A6C34878D82A}">
                    <a16:rowId xmlns:a16="http://schemas.microsoft.com/office/drawing/2014/main" val="510619395"/>
                  </a:ext>
                </a:extLst>
              </a:tr>
              <a:tr h="370840">
                <a:tc>
                  <a:txBody>
                    <a:bodyPr/>
                    <a:lstStyle/>
                    <a:p>
                      <a:r>
                        <a:rPr lang="en-GB" sz="1400" dirty="0"/>
                        <a:t>Ctrl-F</a:t>
                      </a:r>
                    </a:p>
                  </a:txBody>
                  <a:tcPr/>
                </a:tc>
                <a:tc>
                  <a:txBody>
                    <a:bodyPr/>
                    <a:lstStyle/>
                    <a:p>
                      <a:r>
                        <a:rPr lang="en-GB" sz="1400" dirty="0"/>
                        <a:t>Forward one char</a:t>
                      </a:r>
                    </a:p>
                  </a:txBody>
                  <a:tcPr/>
                </a:tc>
                <a:extLst>
                  <a:ext uri="{0D108BD9-81ED-4DB2-BD59-A6C34878D82A}">
                    <a16:rowId xmlns:a16="http://schemas.microsoft.com/office/drawing/2014/main" val="3528069589"/>
                  </a:ext>
                </a:extLst>
              </a:tr>
              <a:tr h="370840">
                <a:tc>
                  <a:txBody>
                    <a:bodyPr/>
                    <a:lstStyle/>
                    <a:p>
                      <a:r>
                        <a:rPr lang="en-GB" sz="1400" dirty="0"/>
                        <a:t>Ctrl-B</a:t>
                      </a:r>
                    </a:p>
                  </a:txBody>
                  <a:tcPr/>
                </a:tc>
                <a:tc>
                  <a:txBody>
                    <a:bodyPr/>
                    <a:lstStyle/>
                    <a:p>
                      <a:r>
                        <a:rPr lang="en-GB" sz="1400" dirty="0"/>
                        <a:t>Backwards one char</a:t>
                      </a:r>
                    </a:p>
                  </a:txBody>
                  <a:tcPr/>
                </a:tc>
                <a:extLst>
                  <a:ext uri="{0D108BD9-81ED-4DB2-BD59-A6C34878D82A}">
                    <a16:rowId xmlns:a16="http://schemas.microsoft.com/office/drawing/2014/main" val="2227048811"/>
                  </a:ext>
                </a:extLst>
              </a:tr>
              <a:tr h="370840">
                <a:tc>
                  <a:txBody>
                    <a:bodyPr/>
                    <a:lstStyle/>
                    <a:p>
                      <a:r>
                        <a:rPr lang="en-GB" sz="1400" dirty="0"/>
                        <a:t>Meta-F</a:t>
                      </a:r>
                    </a:p>
                  </a:txBody>
                  <a:tcPr/>
                </a:tc>
                <a:tc>
                  <a:txBody>
                    <a:bodyPr/>
                    <a:lstStyle/>
                    <a:p>
                      <a:r>
                        <a:rPr lang="en-GB" sz="1400" dirty="0"/>
                        <a:t>Forwards one word</a:t>
                      </a:r>
                    </a:p>
                  </a:txBody>
                  <a:tcPr/>
                </a:tc>
                <a:extLst>
                  <a:ext uri="{0D108BD9-81ED-4DB2-BD59-A6C34878D82A}">
                    <a16:rowId xmlns:a16="http://schemas.microsoft.com/office/drawing/2014/main" val="2523466070"/>
                  </a:ext>
                </a:extLst>
              </a:tr>
              <a:tr h="370840">
                <a:tc>
                  <a:txBody>
                    <a:bodyPr/>
                    <a:lstStyle/>
                    <a:p>
                      <a:r>
                        <a:rPr lang="en-GB" sz="1400" dirty="0"/>
                        <a:t>Meta-B</a:t>
                      </a:r>
                    </a:p>
                  </a:txBody>
                  <a:tcPr/>
                </a:tc>
                <a:tc>
                  <a:txBody>
                    <a:bodyPr/>
                    <a:lstStyle/>
                    <a:p>
                      <a:r>
                        <a:rPr lang="en-GB" sz="1400" dirty="0"/>
                        <a:t>Backwards one word</a:t>
                      </a:r>
                    </a:p>
                  </a:txBody>
                  <a:tcPr/>
                </a:tc>
                <a:extLst>
                  <a:ext uri="{0D108BD9-81ED-4DB2-BD59-A6C34878D82A}">
                    <a16:rowId xmlns:a16="http://schemas.microsoft.com/office/drawing/2014/main" val="4178748213"/>
                  </a:ext>
                </a:extLst>
              </a:tr>
              <a:tr h="370840">
                <a:tc>
                  <a:txBody>
                    <a:bodyPr/>
                    <a:lstStyle/>
                    <a:p>
                      <a:r>
                        <a:rPr lang="en-GB" sz="1400" dirty="0"/>
                        <a:t>Ctrl-A</a:t>
                      </a:r>
                    </a:p>
                  </a:txBody>
                  <a:tcPr/>
                </a:tc>
                <a:tc>
                  <a:txBody>
                    <a:bodyPr/>
                    <a:lstStyle/>
                    <a:p>
                      <a:r>
                        <a:rPr lang="en-GB" sz="1400" dirty="0"/>
                        <a:t>Go to start of the line</a:t>
                      </a:r>
                    </a:p>
                  </a:txBody>
                  <a:tcPr/>
                </a:tc>
                <a:extLst>
                  <a:ext uri="{0D108BD9-81ED-4DB2-BD59-A6C34878D82A}">
                    <a16:rowId xmlns:a16="http://schemas.microsoft.com/office/drawing/2014/main" val="3466282040"/>
                  </a:ext>
                </a:extLst>
              </a:tr>
              <a:tr h="370840">
                <a:tc>
                  <a:txBody>
                    <a:bodyPr/>
                    <a:lstStyle/>
                    <a:p>
                      <a:r>
                        <a:rPr lang="en-GB" sz="1400" dirty="0"/>
                        <a:t>Ctrl-E</a:t>
                      </a:r>
                    </a:p>
                  </a:txBody>
                  <a:tcPr/>
                </a:tc>
                <a:tc>
                  <a:txBody>
                    <a:bodyPr/>
                    <a:lstStyle/>
                    <a:p>
                      <a:r>
                        <a:rPr lang="en-GB" sz="1400" dirty="0"/>
                        <a:t>Go to the end of the line</a:t>
                      </a:r>
                    </a:p>
                  </a:txBody>
                  <a:tcPr/>
                </a:tc>
                <a:extLst>
                  <a:ext uri="{0D108BD9-81ED-4DB2-BD59-A6C34878D82A}">
                    <a16:rowId xmlns:a16="http://schemas.microsoft.com/office/drawing/2014/main" val="2687985641"/>
                  </a:ext>
                </a:extLst>
              </a:tr>
            </a:tbl>
          </a:graphicData>
        </a:graphic>
      </p:graphicFrame>
      <p:sp>
        <p:nvSpPr>
          <p:cNvPr id="9" name="TextBox 8">
            <a:extLst>
              <a:ext uri="{FF2B5EF4-FFF2-40B4-BE49-F238E27FC236}">
                <a16:creationId xmlns:a16="http://schemas.microsoft.com/office/drawing/2014/main" id="{30DA45EC-BA31-2AFC-6B4C-74D037B344F3}"/>
              </a:ext>
            </a:extLst>
          </p:cNvPr>
          <p:cNvSpPr txBox="1"/>
          <p:nvPr/>
        </p:nvSpPr>
        <p:spPr>
          <a:xfrm>
            <a:off x="5611827" y="204400"/>
            <a:ext cx="3532173" cy="800219"/>
          </a:xfrm>
          <a:prstGeom prst="rect">
            <a:avLst/>
          </a:prstGeom>
          <a:noFill/>
        </p:spPr>
        <p:txBody>
          <a:bodyPr wrap="square">
            <a:spAutoFit/>
          </a:bodyPr>
          <a:lstStyle/>
          <a:p>
            <a:r>
              <a:rPr lang="en-GB" sz="1400" dirty="0">
                <a:hlinkClick r:id="rId2"/>
              </a:rPr>
              <a:t>https://obsolescenceguaranteed.blogspot.com/2020/02/a-turists-guide-to-its.html</a:t>
            </a:r>
            <a:endParaRPr lang="en-GB" sz="1400" dirty="0"/>
          </a:p>
          <a:p>
            <a:endParaRPr lang="en-GB" dirty="0"/>
          </a:p>
        </p:txBody>
      </p:sp>
      <p:sp>
        <p:nvSpPr>
          <p:cNvPr id="10" name="Arrow: Up 9">
            <a:extLst>
              <a:ext uri="{FF2B5EF4-FFF2-40B4-BE49-F238E27FC236}">
                <a16:creationId xmlns:a16="http://schemas.microsoft.com/office/drawing/2014/main" id="{F195360F-33BC-6142-A7C7-6B0A162E6DFD}"/>
              </a:ext>
            </a:extLst>
          </p:cNvPr>
          <p:cNvSpPr/>
          <p:nvPr/>
        </p:nvSpPr>
        <p:spPr>
          <a:xfrm rot="16200000">
            <a:off x="1091482" y="3060443"/>
            <a:ext cx="356049" cy="353966"/>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Arrow: Up 10">
            <a:extLst>
              <a:ext uri="{FF2B5EF4-FFF2-40B4-BE49-F238E27FC236}">
                <a16:creationId xmlns:a16="http://schemas.microsoft.com/office/drawing/2014/main" id="{4837FEA9-4A84-66E5-CFFA-556839D63DBD}"/>
              </a:ext>
            </a:extLst>
          </p:cNvPr>
          <p:cNvSpPr/>
          <p:nvPr/>
        </p:nvSpPr>
        <p:spPr>
          <a:xfrm rot="16200000">
            <a:off x="1502235" y="3068650"/>
            <a:ext cx="356049" cy="342830"/>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Up 11">
            <a:extLst>
              <a:ext uri="{FF2B5EF4-FFF2-40B4-BE49-F238E27FC236}">
                <a16:creationId xmlns:a16="http://schemas.microsoft.com/office/drawing/2014/main" id="{EBE0EA6E-A090-E962-24F4-EB7B480BFB3D}"/>
              </a:ext>
            </a:extLst>
          </p:cNvPr>
          <p:cNvSpPr/>
          <p:nvPr/>
        </p:nvSpPr>
        <p:spPr>
          <a:xfrm rot="16200000">
            <a:off x="1912989" y="3063082"/>
            <a:ext cx="356049" cy="353966"/>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Up 12">
            <a:extLst>
              <a:ext uri="{FF2B5EF4-FFF2-40B4-BE49-F238E27FC236}">
                <a16:creationId xmlns:a16="http://schemas.microsoft.com/office/drawing/2014/main" id="{E584ADD3-8F0F-59AB-DC13-7747D23F44A8}"/>
              </a:ext>
            </a:extLst>
          </p:cNvPr>
          <p:cNvSpPr/>
          <p:nvPr/>
        </p:nvSpPr>
        <p:spPr>
          <a:xfrm rot="5400000">
            <a:off x="3157159" y="3060443"/>
            <a:ext cx="356049" cy="353966"/>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Arrow: Up 13">
            <a:extLst>
              <a:ext uri="{FF2B5EF4-FFF2-40B4-BE49-F238E27FC236}">
                <a16:creationId xmlns:a16="http://schemas.microsoft.com/office/drawing/2014/main" id="{2CE1A456-3D6F-2D58-6D1E-DB6524A4C7E2}"/>
              </a:ext>
            </a:extLst>
          </p:cNvPr>
          <p:cNvSpPr/>
          <p:nvPr/>
        </p:nvSpPr>
        <p:spPr>
          <a:xfrm rot="5400000">
            <a:off x="2743104" y="3066011"/>
            <a:ext cx="356049" cy="342830"/>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Up 14">
            <a:extLst>
              <a:ext uri="{FF2B5EF4-FFF2-40B4-BE49-F238E27FC236}">
                <a16:creationId xmlns:a16="http://schemas.microsoft.com/office/drawing/2014/main" id="{A3A4ED87-D956-1AE7-04CA-161A46DF3B1A}"/>
              </a:ext>
            </a:extLst>
          </p:cNvPr>
          <p:cNvSpPr/>
          <p:nvPr/>
        </p:nvSpPr>
        <p:spPr>
          <a:xfrm rot="5400000">
            <a:off x="2329310" y="3060443"/>
            <a:ext cx="356049" cy="353966"/>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E9E5510B-E85C-B7D9-8CB6-15141B2778AE}"/>
              </a:ext>
            </a:extLst>
          </p:cNvPr>
          <p:cNvSpPr txBox="1"/>
          <p:nvPr/>
        </p:nvSpPr>
        <p:spPr>
          <a:xfrm>
            <a:off x="2387910" y="3479672"/>
            <a:ext cx="238848" cy="184666"/>
          </a:xfrm>
          <a:prstGeom prst="rect">
            <a:avLst/>
          </a:prstGeom>
          <a:noFill/>
        </p:spPr>
        <p:txBody>
          <a:bodyPr wrap="none" lIns="0" tIns="0" rIns="0" bIns="0" rtlCol="0">
            <a:spAutoFit/>
          </a:bodyPr>
          <a:lstStyle/>
          <a:p>
            <a:r>
              <a:rPr lang="en-GB" sz="1200" b="1" dirty="0">
                <a:latin typeface="+mn-lt"/>
              </a:rPr>
              <a:t>C-F</a:t>
            </a:r>
          </a:p>
        </p:txBody>
      </p:sp>
      <p:sp>
        <p:nvSpPr>
          <p:cNvPr id="17" name="TextBox 16">
            <a:extLst>
              <a:ext uri="{FF2B5EF4-FFF2-40B4-BE49-F238E27FC236}">
                <a16:creationId xmlns:a16="http://schemas.microsoft.com/office/drawing/2014/main" id="{036D3712-5DB8-D0F8-A387-8CD716ECB9D3}"/>
              </a:ext>
            </a:extLst>
          </p:cNvPr>
          <p:cNvSpPr txBox="1"/>
          <p:nvPr/>
        </p:nvSpPr>
        <p:spPr>
          <a:xfrm>
            <a:off x="2776056" y="3479672"/>
            <a:ext cx="290144" cy="184666"/>
          </a:xfrm>
          <a:prstGeom prst="rect">
            <a:avLst/>
          </a:prstGeom>
          <a:noFill/>
        </p:spPr>
        <p:txBody>
          <a:bodyPr wrap="none" lIns="0" tIns="0" rIns="0" bIns="0" rtlCol="0">
            <a:spAutoFit/>
          </a:bodyPr>
          <a:lstStyle/>
          <a:p>
            <a:r>
              <a:rPr lang="en-GB" sz="1200" b="1" dirty="0">
                <a:latin typeface="+mn-lt"/>
              </a:rPr>
              <a:t>M-F</a:t>
            </a:r>
          </a:p>
        </p:txBody>
      </p:sp>
      <p:sp>
        <p:nvSpPr>
          <p:cNvPr id="18" name="TextBox 17">
            <a:extLst>
              <a:ext uri="{FF2B5EF4-FFF2-40B4-BE49-F238E27FC236}">
                <a16:creationId xmlns:a16="http://schemas.microsoft.com/office/drawing/2014/main" id="{5F92AF8B-866E-F53D-0836-F446DFFC8E34}"/>
              </a:ext>
            </a:extLst>
          </p:cNvPr>
          <p:cNvSpPr txBox="1"/>
          <p:nvPr/>
        </p:nvSpPr>
        <p:spPr>
          <a:xfrm>
            <a:off x="3215759" y="3479672"/>
            <a:ext cx="240450" cy="184666"/>
          </a:xfrm>
          <a:prstGeom prst="rect">
            <a:avLst/>
          </a:prstGeom>
          <a:noFill/>
        </p:spPr>
        <p:txBody>
          <a:bodyPr wrap="none" lIns="0" tIns="0" rIns="0" bIns="0" rtlCol="0">
            <a:spAutoFit/>
          </a:bodyPr>
          <a:lstStyle/>
          <a:p>
            <a:r>
              <a:rPr lang="en-GB" sz="1200" b="1" dirty="0">
                <a:latin typeface="+mn-lt"/>
              </a:rPr>
              <a:t>C-E</a:t>
            </a:r>
          </a:p>
        </p:txBody>
      </p:sp>
      <p:sp>
        <p:nvSpPr>
          <p:cNvPr id="19" name="TextBox 18">
            <a:extLst>
              <a:ext uri="{FF2B5EF4-FFF2-40B4-BE49-F238E27FC236}">
                <a16:creationId xmlns:a16="http://schemas.microsoft.com/office/drawing/2014/main" id="{2D4B8643-A1E9-0492-BEB5-DAF522FAF404}"/>
              </a:ext>
            </a:extLst>
          </p:cNvPr>
          <p:cNvSpPr txBox="1"/>
          <p:nvPr/>
        </p:nvSpPr>
        <p:spPr>
          <a:xfrm>
            <a:off x="1971589" y="3479672"/>
            <a:ext cx="258084" cy="184666"/>
          </a:xfrm>
          <a:prstGeom prst="rect">
            <a:avLst/>
          </a:prstGeom>
          <a:noFill/>
        </p:spPr>
        <p:txBody>
          <a:bodyPr wrap="none" lIns="0" tIns="0" rIns="0" bIns="0" rtlCol="0">
            <a:spAutoFit/>
          </a:bodyPr>
          <a:lstStyle/>
          <a:p>
            <a:r>
              <a:rPr lang="en-GB" sz="1200" b="1" dirty="0">
                <a:latin typeface="+mn-lt"/>
              </a:rPr>
              <a:t>C-B</a:t>
            </a:r>
          </a:p>
        </p:txBody>
      </p:sp>
      <p:sp>
        <p:nvSpPr>
          <p:cNvPr id="20" name="TextBox 19">
            <a:extLst>
              <a:ext uri="{FF2B5EF4-FFF2-40B4-BE49-F238E27FC236}">
                <a16:creationId xmlns:a16="http://schemas.microsoft.com/office/drawing/2014/main" id="{40100C4A-EBCB-051B-F039-F8A33F4362EB}"/>
              </a:ext>
            </a:extLst>
          </p:cNvPr>
          <p:cNvSpPr txBox="1"/>
          <p:nvPr/>
        </p:nvSpPr>
        <p:spPr>
          <a:xfrm>
            <a:off x="1549078" y="3479672"/>
            <a:ext cx="309380" cy="184666"/>
          </a:xfrm>
          <a:prstGeom prst="rect">
            <a:avLst/>
          </a:prstGeom>
          <a:noFill/>
        </p:spPr>
        <p:txBody>
          <a:bodyPr wrap="none" lIns="0" tIns="0" rIns="0" bIns="0" rtlCol="0">
            <a:spAutoFit/>
          </a:bodyPr>
          <a:lstStyle/>
          <a:p>
            <a:r>
              <a:rPr lang="en-GB" sz="1200" b="1" dirty="0">
                <a:latin typeface="+mn-lt"/>
              </a:rPr>
              <a:t>M-B</a:t>
            </a:r>
          </a:p>
        </p:txBody>
      </p:sp>
      <p:sp>
        <p:nvSpPr>
          <p:cNvPr id="21" name="TextBox 20">
            <a:extLst>
              <a:ext uri="{FF2B5EF4-FFF2-40B4-BE49-F238E27FC236}">
                <a16:creationId xmlns:a16="http://schemas.microsoft.com/office/drawing/2014/main" id="{2B99BE0F-BB07-2BF3-443D-F2B07AB272F6}"/>
              </a:ext>
            </a:extLst>
          </p:cNvPr>
          <p:cNvSpPr txBox="1"/>
          <p:nvPr/>
        </p:nvSpPr>
        <p:spPr>
          <a:xfrm>
            <a:off x="1149457" y="3479672"/>
            <a:ext cx="267702" cy="184666"/>
          </a:xfrm>
          <a:prstGeom prst="rect">
            <a:avLst/>
          </a:prstGeom>
          <a:noFill/>
        </p:spPr>
        <p:txBody>
          <a:bodyPr wrap="none" lIns="0" tIns="0" rIns="0" bIns="0" rtlCol="0">
            <a:spAutoFit/>
          </a:bodyPr>
          <a:lstStyle/>
          <a:p>
            <a:r>
              <a:rPr lang="en-GB" sz="1200" b="1" dirty="0">
                <a:latin typeface="+mn-lt"/>
              </a:rPr>
              <a:t>C-A</a:t>
            </a:r>
          </a:p>
        </p:txBody>
      </p:sp>
    </p:spTree>
    <p:extLst>
      <p:ext uri="{BB962C8B-B14F-4D97-AF65-F5344CB8AC3E}">
        <p14:creationId xmlns:p14="http://schemas.microsoft.com/office/powerpoint/2010/main" val="2411430989"/>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88610-9E1F-E50F-5D25-5D2B49C088D6}"/>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017551F-8CED-626D-447C-E9AC5BA1FBE5}"/>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7A2B76B8-8D31-A045-EAFD-208534916652}"/>
              </a:ext>
            </a:extLst>
          </p:cNvPr>
          <p:cNvSpPr>
            <a:spLocks noGrp="1"/>
          </p:cNvSpPr>
          <p:nvPr>
            <p:ph type="pic" sz="quarter" idx="11"/>
          </p:nvPr>
        </p:nvSpPr>
        <p:spPr/>
      </p:sp>
      <p:sp>
        <p:nvSpPr>
          <p:cNvPr id="4" name="Title 3">
            <a:extLst>
              <a:ext uri="{FF2B5EF4-FFF2-40B4-BE49-F238E27FC236}">
                <a16:creationId xmlns:a16="http://schemas.microsoft.com/office/drawing/2014/main" id="{5426960F-8D23-B5F7-082B-5D63AECCC0D0}"/>
              </a:ext>
            </a:extLst>
          </p:cNvPr>
          <p:cNvSpPr>
            <a:spLocks noGrp="1"/>
          </p:cNvSpPr>
          <p:nvPr>
            <p:ph type="title"/>
          </p:nvPr>
        </p:nvSpPr>
        <p:spPr>
          <a:xfrm>
            <a:off x="467547" y="410829"/>
            <a:ext cx="5472605" cy="246221"/>
          </a:xfrm>
        </p:spPr>
        <p:txBody>
          <a:bodyPr/>
          <a:lstStyle/>
          <a:p>
            <a:r>
              <a:rPr lang="en-GB" dirty="0"/>
              <a:t>EMACS NAVIGATION</a:t>
            </a:r>
          </a:p>
        </p:txBody>
      </p:sp>
      <p:sp>
        <p:nvSpPr>
          <p:cNvPr id="5" name="Content Placeholder 4">
            <a:extLst>
              <a:ext uri="{FF2B5EF4-FFF2-40B4-BE49-F238E27FC236}">
                <a16:creationId xmlns:a16="http://schemas.microsoft.com/office/drawing/2014/main" id="{34564E50-0876-0F19-66BD-9C6772D2CA05}"/>
              </a:ext>
            </a:extLst>
          </p:cNvPr>
          <p:cNvSpPr>
            <a:spLocks noGrp="1"/>
          </p:cNvSpPr>
          <p:nvPr>
            <p:ph sz="half" idx="16"/>
          </p:nvPr>
        </p:nvSpPr>
        <p:spPr>
          <a:xfrm>
            <a:off x="467543" y="1293813"/>
            <a:ext cx="3818209" cy="3732150"/>
          </a:xfrm>
        </p:spPr>
        <p:txBody>
          <a:bodyPr/>
          <a:lstStyle/>
          <a:p>
            <a:r>
              <a:rPr lang="en-GB" dirty="0"/>
              <a:t>In the </a:t>
            </a:r>
            <a:r>
              <a:rPr lang="en-GB" dirty="0" err="1"/>
              <a:t>Turists</a:t>
            </a:r>
            <a:r>
              <a:rPr lang="en-GB" dirty="0"/>
              <a:t> guide to ITS, under “Using the Emacs editor”, are shown the keyboard combinations</a:t>
            </a:r>
          </a:p>
        </p:txBody>
      </p:sp>
      <p:graphicFrame>
        <p:nvGraphicFramePr>
          <p:cNvPr id="7" name="Content Placeholder 6">
            <a:extLst>
              <a:ext uri="{FF2B5EF4-FFF2-40B4-BE49-F238E27FC236}">
                <a16:creationId xmlns:a16="http://schemas.microsoft.com/office/drawing/2014/main" id="{582665BE-1A15-0F6D-83FA-34B91B7CAE9B}"/>
              </a:ext>
            </a:extLst>
          </p:cNvPr>
          <p:cNvGraphicFramePr>
            <a:graphicFrameLocks noGrp="1"/>
          </p:cNvGraphicFramePr>
          <p:nvPr>
            <p:ph sz="half" idx="17"/>
            <p:extLst>
              <p:ext uri="{D42A27DB-BD31-4B8C-83A1-F6EECF244321}">
                <p14:modId xmlns:p14="http://schemas.microsoft.com/office/powerpoint/2010/main" val="2844724106"/>
              </p:ext>
            </p:extLst>
          </p:nvPr>
        </p:nvGraphicFramePr>
        <p:xfrm>
          <a:off x="4572000" y="1293813"/>
          <a:ext cx="4005558" cy="2595880"/>
        </p:xfrm>
        <a:graphic>
          <a:graphicData uri="http://schemas.openxmlformats.org/drawingml/2006/table">
            <a:tbl>
              <a:tblPr firstRow="1" bandRow="1">
                <a:tableStyleId>{93296810-A885-4BE3-A3E7-6D5BEEA58F35}</a:tableStyleId>
              </a:tblPr>
              <a:tblGrid>
                <a:gridCol w="1577947">
                  <a:extLst>
                    <a:ext uri="{9D8B030D-6E8A-4147-A177-3AD203B41FA5}">
                      <a16:colId xmlns:a16="http://schemas.microsoft.com/office/drawing/2014/main" val="899391746"/>
                    </a:ext>
                  </a:extLst>
                </a:gridCol>
                <a:gridCol w="2427611">
                  <a:extLst>
                    <a:ext uri="{9D8B030D-6E8A-4147-A177-3AD203B41FA5}">
                      <a16:colId xmlns:a16="http://schemas.microsoft.com/office/drawing/2014/main" val="4097926827"/>
                    </a:ext>
                  </a:extLst>
                </a:gridCol>
              </a:tblGrid>
              <a:tr h="370840">
                <a:tc>
                  <a:txBody>
                    <a:bodyPr/>
                    <a:lstStyle/>
                    <a:p>
                      <a:r>
                        <a:rPr lang="en-GB" sz="1400" dirty="0"/>
                        <a:t>Sequence</a:t>
                      </a:r>
                    </a:p>
                  </a:txBody>
                  <a:tcPr/>
                </a:tc>
                <a:tc>
                  <a:txBody>
                    <a:bodyPr/>
                    <a:lstStyle/>
                    <a:p>
                      <a:r>
                        <a:rPr lang="en-GB" sz="1400" dirty="0"/>
                        <a:t>Description</a:t>
                      </a:r>
                    </a:p>
                  </a:txBody>
                  <a:tcPr/>
                </a:tc>
                <a:extLst>
                  <a:ext uri="{0D108BD9-81ED-4DB2-BD59-A6C34878D82A}">
                    <a16:rowId xmlns:a16="http://schemas.microsoft.com/office/drawing/2014/main" val="510619395"/>
                  </a:ext>
                </a:extLst>
              </a:tr>
              <a:tr h="370840">
                <a:tc>
                  <a:txBody>
                    <a:bodyPr/>
                    <a:lstStyle/>
                    <a:p>
                      <a:r>
                        <a:rPr lang="en-GB" sz="1400" dirty="0"/>
                        <a:t>Ctrl-P</a:t>
                      </a:r>
                    </a:p>
                  </a:txBody>
                  <a:tcPr/>
                </a:tc>
                <a:tc>
                  <a:txBody>
                    <a:bodyPr/>
                    <a:lstStyle/>
                    <a:p>
                      <a:r>
                        <a:rPr lang="en-GB" sz="1400" dirty="0"/>
                        <a:t>Go to previous line</a:t>
                      </a:r>
                    </a:p>
                  </a:txBody>
                  <a:tcPr/>
                </a:tc>
                <a:extLst>
                  <a:ext uri="{0D108BD9-81ED-4DB2-BD59-A6C34878D82A}">
                    <a16:rowId xmlns:a16="http://schemas.microsoft.com/office/drawing/2014/main" val="1390478917"/>
                  </a:ext>
                </a:extLst>
              </a:tr>
              <a:tr h="370840">
                <a:tc>
                  <a:txBody>
                    <a:bodyPr/>
                    <a:lstStyle/>
                    <a:p>
                      <a:r>
                        <a:rPr lang="en-GB" sz="1400" dirty="0"/>
                        <a:t>Ctrl-N</a:t>
                      </a:r>
                    </a:p>
                  </a:txBody>
                  <a:tcPr/>
                </a:tc>
                <a:tc>
                  <a:txBody>
                    <a:bodyPr/>
                    <a:lstStyle/>
                    <a:p>
                      <a:r>
                        <a:rPr lang="en-GB" sz="1400" dirty="0"/>
                        <a:t>Go to next line</a:t>
                      </a:r>
                    </a:p>
                  </a:txBody>
                  <a:tcPr/>
                </a:tc>
                <a:extLst>
                  <a:ext uri="{0D108BD9-81ED-4DB2-BD59-A6C34878D82A}">
                    <a16:rowId xmlns:a16="http://schemas.microsoft.com/office/drawing/2014/main" val="199870675"/>
                  </a:ext>
                </a:extLst>
              </a:tr>
              <a:tr h="370840">
                <a:tc>
                  <a:txBody>
                    <a:bodyPr/>
                    <a:lstStyle/>
                    <a:p>
                      <a:r>
                        <a:rPr lang="en-GB" sz="1400" dirty="0"/>
                        <a:t>Meta-V</a:t>
                      </a:r>
                    </a:p>
                  </a:txBody>
                  <a:tcPr/>
                </a:tc>
                <a:tc>
                  <a:txBody>
                    <a:bodyPr/>
                    <a:lstStyle/>
                    <a:p>
                      <a:r>
                        <a:rPr lang="en-GB" sz="1400" dirty="0"/>
                        <a:t>Go up one screen</a:t>
                      </a:r>
                    </a:p>
                  </a:txBody>
                  <a:tcPr/>
                </a:tc>
                <a:extLst>
                  <a:ext uri="{0D108BD9-81ED-4DB2-BD59-A6C34878D82A}">
                    <a16:rowId xmlns:a16="http://schemas.microsoft.com/office/drawing/2014/main" val="521229894"/>
                  </a:ext>
                </a:extLst>
              </a:tr>
              <a:tr h="370840">
                <a:tc>
                  <a:txBody>
                    <a:bodyPr/>
                    <a:lstStyle/>
                    <a:p>
                      <a:r>
                        <a:rPr lang="en-GB" sz="1400" dirty="0"/>
                        <a:t>Ctrl-V</a:t>
                      </a:r>
                    </a:p>
                  </a:txBody>
                  <a:tcPr/>
                </a:tc>
                <a:tc>
                  <a:txBody>
                    <a:bodyPr/>
                    <a:lstStyle/>
                    <a:p>
                      <a:r>
                        <a:rPr lang="en-GB" sz="1400" dirty="0"/>
                        <a:t>Go down one screen</a:t>
                      </a:r>
                    </a:p>
                  </a:txBody>
                  <a:tcPr/>
                </a:tc>
                <a:extLst>
                  <a:ext uri="{0D108BD9-81ED-4DB2-BD59-A6C34878D82A}">
                    <a16:rowId xmlns:a16="http://schemas.microsoft.com/office/drawing/2014/main" val="1237231667"/>
                  </a:ext>
                </a:extLst>
              </a:tr>
              <a:tr h="370840">
                <a:tc>
                  <a:txBody>
                    <a:bodyPr/>
                    <a:lstStyle/>
                    <a:p>
                      <a:r>
                        <a:rPr lang="en-GB" sz="1400" dirty="0"/>
                        <a:t>Meta-&lt;</a:t>
                      </a:r>
                    </a:p>
                  </a:txBody>
                  <a:tcPr/>
                </a:tc>
                <a:tc>
                  <a:txBody>
                    <a:bodyPr/>
                    <a:lstStyle/>
                    <a:p>
                      <a:r>
                        <a:rPr lang="en-GB" sz="1400" dirty="0"/>
                        <a:t>Go to start</a:t>
                      </a:r>
                    </a:p>
                  </a:txBody>
                  <a:tcPr/>
                </a:tc>
                <a:extLst>
                  <a:ext uri="{0D108BD9-81ED-4DB2-BD59-A6C34878D82A}">
                    <a16:rowId xmlns:a16="http://schemas.microsoft.com/office/drawing/2014/main" val="403965635"/>
                  </a:ext>
                </a:extLst>
              </a:tr>
              <a:tr h="370840">
                <a:tc>
                  <a:txBody>
                    <a:bodyPr/>
                    <a:lstStyle/>
                    <a:p>
                      <a:r>
                        <a:rPr lang="en-GB" sz="1400" dirty="0"/>
                        <a:t>Meta-&gt;</a:t>
                      </a:r>
                    </a:p>
                  </a:txBody>
                  <a:tcPr/>
                </a:tc>
                <a:tc>
                  <a:txBody>
                    <a:bodyPr/>
                    <a:lstStyle/>
                    <a:p>
                      <a:r>
                        <a:rPr lang="en-GB" sz="1400" dirty="0"/>
                        <a:t>Go to end</a:t>
                      </a:r>
                    </a:p>
                  </a:txBody>
                  <a:tcPr/>
                </a:tc>
                <a:extLst>
                  <a:ext uri="{0D108BD9-81ED-4DB2-BD59-A6C34878D82A}">
                    <a16:rowId xmlns:a16="http://schemas.microsoft.com/office/drawing/2014/main" val="1233059015"/>
                  </a:ext>
                </a:extLst>
              </a:tr>
            </a:tbl>
          </a:graphicData>
        </a:graphic>
      </p:graphicFrame>
      <p:sp>
        <p:nvSpPr>
          <p:cNvPr id="9" name="TextBox 8">
            <a:extLst>
              <a:ext uri="{FF2B5EF4-FFF2-40B4-BE49-F238E27FC236}">
                <a16:creationId xmlns:a16="http://schemas.microsoft.com/office/drawing/2014/main" id="{61D02F25-1FC6-1883-07D2-88424E1278D8}"/>
              </a:ext>
            </a:extLst>
          </p:cNvPr>
          <p:cNvSpPr txBox="1"/>
          <p:nvPr/>
        </p:nvSpPr>
        <p:spPr>
          <a:xfrm>
            <a:off x="5611827" y="204400"/>
            <a:ext cx="3532173" cy="800219"/>
          </a:xfrm>
          <a:prstGeom prst="rect">
            <a:avLst/>
          </a:prstGeom>
          <a:noFill/>
        </p:spPr>
        <p:txBody>
          <a:bodyPr wrap="square">
            <a:spAutoFit/>
          </a:bodyPr>
          <a:lstStyle/>
          <a:p>
            <a:r>
              <a:rPr lang="en-GB" sz="1400" dirty="0">
                <a:hlinkClick r:id="rId2"/>
              </a:rPr>
              <a:t>https://obsolescenceguaranteed.blogspot.com/2020/02/a-turists-guide-to-its.html</a:t>
            </a:r>
            <a:endParaRPr lang="en-GB" sz="1400" dirty="0"/>
          </a:p>
          <a:p>
            <a:endParaRPr lang="en-GB" dirty="0"/>
          </a:p>
        </p:txBody>
      </p:sp>
      <p:sp>
        <p:nvSpPr>
          <p:cNvPr id="6" name="Arrow: Up 5">
            <a:extLst>
              <a:ext uri="{FF2B5EF4-FFF2-40B4-BE49-F238E27FC236}">
                <a16:creationId xmlns:a16="http://schemas.microsoft.com/office/drawing/2014/main" id="{15AF7C45-FEDF-0B8B-1864-8570C9A85F8C}"/>
              </a:ext>
            </a:extLst>
          </p:cNvPr>
          <p:cNvSpPr/>
          <p:nvPr/>
        </p:nvSpPr>
        <p:spPr>
          <a:xfrm>
            <a:off x="1912988" y="2271026"/>
            <a:ext cx="356049" cy="353966"/>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Arrow: Up 7">
            <a:extLst>
              <a:ext uri="{FF2B5EF4-FFF2-40B4-BE49-F238E27FC236}">
                <a16:creationId xmlns:a16="http://schemas.microsoft.com/office/drawing/2014/main" id="{49472728-4B50-6419-F894-331CC5CD322F}"/>
              </a:ext>
            </a:extLst>
          </p:cNvPr>
          <p:cNvSpPr/>
          <p:nvPr/>
        </p:nvSpPr>
        <p:spPr>
          <a:xfrm>
            <a:off x="1916255" y="2673592"/>
            <a:ext cx="356049" cy="342830"/>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Up 9">
            <a:extLst>
              <a:ext uri="{FF2B5EF4-FFF2-40B4-BE49-F238E27FC236}">
                <a16:creationId xmlns:a16="http://schemas.microsoft.com/office/drawing/2014/main" id="{2B171F09-055E-4CAE-5CB2-7707447622B1}"/>
              </a:ext>
            </a:extLst>
          </p:cNvPr>
          <p:cNvSpPr/>
          <p:nvPr/>
        </p:nvSpPr>
        <p:spPr>
          <a:xfrm>
            <a:off x="1912989" y="3063082"/>
            <a:ext cx="356049" cy="353966"/>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Up 13">
            <a:extLst>
              <a:ext uri="{FF2B5EF4-FFF2-40B4-BE49-F238E27FC236}">
                <a16:creationId xmlns:a16="http://schemas.microsoft.com/office/drawing/2014/main" id="{965DB0B1-67FC-AB22-8BF8-D1FF9EC651D5}"/>
              </a:ext>
            </a:extLst>
          </p:cNvPr>
          <p:cNvSpPr/>
          <p:nvPr/>
        </p:nvSpPr>
        <p:spPr>
          <a:xfrm rot="10800000">
            <a:off x="1912988" y="4267202"/>
            <a:ext cx="356049" cy="353966"/>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Arrow: Up 14">
            <a:extLst>
              <a:ext uri="{FF2B5EF4-FFF2-40B4-BE49-F238E27FC236}">
                <a16:creationId xmlns:a16="http://schemas.microsoft.com/office/drawing/2014/main" id="{D0810C1D-043E-A789-6DBD-5ABA5D440562}"/>
              </a:ext>
            </a:extLst>
          </p:cNvPr>
          <p:cNvSpPr/>
          <p:nvPr/>
        </p:nvSpPr>
        <p:spPr>
          <a:xfrm rot="10800000">
            <a:off x="1912988" y="3868489"/>
            <a:ext cx="356049" cy="342830"/>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Up 15">
            <a:extLst>
              <a:ext uri="{FF2B5EF4-FFF2-40B4-BE49-F238E27FC236}">
                <a16:creationId xmlns:a16="http://schemas.microsoft.com/office/drawing/2014/main" id="{1EA54819-F60F-0793-FDAF-B8361DB12AB2}"/>
              </a:ext>
            </a:extLst>
          </p:cNvPr>
          <p:cNvSpPr/>
          <p:nvPr/>
        </p:nvSpPr>
        <p:spPr>
          <a:xfrm rot="10800000">
            <a:off x="1912989" y="3461794"/>
            <a:ext cx="356049" cy="353966"/>
          </a:xfrm>
          <a:prstGeom prst="upArrow">
            <a:avLst/>
          </a:prstGeom>
          <a:solidFill>
            <a:srgbClr val="C4D6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632AD42B-6C44-31EE-C32B-AF2BE037115E}"/>
              </a:ext>
            </a:extLst>
          </p:cNvPr>
          <p:cNvSpPr txBox="1"/>
          <p:nvPr/>
        </p:nvSpPr>
        <p:spPr>
          <a:xfrm>
            <a:off x="2483307" y="3197687"/>
            <a:ext cx="253274" cy="184666"/>
          </a:xfrm>
          <a:prstGeom prst="rect">
            <a:avLst/>
          </a:prstGeom>
          <a:noFill/>
        </p:spPr>
        <p:txBody>
          <a:bodyPr wrap="none" lIns="0" tIns="0" rIns="0" bIns="0" rtlCol="0">
            <a:spAutoFit/>
          </a:bodyPr>
          <a:lstStyle/>
          <a:p>
            <a:r>
              <a:rPr lang="en-GB" sz="1200" b="1" dirty="0">
                <a:latin typeface="+mn-lt"/>
              </a:rPr>
              <a:t>C-P</a:t>
            </a:r>
          </a:p>
        </p:txBody>
      </p:sp>
      <p:sp>
        <p:nvSpPr>
          <p:cNvPr id="18" name="TextBox 17">
            <a:extLst>
              <a:ext uri="{FF2B5EF4-FFF2-40B4-BE49-F238E27FC236}">
                <a16:creationId xmlns:a16="http://schemas.microsoft.com/office/drawing/2014/main" id="{4E9A5D2F-10EE-91B5-C863-BE9F51EDEC58}"/>
              </a:ext>
            </a:extLst>
          </p:cNvPr>
          <p:cNvSpPr txBox="1"/>
          <p:nvPr/>
        </p:nvSpPr>
        <p:spPr>
          <a:xfrm>
            <a:off x="2473860" y="2791531"/>
            <a:ext cx="312586" cy="184666"/>
          </a:xfrm>
          <a:prstGeom prst="rect">
            <a:avLst/>
          </a:prstGeom>
          <a:noFill/>
        </p:spPr>
        <p:txBody>
          <a:bodyPr wrap="none" lIns="0" tIns="0" rIns="0" bIns="0" rtlCol="0">
            <a:spAutoFit/>
          </a:bodyPr>
          <a:lstStyle/>
          <a:p>
            <a:r>
              <a:rPr lang="en-GB" sz="1200" b="1" dirty="0">
                <a:latin typeface="+mn-lt"/>
              </a:rPr>
              <a:t>M-V</a:t>
            </a:r>
          </a:p>
        </p:txBody>
      </p:sp>
      <p:sp>
        <p:nvSpPr>
          <p:cNvPr id="19" name="TextBox 18">
            <a:extLst>
              <a:ext uri="{FF2B5EF4-FFF2-40B4-BE49-F238E27FC236}">
                <a16:creationId xmlns:a16="http://schemas.microsoft.com/office/drawing/2014/main" id="{12B037AE-C89F-BAE6-E31E-001662B700AE}"/>
              </a:ext>
            </a:extLst>
          </p:cNvPr>
          <p:cNvSpPr txBox="1"/>
          <p:nvPr/>
        </p:nvSpPr>
        <p:spPr>
          <a:xfrm>
            <a:off x="2483307" y="3911807"/>
            <a:ext cx="261290" cy="184666"/>
          </a:xfrm>
          <a:prstGeom prst="rect">
            <a:avLst/>
          </a:prstGeom>
          <a:noFill/>
        </p:spPr>
        <p:txBody>
          <a:bodyPr wrap="none" lIns="0" tIns="0" rIns="0" bIns="0" rtlCol="0">
            <a:spAutoFit/>
          </a:bodyPr>
          <a:lstStyle/>
          <a:p>
            <a:r>
              <a:rPr lang="en-GB" sz="1200" b="1" dirty="0">
                <a:latin typeface="+mn-lt"/>
              </a:rPr>
              <a:t>C-V</a:t>
            </a:r>
          </a:p>
        </p:txBody>
      </p:sp>
      <p:sp>
        <p:nvSpPr>
          <p:cNvPr id="20" name="TextBox 19">
            <a:extLst>
              <a:ext uri="{FF2B5EF4-FFF2-40B4-BE49-F238E27FC236}">
                <a16:creationId xmlns:a16="http://schemas.microsoft.com/office/drawing/2014/main" id="{9B60EE7E-D90A-8F50-6AB0-5045A11B0911}"/>
              </a:ext>
            </a:extLst>
          </p:cNvPr>
          <p:cNvSpPr txBox="1"/>
          <p:nvPr/>
        </p:nvSpPr>
        <p:spPr>
          <a:xfrm>
            <a:off x="2456055" y="3546444"/>
            <a:ext cx="280526" cy="184666"/>
          </a:xfrm>
          <a:prstGeom prst="rect">
            <a:avLst/>
          </a:prstGeom>
          <a:noFill/>
        </p:spPr>
        <p:txBody>
          <a:bodyPr wrap="none" lIns="0" tIns="0" rIns="0" bIns="0" rtlCol="0">
            <a:spAutoFit/>
          </a:bodyPr>
          <a:lstStyle/>
          <a:p>
            <a:r>
              <a:rPr lang="en-GB" sz="1200" b="1" dirty="0">
                <a:latin typeface="+mn-lt"/>
              </a:rPr>
              <a:t>C-N</a:t>
            </a:r>
          </a:p>
        </p:txBody>
      </p:sp>
      <p:sp>
        <p:nvSpPr>
          <p:cNvPr id="21" name="TextBox 20">
            <a:extLst>
              <a:ext uri="{FF2B5EF4-FFF2-40B4-BE49-F238E27FC236}">
                <a16:creationId xmlns:a16="http://schemas.microsoft.com/office/drawing/2014/main" id="{A66E5758-8A03-67E3-CB2C-2CBB73CB1663}"/>
              </a:ext>
            </a:extLst>
          </p:cNvPr>
          <p:cNvSpPr txBox="1"/>
          <p:nvPr/>
        </p:nvSpPr>
        <p:spPr>
          <a:xfrm>
            <a:off x="2484780" y="4299562"/>
            <a:ext cx="318998" cy="184666"/>
          </a:xfrm>
          <a:prstGeom prst="rect">
            <a:avLst/>
          </a:prstGeom>
          <a:noFill/>
        </p:spPr>
        <p:txBody>
          <a:bodyPr wrap="none" lIns="0" tIns="0" rIns="0" bIns="0" rtlCol="0">
            <a:spAutoFit/>
          </a:bodyPr>
          <a:lstStyle/>
          <a:p>
            <a:r>
              <a:rPr lang="en-GB" sz="1200" b="1" dirty="0">
                <a:latin typeface="+mn-lt"/>
              </a:rPr>
              <a:t>M-&gt;</a:t>
            </a:r>
          </a:p>
        </p:txBody>
      </p:sp>
      <p:sp>
        <p:nvSpPr>
          <p:cNvPr id="22" name="TextBox 21">
            <a:extLst>
              <a:ext uri="{FF2B5EF4-FFF2-40B4-BE49-F238E27FC236}">
                <a16:creationId xmlns:a16="http://schemas.microsoft.com/office/drawing/2014/main" id="{5D702D3B-E668-A055-C7B6-C2D38D45D32D}"/>
              </a:ext>
            </a:extLst>
          </p:cNvPr>
          <p:cNvSpPr txBox="1"/>
          <p:nvPr/>
        </p:nvSpPr>
        <p:spPr>
          <a:xfrm>
            <a:off x="2467448" y="2399037"/>
            <a:ext cx="318998" cy="184666"/>
          </a:xfrm>
          <a:prstGeom prst="rect">
            <a:avLst/>
          </a:prstGeom>
          <a:noFill/>
        </p:spPr>
        <p:txBody>
          <a:bodyPr wrap="none" lIns="0" tIns="0" rIns="0" bIns="0" rtlCol="0">
            <a:spAutoFit/>
          </a:bodyPr>
          <a:lstStyle/>
          <a:p>
            <a:r>
              <a:rPr lang="en-GB" sz="1200" b="1" dirty="0">
                <a:latin typeface="+mn-lt"/>
              </a:rPr>
              <a:t>M-&lt;</a:t>
            </a:r>
          </a:p>
        </p:txBody>
      </p:sp>
    </p:spTree>
    <p:extLst>
      <p:ext uri="{BB962C8B-B14F-4D97-AF65-F5344CB8AC3E}">
        <p14:creationId xmlns:p14="http://schemas.microsoft.com/office/powerpoint/2010/main" val="2572601003"/>
      </p:ext>
    </p:extLst>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574094-6478-719B-B053-625AA03DA305}"/>
              </a:ext>
            </a:extLst>
          </p:cNvPr>
          <p:cNvSpPr>
            <a:spLocks noGrp="1"/>
          </p:cNvSpPr>
          <p:nvPr>
            <p:ph type="title"/>
          </p:nvPr>
        </p:nvSpPr>
        <p:spPr/>
        <p:txBody>
          <a:bodyPr/>
          <a:lstStyle/>
          <a:p>
            <a:r>
              <a:rPr lang="en-GB" dirty="0"/>
              <a:t>PiDP-10</a:t>
            </a:r>
          </a:p>
        </p:txBody>
      </p:sp>
    </p:spTree>
    <p:extLst>
      <p:ext uri="{BB962C8B-B14F-4D97-AF65-F5344CB8AC3E}">
        <p14:creationId xmlns:p14="http://schemas.microsoft.com/office/powerpoint/2010/main" val="4276427860"/>
      </p:ext>
    </p:extLst>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3D53CDD-0B02-CD24-4D55-07B0BF6BC1DA}"/>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F8EC505A-192E-0DAB-669F-4829946D55D4}"/>
              </a:ext>
            </a:extLst>
          </p:cNvPr>
          <p:cNvSpPr>
            <a:spLocks noGrp="1"/>
          </p:cNvSpPr>
          <p:nvPr>
            <p:ph type="pic" sz="quarter" idx="11"/>
          </p:nvPr>
        </p:nvSpPr>
        <p:spPr/>
      </p:sp>
      <p:pic>
        <p:nvPicPr>
          <p:cNvPr id="9" name="Content Placeholder 8">
            <a:extLst>
              <a:ext uri="{FF2B5EF4-FFF2-40B4-BE49-F238E27FC236}">
                <a16:creationId xmlns:a16="http://schemas.microsoft.com/office/drawing/2014/main" id="{E8BD322F-5BE6-E9A3-D10E-706F1438EC6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7547" y="1080563"/>
            <a:ext cx="4963584" cy="3722688"/>
          </a:xfrm>
        </p:spPr>
      </p:pic>
      <p:sp>
        <p:nvSpPr>
          <p:cNvPr id="3" name="Title 2">
            <a:extLst>
              <a:ext uri="{FF2B5EF4-FFF2-40B4-BE49-F238E27FC236}">
                <a16:creationId xmlns:a16="http://schemas.microsoft.com/office/drawing/2014/main" id="{582D66E8-3555-23A3-07FC-77166F4761AF}"/>
              </a:ext>
            </a:extLst>
          </p:cNvPr>
          <p:cNvSpPr>
            <a:spLocks noGrp="1"/>
          </p:cNvSpPr>
          <p:nvPr>
            <p:ph type="title"/>
          </p:nvPr>
        </p:nvSpPr>
        <p:spPr>
          <a:xfrm>
            <a:off x="467547" y="410829"/>
            <a:ext cx="5472605" cy="246221"/>
          </a:xfrm>
        </p:spPr>
        <p:txBody>
          <a:bodyPr/>
          <a:lstStyle/>
          <a:p>
            <a:r>
              <a:rPr lang="en-GB" dirty="0"/>
              <a:t>PiDP-10 Operator Console</a:t>
            </a:r>
          </a:p>
        </p:txBody>
      </p:sp>
    </p:spTree>
    <p:extLst>
      <p:ext uri="{BB962C8B-B14F-4D97-AF65-F5344CB8AC3E}">
        <p14:creationId xmlns:p14="http://schemas.microsoft.com/office/powerpoint/2010/main" val="1490065375"/>
      </p:ext>
    </p:extLst>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6BA3DB6-A4D1-78A8-D1D1-6808DF5A4C42}"/>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4007350E-C675-0434-D47D-A0994793BEED}"/>
              </a:ext>
            </a:extLst>
          </p:cNvPr>
          <p:cNvSpPr>
            <a:spLocks noGrp="1"/>
          </p:cNvSpPr>
          <p:nvPr>
            <p:ph type="pic" sz="quarter" idx="11"/>
          </p:nvPr>
        </p:nvSpPr>
        <p:spPr/>
      </p:sp>
      <p:sp>
        <p:nvSpPr>
          <p:cNvPr id="5" name="Title 4">
            <a:extLst>
              <a:ext uri="{FF2B5EF4-FFF2-40B4-BE49-F238E27FC236}">
                <a16:creationId xmlns:a16="http://schemas.microsoft.com/office/drawing/2014/main" id="{42245E43-3FB4-BFD0-3BF2-AA46BE7D742D}"/>
              </a:ext>
            </a:extLst>
          </p:cNvPr>
          <p:cNvSpPr>
            <a:spLocks noGrp="1"/>
          </p:cNvSpPr>
          <p:nvPr>
            <p:ph type="title"/>
          </p:nvPr>
        </p:nvSpPr>
        <p:spPr/>
        <p:txBody>
          <a:bodyPr/>
          <a:lstStyle/>
          <a:p>
            <a:r>
              <a:rPr lang="en-GB" dirty="0"/>
              <a:t>Switch Positions</a:t>
            </a:r>
          </a:p>
        </p:txBody>
      </p:sp>
      <p:sp>
        <p:nvSpPr>
          <p:cNvPr id="8" name="Content Placeholder 7">
            <a:extLst>
              <a:ext uri="{FF2B5EF4-FFF2-40B4-BE49-F238E27FC236}">
                <a16:creationId xmlns:a16="http://schemas.microsoft.com/office/drawing/2014/main" id="{3677A482-5830-054D-6F89-64AF772F6A96}"/>
              </a:ext>
            </a:extLst>
          </p:cNvPr>
          <p:cNvSpPr>
            <a:spLocks noGrp="1"/>
          </p:cNvSpPr>
          <p:nvPr>
            <p:ph sz="half" idx="16"/>
          </p:nvPr>
        </p:nvSpPr>
        <p:spPr/>
        <p:txBody>
          <a:bodyPr/>
          <a:lstStyle/>
          <a:p>
            <a:r>
              <a:rPr lang="en-GB" dirty="0"/>
              <a:t>There are two kinds of switch in the PiDP-10 console:</a:t>
            </a:r>
          </a:p>
          <a:p>
            <a:pPr lvl="1"/>
            <a:r>
              <a:rPr lang="en-GB" dirty="0"/>
              <a:t>Toggle</a:t>
            </a:r>
          </a:p>
          <a:p>
            <a:pPr lvl="1"/>
            <a:r>
              <a:rPr lang="en-GB" dirty="0"/>
              <a:t>Momentary</a:t>
            </a:r>
          </a:p>
          <a:p>
            <a:r>
              <a:rPr lang="en-GB" dirty="0"/>
              <a:t>In both cases, if the switch is higher at the front of the unit than the back, the value is zero</a:t>
            </a:r>
          </a:p>
          <a:p>
            <a:r>
              <a:rPr lang="en-GB" dirty="0"/>
              <a:t>In both cases, if the switch is higher at the back of the unit than the front, the value is one</a:t>
            </a:r>
          </a:p>
          <a:p>
            <a:endParaRPr lang="en-GB" dirty="0"/>
          </a:p>
          <a:p>
            <a:endParaRPr lang="en-GB" dirty="0"/>
          </a:p>
        </p:txBody>
      </p:sp>
      <p:sp>
        <p:nvSpPr>
          <p:cNvPr id="10" name="Freeform: Shape 9">
            <a:extLst>
              <a:ext uri="{FF2B5EF4-FFF2-40B4-BE49-F238E27FC236}">
                <a16:creationId xmlns:a16="http://schemas.microsoft.com/office/drawing/2014/main" id="{2355E159-0B6A-60D5-CABB-AD807F56153C}"/>
              </a:ext>
            </a:extLst>
          </p:cNvPr>
          <p:cNvSpPr/>
          <p:nvPr/>
        </p:nvSpPr>
        <p:spPr>
          <a:xfrm rot="21188746">
            <a:off x="5351312" y="1280293"/>
            <a:ext cx="2244806" cy="882032"/>
          </a:xfrm>
          <a:custGeom>
            <a:avLst/>
            <a:gdLst>
              <a:gd name="connsiteX0" fmla="*/ 0 w 2241493"/>
              <a:gd name="connsiteY0" fmla="*/ 420786 h 882032"/>
              <a:gd name="connsiteX1" fmla="*/ 0 w 2241493"/>
              <a:gd name="connsiteY1" fmla="*/ 882032 h 882032"/>
              <a:gd name="connsiteX2" fmla="*/ 2241493 w 2241493"/>
              <a:gd name="connsiteY2" fmla="*/ 882032 h 882032"/>
              <a:gd name="connsiteX3" fmla="*/ 2241493 w 2241493"/>
              <a:gd name="connsiteY3" fmla="*/ 0 h 882032"/>
              <a:gd name="connsiteX4" fmla="*/ 2112021 w 2241493"/>
              <a:gd name="connsiteY4" fmla="*/ 0 h 882032"/>
              <a:gd name="connsiteX5" fmla="*/ 1124792 w 2241493"/>
              <a:gd name="connsiteY5" fmla="*/ 428878 h 882032"/>
              <a:gd name="connsiteX6" fmla="*/ 218485 w 2241493"/>
              <a:gd name="connsiteY6" fmla="*/ 356050 h 882032"/>
              <a:gd name="connsiteX7" fmla="*/ 0 w 2241493"/>
              <a:gd name="connsiteY7" fmla="*/ 356050 h 882032"/>
              <a:gd name="connsiteX0" fmla="*/ 0 w 2241493"/>
              <a:gd name="connsiteY0" fmla="*/ 351212 h 882032"/>
              <a:gd name="connsiteX1" fmla="*/ 0 w 2241493"/>
              <a:gd name="connsiteY1" fmla="*/ 882032 h 882032"/>
              <a:gd name="connsiteX2" fmla="*/ 2241493 w 2241493"/>
              <a:gd name="connsiteY2" fmla="*/ 882032 h 882032"/>
              <a:gd name="connsiteX3" fmla="*/ 2241493 w 2241493"/>
              <a:gd name="connsiteY3" fmla="*/ 0 h 882032"/>
              <a:gd name="connsiteX4" fmla="*/ 2112021 w 2241493"/>
              <a:gd name="connsiteY4" fmla="*/ 0 h 882032"/>
              <a:gd name="connsiteX5" fmla="*/ 1124792 w 2241493"/>
              <a:gd name="connsiteY5" fmla="*/ 428878 h 882032"/>
              <a:gd name="connsiteX6" fmla="*/ 218485 w 2241493"/>
              <a:gd name="connsiteY6" fmla="*/ 356050 h 882032"/>
              <a:gd name="connsiteX7" fmla="*/ 0 w 2241493"/>
              <a:gd name="connsiteY7" fmla="*/ 356050 h 882032"/>
              <a:gd name="connsiteX0" fmla="*/ 0 w 2241493"/>
              <a:gd name="connsiteY0" fmla="*/ 458988 h 989808"/>
              <a:gd name="connsiteX1" fmla="*/ 0 w 2241493"/>
              <a:gd name="connsiteY1" fmla="*/ 989808 h 989808"/>
              <a:gd name="connsiteX2" fmla="*/ 2241493 w 2241493"/>
              <a:gd name="connsiteY2" fmla="*/ 989808 h 989808"/>
              <a:gd name="connsiteX3" fmla="*/ 2241493 w 2241493"/>
              <a:gd name="connsiteY3" fmla="*/ 107776 h 989808"/>
              <a:gd name="connsiteX4" fmla="*/ 2112021 w 2241493"/>
              <a:gd name="connsiteY4" fmla="*/ 107776 h 989808"/>
              <a:gd name="connsiteX5" fmla="*/ 1124792 w 2241493"/>
              <a:gd name="connsiteY5" fmla="*/ 536654 h 989808"/>
              <a:gd name="connsiteX6" fmla="*/ 218485 w 2241493"/>
              <a:gd name="connsiteY6" fmla="*/ 463826 h 989808"/>
              <a:gd name="connsiteX7" fmla="*/ 162339 w 2241493"/>
              <a:gd name="connsiteY7" fmla="*/ 0 h 989808"/>
              <a:gd name="connsiteX0" fmla="*/ 0 w 2241493"/>
              <a:gd name="connsiteY0" fmla="*/ 134310 h 989808"/>
              <a:gd name="connsiteX1" fmla="*/ 0 w 2241493"/>
              <a:gd name="connsiteY1" fmla="*/ 989808 h 989808"/>
              <a:gd name="connsiteX2" fmla="*/ 2241493 w 2241493"/>
              <a:gd name="connsiteY2" fmla="*/ 989808 h 989808"/>
              <a:gd name="connsiteX3" fmla="*/ 2241493 w 2241493"/>
              <a:gd name="connsiteY3" fmla="*/ 107776 h 989808"/>
              <a:gd name="connsiteX4" fmla="*/ 2112021 w 2241493"/>
              <a:gd name="connsiteY4" fmla="*/ 107776 h 989808"/>
              <a:gd name="connsiteX5" fmla="*/ 1124792 w 2241493"/>
              <a:gd name="connsiteY5" fmla="*/ 536654 h 989808"/>
              <a:gd name="connsiteX6" fmla="*/ 218485 w 2241493"/>
              <a:gd name="connsiteY6" fmla="*/ 463826 h 989808"/>
              <a:gd name="connsiteX7" fmla="*/ 162339 w 2241493"/>
              <a:gd name="connsiteY7" fmla="*/ 0 h 989808"/>
              <a:gd name="connsiteX0" fmla="*/ 0 w 2241493"/>
              <a:gd name="connsiteY0" fmla="*/ 26534 h 882032"/>
              <a:gd name="connsiteX1" fmla="*/ 0 w 2241493"/>
              <a:gd name="connsiteY1" fmla="*/ 882032 h 882032"/>
              <a:gd name="connsiteX2" fmla="*/ 2241493 w 2241493"/>
              <a:gd name="connsiteY2" fmla="*/ 882032 h 882032"/>
              <a:gd name="connsiteX3" fmla="*/ 2241493 w 2241493"/>
              <a:gd name="connsiteY3" fmla="*/ 0 h 882032"/>
              <a:gd name="connsiteX4" fmla="*/ 2112021 w 2241493"/>
              <a:gd name="connsiteY4" fmla="*/ 0 h 882032"/>
              <a:gd name="connsiteX5" fmla="*/ 1124792 w 2241493"/>
              <a:gd name="connsiteY5" fmla="*/ 428878 h 882032"/>
              <a:gd name="connsiteX6" fmla="*/ 218485 w 2241493"/>
              <a:gd name="connsiteY6" fmla="*/ 356050 h 882032"/>
              <a:gd name="connsiteX7" fmla="*/ 9939 w 2241493"/>
              <a:gd name="connsiteY7" fmla="*/ 34685 h 882032"/>
              <a:gd name="connsiteX0" fmla="*/ 0 w 2241493"/>
              <a:gd name="connsiteY0" fmla="*/ 26534 h 882032"/>
              <a:gd name="connsiteX1" fmla="*/ 0 w 2241493"/>
              <a:gd name="connsiteY1" fmla="*/ 882032 h 882032"/>
              <a:gd name="connsiteX2" fmla="*/ 2241493 w 2241493"/>
              <a:gd name="connsiteY2" fmla="*/ 882032 h 882032"/>
              <a:gd name="connsiteX3" fmla="*/ 2241493 w 2241493"/>
              <a:gd name="connsiteY3" fmla="*/ 0 h 882032"/>
              <a:gd name="connsiteX4" fmla="*/ 2112021 w 2241493"/>
              <a:gd name="connsiteY4" fmla="*/ 0 h 882032"/>
              <a:gd name="connsiteX5" fmla="*/ 1124792 w 2241493"/>
              <a:gd name="connsiteY5" fmla="*/ 428878 h 882032"/>
              <a:gd name="connsiteX6" fmla="*/ 145598 w 2241493"/>
              <a:gd name="connsiteY6" fmla="*/ 37998 h 882032"/>
              <a:gd name="connsiteX7" fmla="*/ 9939 w 2241493"/>
              <a:gd name="connsiteY7" fmla="*/ 34685 h 882032"/>
              <a:gd name="connsiteX0" fmla="*/ 0 w 2241493"/>
              <a:gd name="connsiteY0" fmla="*/ 71362 h 926860"/>
              <a:gd name="connsiteX1" fmla="*/ 0 w 2241493"/>
              <a:gd name="connsiteY1" fmla="*/ 926860 h 926860"/>
              <a:gd name="connsiteX2" fmla="*/ 2241493 w 2241493"/>
              <a:gd name="connsiteY2" fmla="*/ 926860 h 926860"/>
              <a:gd name="connsiteX3" fmla="*/ 2241493 w 2241493"/>
              <a:gd name="connsiteY3" fmla="*/ 44828 h 926860"/>
              <a:gd name="connsiteX4" fmla="*/ 2112021 w 2241493"/>
              <a:gd name="connsiteY4" fmla="*/ 44828 h 926860"/>
              <a:gd name="connsiteX5" fmla="*/ 1124792 w 2241493"/>
              <a:gd name="connsiteY5" fmla="*/ 473706 h 926860"/>
              <a:gd name="connsiteX6" fmla="*/ 145598 w 2241493"/>
              <a:gd name="connsiteY6" fmla="*/ 82826 h 926860"/>
              <a:gd name="connsiteX7" fmla="*/ 79513 w 2241493"/>
              <a:gd name="connsiteY7" fmla="*/ 0 h 926860"/>
              <a:gd name="connsiteX0" fmla="*/ 0 w 2244806"/>
              <a:gd name="connsiteY0" fmla="*/ 21666 h 926860"/>
              <a:gd name="connsiteX1" fmla="*/ 3313 w 2244806"/>
              <a:gd name="connsiteY1" fmla="*/ 926860 h 926860"/>
              <a:gd name="connsiteX2" fmla="*/ 2244806 w 2244806"/>
              <a:gd name="connsiteY2" fmla="*/ 926860 h 926860"/>
              <a:gd name="connsiteX3" fmla="*/ 2244806 w 2244806"/>
              <a:gd name="connsiteY3" fmla="*/ 44828 h 926860"/>
              <a:gd name="connsiteX4" fmla="*/ 2115334 w 2244806"/>
              <a:gd name="connsiteY4" fmla="*/ 44828 h 926860"/>
              <a:gd name="connsiteX5" fmla="*/ 1128105 w 2244806"/>
              <a:gd name="connsiteY5" fmla="*/ 473706 h 926860"/>
              <a:gd name="connsiteX6" fmla="*/ 148911 w 2244806"/>
              <a:gd name="connsiteY6" fmla="*/ 82826 h 926860"/>
              <a:gd name="connsiteX7" fmla="*/ 82826 w 2244806"/>
              <a:gd name="connsiteY7" fmla="*/ 0 h 926860"/>
              <a:gd name="connsiteX0" fmla="*/ 0 w 2244806"/>
              <a:gd name="connsiteY0" fmla="*/ 0 h 905194"/>
              <a:gd name="connsiteX1" fmla="*/ 3313 w 2244806"/>
              <a:gd name="connsiteY1" fmla="*/ 905194 h 905194"/>
              <a:gd name="connsiteX2" fmla="*/ 2244806 w 2244806"/>
              <a:gd name="connsiteY2" fmla="*/ 905194 h 905194"/>
              <a:gd name="connsiteX3" fmla="*/ 2244806 w 2244806"/>
              <a:gd name="connsiteY3" fmla="*/ 23162 h 905194"/>
              <a:gd name="connsiteX4" fmla="*/ 2115334 w 2244806"/>
              <a:gd name="connsiteY4" fmla="*/ 23162 h 905194"/>
              <a:gd name="connsiteX5" fmla="*/ 1128105 w 2244806"/>
              <a:gd name="connsiteY5" fmla="*/ 452040 h 905194"/>
              <a:gd name="connsiteX6" fmla="*/ 148911 w 2244806"/>
              <a:gd name="connsiteY6" fmla="*/ 61160 h 905194"/>
              <a:gd name="connsiteX7" fmla="*/ 9939 w 2244806"/>
              <a:gd name="connsiteY7" fmla="*/ 8151 h 905194"/>
              <a:gd name="connsiteX0" fmla="*/ 0 w 2244806"/>
              <a:gd name="connsiteY0" fmla="*/ 0 h 905194"/>
              <a:gd name="connsiteX1" fmla="*/ 3313 w 2244806"/>
              <a:gd name="connsiteY1" fmla="*/ 905194 h 905194"/>
              <a:gd name="connsiteX2" fmla="*/ 2244806 w 2244806"/>
              <a:gd name="connsiteY2" fmla="*/ 905194 h 905194"/>
              <a:gd name="connsiteX3" fmla="*/ 2244806 w 2244806"/>
              <a:gd name="connsiteY3" fmla="*/ 23162 h 905194"/>
              <a:gd name="connsiteX4" fmla="*/ 2115334 w 2244806"/>
              <a:gd name="connsiteY4" fmla="*/ 23162 h 905194"/>
              <a:gd name="connsiteX5" fmla="*/ 1128105 w 2244806"/>
              <a:gd name="connsiteY5" fmla="*/ 452040 h 905194"/>
              <a:gd name="connsiteX6" fmla="*/ 148911 w 2244806"/>
              <a:gd name="connsiteY6" fmla="*/ 1525 h 905194"/>
              <a:gd name="connsiteX7" fmla="*/ 9939 w 2244806"/>
              <a:gd name="connsiteY7" fmla="*/ 8151 h 905194"/>
              <a:gd name="connsiteX0" fmla="*/ 0 w 2244806"/>
              <a:gd name="connsiteY0" fmla="*/ 0 h 905194"/>
              <a:gd name="connsiteX1" fmla="*/ 3313 w 2244806"/>
              <a:gd name="connsiteY1" fmla="*/ 905194 h 905194"/>
              <a:gd name="connsiteX2" fmla="*/ 2244806 w 2244806"/>
              <a:gd name="connsiteY2" fmla="*/ 905194 h 905194"/>
              <a:gd name="connsiteX3" fmla="*/ 2244806 w 2244806"/>
              <a:gd name="connsiteY3" fmla="*/ 23162 h 905194"/>
              <a:gd name="connsiteX4" fmla="*/ 2115334 w 2244806"/>
              <a:gd name="connsiteY4" fmla="*/ 23162 h 905194"/>
              <a:gd name="connsiteX5" fmla="*/ 1128105 w 2244806"/>
              <a:gd name="connsiteY5" fmla="*/ 452040 h 905194"/>
              <a:gd name="connsiteX6" fmla="*/ 148911 w 2244806"/>
              <a:gd name="connsiteY6" fmla="*/ 1525 h 905194"/>
              <a:gd name="connsiteX7" fmla="*/ 29817 w 2244806"/>
              <a:gd name="connsiteY7" fmla="*/ 54534 h 905194"/>
              <a:gd name="connsiteX0" fmla="*/ 3460 w 2241640"/>
              <a:gd name="connsiteY0" fmla="*/ 18353 h 903669"/>
              <a:gd name="connsiteX1" fmla="*/ 147 w 2241640"/>
              <a:gd name="connsiteY1" fmla="*/ 903669 h 903669"/>
              <a:gd name="connsiteX2" fmla="*/ 2241640 w 2241640"/>
              <a:gd name="connsiteY2" fmla="*/ 903669 h 903669"/>
              <a:gd name="connsiteX3" fmla="*/ 2241640 w 2241640"/>
              <a:gd name="connsiteY3" fmla="*/ 21637 h 903669"/>
              <a:gd name="connsiteX4" fmla="*/ 2112168 w 2241640"/>
              <a:gd name="connsiteY4" fmla="*/ 21637 h 903669"/>
              <a:gd name="connsiteX5" fmla="*/ 1124939 w 2241640"/>
              <a:gd name="connsiteY5" fmla="*/ 450515 h 903669"/>
              <a:gd name="connsiteX6" fmla="*/ 145745 w 2241640"/>
              <a:gd name="connsiteY6" fmla="*/ 0 h 903669"/>
              <a:gd name="connsiteX7" fmla="*/ 26651 w 2241640"/>
              <a:gd name="connsiteY7" fmla="*/ 53009 h 903669"/>
              <a:gd name="connsiteX0" fmla="*/ 3460 w 2241640"/>
              <a:gd name="connsiteY0" fmla="*/ 18353 h 903669"/>
              <a:gd name="connsiteX1" fmla="*/ 147 w 2241640"/>
              <a:gd name="connsiteY1" fmla="*/ 903669 h 903669"/>
              <a:gd name="connsiteX2" fmla="*/ 2241640 w 2241640"/>
              <a:gd name="connsiteY2" fmla="*/ 903669 h 903669"/>
              <a:gd name="connsiteX3" fmla="*/ 2241640 w 2241640"/>
              <a:gd name="connsiteY3" fmla="*/ 21637 h 903669"/>
              <a:gd name="connsiteX4" fmla="*/ 2112168 w 2241640"/>
              <a:gd name="connsiteY4" fmla="*/ 21637 h 903669"/>
              <a:gd name="connsiteX5" fmla="*/ 1124939 w 2241640"/>
              <a:gd name="connsiteY5" fmla="*/ 450515 h 903669"/>
              <a:gd name="connsiteX6" fmla="*/ 145745 w 2241640"/>
              <a:gd name="connsiteY6" fmla="*/ 0 h 903669"/>
              <a:gd name="connsiteX7" fmla="*/ 6773 w 2241640"/>
              <a:gd name="connsiteY7" fmla="*/ 29817 h 903669"/>
              <a:gd name="connsiteX0" fmla="*/ 3460 w 2241640"/>
              <a:gd name="connsiteY0" fmla="*/ 0 h 885316"/>
              <a:gd name="connsiteX1" fmla="*/ 147 w 2241640"/>
              <a:gd name="connsiteY1" fmla="*/ 885316 h 885316"/>
              <a:gd name="connsiteX2" fmla="*/ 2241640 w 2241640"/>
              <a:gd name="connsiteY2" fmla="*/ 885316 h 885316"/>
              <a:gd name="connsiteX3" fmla="*/ 2241640 w 2241640"/>
              <a:gd name="connsiteY3" fmla="*/ 3284 h 885316"/>
              <a:gd name="connsiteX4" fmla="*/ 2112168 w 2241640"/>
              <a:gd name="connsiteY4" fmla="*/ 3284 h 885316"/>
              <a:gd name="connsiteX5" fmla="*/ 1124939 w 2241640"/>
              <a:gd name="connsiteY5" fmla="*/ 432162 h 885316"/>
              <a:gd name="connsiteX6" fmla="*/ 139119 w 2241640"/>
              <a:gd name="connsiteY6" fmla="*/ 14778 h 885316"/>
              <a:gd name="connsiteX7" fmla="*/ 6773 w 2241640"/>
              <a:gd name="connsiteY7" fmla="*/ 11464 h 885316"/>
              <a:gd name="connsiteX0" fmla="*/ 3460 w 2241640"/>
              <a:gd name="connsiteY0" fmla="*/ 0 h 885316"/>
              <a:gd name="connsiteX1" fmla="*/ 147 w 2241640"/>
              <a:gd name="connsiteY1" fmla="*/ 885316 h 885316"/>
              <a:gd name="connsiteX2" fmla="*/ 2241640 w 2241640"/>
              <a:gd name="connsiteY2" fmla="*/ 885316 h 885316"/>
              <a:gd name="connsiteX3" fmla="*/ 2241640 w 2241640"/>
              <a:gd name="connsiteY3" fmla="*/ 3284 h 885316"/>
              <a:gd name="connsiteX4" fmla="*/ 2112168 w 2241640"/>
              <a:gd name="connsiteY4" fmla="*/ 3284 h 885316"/>
              <a:gd name="connsiteX5" fmla="*/ 1124939 w 2241640"/>
              <a:gd name="connsiteY5" fmla="*/ 432162 h 885316"/>
              <a:gd name="connsiteX6" fmla="*/ 139119 w 2241640"/>
              <a:gd name="connsiteY6" fmla="*/ 14778 h 885316"/>
              <a:gd name="connsiteX7" fmla="*/ 43216 w 2241640"/>
              <a:gd name="connsiteY7" fmla="*/ 77725 h 885316"/>
              <a:gd name="connsiteX0" fmla="*/ 10011 w 2241565"/>
              <a:gd name="connsiteY0" fmla="*/ 13281 h 882032"/>
              <a:gd name="connsiteX1" fmla="*/ 72 w 2241565"/>
              <a:gd name="connsiteY1" fmla="*/ 882032 h 882032"/>
              <a:gd name="connsiteX2" fmla="*/ 2241565 w 2241565"/>
              <a:gd name="connsiteY2" fmla="*/ 882032 h 882032"/>
              <a:gd name="connsiteX3" fmla="*/ 2241565 w 2241565"/>
              <a:gd name="connsiteY3" fmla="*/ 0 h 882032"/>
              <a:gd name="connsiteX4" fmla="*/ 2112093 w 2241565"/>
              <a:gd name="connsiteY4" fmla="*/ 0 h 882032"/>
              <a:gd name="connsiteX5" fmla="*/ 1124864 w 2241565"/>
              <a:gd name="connsiteY5" fmla="*/ 428878 h 882032"/>
              <a:gd name="connsiteX6" fmla="*/ 139044 w 2241565"/>
              <a:gd name="connsiteY6" fmla="*/ 11494 h 882032"/>
              <a:gd name="connsiteX7" fmla="*/ 43141 w 2241565"/>
              <a:gd name="connsiteY7" fmla="*/ 74441 h 882032"/>
              <a:gd name="connsiteX0" fmla="*/ 0 w 2244806"/>
              <a:gd name="connsiteY0" fmla="*/ 9968 h 882032"/>
              <a:gd name="connsiteX1" fmla="*/ 3313 w 2244806"/>
              <a:gd name="connsiteY1" fmla="*/ 882032 h 882032"/>
              <a:gd name="connsiteX2" fmla="*/ 2244806 w 2244806"/>
              <a:gd name="connsiteY2" fmla="*/ 882032 h 882032"/>
              <a:gd name="connsiteX3" fmla="*/ 2244806 w 2244806"/>
              <a:gd name="connsiteY3" fmla="*/ 0 h 882032"/>
              <a:gd name="connsiteX4" fmla="*/ 2115334 w 2244806"/>
              <a:gd name="connsiteY4" fmla="*/ 0 h 882032"/>
              <a:gd name="connsiteX5" fmla="*/ 1128105 w 2244806"/>
              <a:gd name="connsiteY5" fmla="*/ 428878 h 882032"/>
              <a:gd name="connsiteX6" fmla="*/ 142285 w 2244806"/>
              <a:gd name="connsiteY6" fmla="*/ 11494 h 882032"/>
              <a:gd name="connsiteX7" fmla="*/ 46382 w 2244806"/>
              <a:gd name="connsiteY7" fmla="*/ 74441 h 882032"/>
              <a:gd name="connsiteX0" fmla="*/ 0 w 2244806"/>
              <a:gd name="connsiteY0" fmla="*/ 9968 h 882032"/>
              <a:gd name="connsiteX1" fmla="*/ 3313 w 2244806"/>
              <a:gd name="connsiteY1" fmla="*/ 882032 h 882032"/>
              <a:gd name="connsiteX2" fmla="*/ 2244806 w 2244806"/>
              <a:gd name="connsiteY2" fmla="*/ 882032 h 882032"/>
              <a:gd name="connsiteX3" fmla="*/ 2244806 w 2244806"/>
              <a:gd name="connsiteY3" fmla="*/ 0 h 882032"/>
              <a:gd name="connsiteX4" fmla="*/ 2115334 w 2244806"/>
              <a:gd name="connsiteY4" fmla="*/ 0 h 882032"/>
              <a:gd name="connsiteX5" fmla="*/ 1128105 w 2244806"/>
              <a:gd name="connsiteY5" fmla="*/ 428878 h 882032"/>
              <a:gd name="connsiteX6" fmla="*/ 142285 w 2244806"/>
              <a:gd name="connsiteY6" fmla="*/ 11494 h 882032"/>
              <a:gd name="connsiteX7" fmla="*/ 6626 w 2244806"/>
              <a:gd name="connsiteY7" fmla="*/ 4867 h 882032"/>
              <a:gd name="connsiteX0" fmla="*/ 0 w 2244806"/>
              <a:gd name="connsiteY0" fmla="*/ 9968 h 882032"/>
              <a:gd name="connsiteX1" fmla="*/ 3313 w 2244806"/>
              <a:gd name="connsiteY1" fmla="*/ 882032 h 882032"/>
              <a:gd name="connsiteX2" fmla="*/ 2244806 w 2244806"/>
              <a:gd name="connsiteY2" fmla="*/ 882032 h 882032"/>
              <a:gd name="connsiteX3" fmla="*/ 2244806 w 2244806"/>
              <a:gd name="connsiteY3" fmla="*/ 0 h 882032"/>
              <a:gd name="connsiteX4" fmla="*/ 2115334 w 2244806"/>
              <a:gd name="connsiteY4" fmla="*/ 0 h 882032"/>
              <a:gd name="connsiteX5" fmla="*/ 1128105 w 2244806"/>
              <a:gd name="connsiteY5" fmla="*/ 428878 h 882032"/>
              <a:gd name="connsiteX6" fmla="*/ 148911 w 2244806"/>
              <a:gd name="connsiteY6" fmla="*/ 1555 h 882032"/>
              <a:gd name="connsiteX7" fmla="*/ 6626 w 2244806"/>
              <a:gd name="connsiteY7" fmla="*/ 4867 h 88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4806" h="882032">
                <a:moveTo>
                  <a:pt x="0" y="9968"/>
                </a:moveTo>
                <a:cubicBezTo>
                  <a:pt x="1104" y="311699"/>
                  <a:pt x="2209" y="580301"/>
                  <a:pt x="3313" y="882032"/>
                </a:cubicBezTo>
                <a:lnTo>
                  <a:pt x="2244806" y="882032"/>
                </a:lnTo>
                <a:lnTo>
                  <a:pt x="2244806" y="0"/>
                </a:lnTo>
                <a:lnTo>
                  <a:pt x="2115334" y="0"/>
                </a:lnTo>
                <a:lnTo>
                  <a:pt x="1128105" y="428878"/>
                </a:lnTo>
                <a:lnTo>
                  <a:pt x="148911" y="1555"/>
                </a:lnTo>
                <a:lnTo>
                  <a:pt x="6626" y="4867"/>
                </a:lnTo>
              </a:path>
            </a:pathLst>
          </a:cu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46A76043-4F03-9042-A23E-5A1EB90316AE}"/>
              </a:ext>
            </a:extLst>
          </p:cNvPr>
          <p:cNvSpPr/>
          <p:nvPr/>
        </p:nvSpPr>
        <p:spPr>
          <a:xfrm rot="552086">
            <a:off x="5362780" y="2559359"/>
            <a:ext cx="2244806" cy="882032"/>
          </a:xfrm>
          <a:custGeom>
            <a:avLst/>
            <a:gdLst>
              <a:gd name="connsiteX0" fmla="*/ 0 w 2241493"/>
              <a:gd name="connsiteY0" fmla="*/ 420786 h 882032"/>
              <a:gd name="connsiteX1" fmla="*/ 0 w 2241493"/>
              <a:gd name="connsiteY1" fmla="*/ 882032 h 882032"/>
              <a:gd name="connsiteX2" fmla="*/ 2241493 w 2241493"/>
              <a:gd name="connsiteY2" fmla="*/ 882032 h 882032"/>
              <a:gd name="connsiteX3" fmla="*/ 2241493 w 2241493"/>
              <a:gd name="connsiteY3" fmla="*/ 0 h 882032"/>
              <a:gd name="connsiteX4" fmla="*/ 2112021 w 2241493"/>
              <a:gd name="connsiteY4" fmla="*/ 0 h 882032"/>
              <a:gd name="connsiteX5" fmla="*/ 1124792 w 2241493"/>
              <a:gd name="connsiteY5" fmla="*/ 428878 h 882032"/>
              <a:gd name="connsiteX6" fmla="*/ 218485 w 2241493"/>
              <a:gd name="connsiteY6" fmla="*/ 356050 h 882032"/>
              <a:gd name="connsiteX7" fmla="*/ 0 w 2241493"/>
              <a:gd name="connsiteY7" fmla="*/ 356050 h 882032"/>
              <a:gd name="connsiteX0" fmla="*/ 0 w 2241493"/>
              <a:gd name="connsiteY0" fmla="*/ 351212 h 882032"/>
              <a:gd name="connsiteX1" fmla="*/ 0 w 2241493"/>
              <a:gd name="connsiteY1" fmla="*/ 882032 h 882032"/>
              <a:gd name="connsiteX2" fmla="*/ 2241493 w 2241493"/>
              <a:gd name="connsiteY2" fmla="*/ 882032 h 882032"/>
              <a:gd name="connsiteX3" fmla="*/ 2241493 w 2241493"/>
              <a:gd name="connsiteY3" fmla="*/ 0 h 882032"/>
              <a:gd name="connsiteX4" fmla="*/ 2112021 w 2241493"/>
              <a:gd name="connsiteY4" fmla="*/ 0 h 882032"/>
              <a:gd name="connsiteX5" fmla="*/ 1124792 w 2241493"/>
              <a:gd name="connsiteY5" fmla="*/ 428878 h 882032"/>
              <a:gd name="connsiteX6" fmla="*/ 218485 w 2241493"/>
              <a:gd name="connsiteY6" fmla="*/ 356050 h 882032"/>
              <a:gd name="connsiteX7" fmla="*/ 0 w 2241493"/>
              <a:gd name="connsiteY7" fmla="*/ 356050 h 882032"/>
              <a:gd name="connsiteX0" fmla="*/ 0 w 2241493"/>
              <a:gd name="connsiteY0" fmla="*/ 458988 h 989808"/>
              <a:gd name="connsiteX1" fmla="*/ 0 w 2241493"/>
              <a:gd name="connsiteY1" fmla="*/ 989808 h 989808"/>
              <a:gd name="connsiteX2" fmla="*/ 2241493 w 2241493"/>
              <a:gd name="connsiteY2" fmla="*/ 989808 h 989808"/>
              <a:gd name="connsiteX3" fmla="*/ 2241493 w 2241493"/>
              <a:gd name="connsiteY3" fmla="*/ 107776 h 989808"/>
              <a:gd name="connsiteX4" fmla="*/ 2112021 w 2241493"/>
              <a:gd name="connsiteY4" fmla="*/ 107776 h 989808"/>
              <a:gd name="connsiteX5" fmla="*/ 1124792 w 2241493"/>
              <a:gd name="connsiteY5" fmla="*/ 536654 h 989808"/>
              <a:gd name="connsiteX6" fmla="*/ 218485 w 2241493"/>
              <a:gd name="connsiteY6" fmla="*/ 463826 h 989808"/>
              <a:gd name="connsiteX7" fmla="*/ 162339 w 2241493"/>
              <a:gd name="connsiteY7" fmla="*/ 0 h 989808"/>
              <a:gd name="connsiteX0" fmla="*/ 0 w 2241493"/>
              <a:gd name="connsiteY0" fmla="*/ 134310 h 989808"/>
              <a:gd name="connsiteX1" fmla="*/ 0 w 2241493"/>
              <a:gd name="connsiteY1" fmla="*/ 989808 h 989808"/>
              <a:gd name="connsiteX2" fmla="*/ 2241493 w 2241493"/>
              <a:gd name="connsiteY2" fmla="*/ 989808 h 989808"/>
              <a:gd name="connsiteX3" fmla="*/ 2241493 w 2241493"/>
              <a:gd name="connsiteY3" fmla="*/ 107776 h 989808"/>
              <a:gd name="connsiteX4" fmla="*/ 2112021 w 2241493"/>
              <a:gd name="connsiteY4" fmla="*/ 107776 h 989808"/>
              <a:gd name="connsiteX5" fmla="*/ 1124792 w 2241493"/>
              <a:gd name="connsiteY5" fmla="*/ 536654 h 989808"/>
              <a:gd name="connsiteX6" fmla="*/ 218485 w 2241493"/>
              <a:gd name="connsiteY6" fmla="*/ 463826 h 989808"/>
              <a:gd name="connsiteX7" fmla="*/ 162339 w 2241493"/>
              <a:gd name="connsiteY7" fmla="*/ 0 h 989808"/>
              <a:gd name="connsiteX0" fmla="*/ 0 w 2241493"/>
              <a:gd name="connsiteY0" fmla="*/ 26534 h 882032"/>
              <a:gd name="connsiteX1" fmla="*/ 0 w 2241493"/>
              <a:gd name="connsiteY1" fmla="*/ 882032 h 882032"/>
              <a:gd name="connsiteX2" fmla="*/ 2241493 w 2241493"/>
              <a:gd name="connsiteY2" fmla="*/ 882032 h 882032"/>
              <a:gd name="connsiteX3" fmla="*/ 2241493 w 2241493"/>
              <a:gd name="connsiteY3" fmla="*/ 0 h 882032"/>
              <a:gd name="connsiteX4" fmla="*/ 2112021 w 2241493"/>
              <a:gd name="connsiteY4" fmla="*/ 0 h 882032"/>
              <a:gd name="connsiteX5" fmla="*/ 1124792 w 2241493"/>
              <a:gd name="connsiteY5" fmla="*/ 428878 h 882032"/>
              <a:gd name="connsiteX6" fmla="*/ 218485 w 2241493"/>
              <a:gd name="connsiteY6" fmla="*/ 356050 h 882032"/>
              <a:gd name="connsiteX7" fmla="*/ 9939 w 2241493"/>
              <a:gd name="connsiteY7" fmla="*/ 34685 h 882032"/>
              <a:gd name="connsiteX0" fmla="*/ 0 w 2241493"/>
              <a:gd name="connsiteY0" fmla="*/ 26534 h 882032"/>
              <a:gd name="connsiteX1" fmla="*/ 0 w 2241493"/>
              <a:gd name="connsiteY1" fmla="*/ 882032 h 882032"/>
              <a:gd name="connsiteX2" fmla="*/ 2241493 w 2241493"/>
              <a:gd name="connsiteY2" fmla="*/ 882032 h 882032"/>
              <a:gd name="connsiteX3" fmla="*/ 2241493 w 2241493"/>
              <a:gd name="connsiteY3" fmla="*/ 0 h 882032"/>
              <a:gd name="connsiteX4" fmla="*/ 2112021 w 2241493"/>
              <a:gd name="connsiteY4" fmla="*/ 0 h 882032"/>
              <a:gd name="connsiteX5" fmla="*/ 1124792 w 2241493"/>
              <a:gd name="connsiteY5" fmla="*/ 428878 h 882032"/>
              <a:gd name="connsiteX6" fmla="*/ 145598 w 2241493"/>
              <a:gd name="connsiteY6" fmla="*/ 37998 h 882032"/>
              <a:gd name="connsiteX7" fmla="*/ 9939 w 2241493"/>
              <a:gd name="connsiteY7" fmla="*/ 34685 h 882032"/>
              <a:gd name="connsiteX0" fmla="*/ 0 w 2241493"/>
              <a:gd name="connsiteY0" fmla="*/ 71362 h 926860"/>
              <a:gd name="connsiteX1" fmla="*/ 0 w 2241493"/>
              <a:gd name="connsiteY1" fmla="*/ 926860 h 926860"/>
              <a:gd name="connsiteX2" fmla="*/ 2241493 w 2241493"/>
              <a:gd name="connsiteY2" fmla="*/ 926860 h 926860"/>
              <a:gd name="connsiteX3" fmla="*/ 2241493 w 2241493"/>
              <a:gd name="connsiteY3" fmla="*/ 44828 h 926860"/>
              <a:gd name="connsiteX4" fmla="*/ 2112021 w 2241493"/>
              <a:gd name="connsiteY4" fmla="*/ 44828 h 926860"/>
              <a:gd name="connsiteX5" fmla="*/ 1124792 w 2241493"/>
              <a:gd name="connsiteY5" fmla="*/ 473706 h 926860"/>
              <a:gd name="connsiteX6" fmla="*/ 145598 w 2241493"/>
              <a:gd name="connsiteY6" fmla="*/ 82826 h 926860"/>
              <a:gd name="connsiteX7" fmla="*/ 79513 w 2241493"/>
              <a:gd name="connsiteY7" fmla="*/ 0 h 926860"/>
              <a:gd name="connsiteX0" fmla="*/ 0 w 2244806"/>
              <a:gd name="connsiteY0" fmla="*/ 21666 h 926860"/>
              <a:gd name="connsiteX1" fmla="*/ 3313 w 2244806"/>
              <a:gd name="connsiteY1" fmla="*/ 926860 h 926860"/>
              <a:gd name="connsiteX2" fmla="*/ 2244806 w 2244806"/>
              <a:gd name="connsiteY2" fmla="*/ 926860 h 926860"/>
              <a:gd name="connsiteX3" fmla="*/ 2244806 w 2244806"/>
              <a:gd name="connsiteY3" fmla="*/ 44828 h 926860"/>
              <a:gd name="connsiteX4" fmla="*/ 2115334 w 2244806"/>
              <a:gd name="connsiteY4" fmla="*/ 44828 h 926860"/>
              <a:gd name="connsiteX5" fmla="*/ 1128105 w 2244806"/>
              <a:gd name="connsiteY5" fmla="*/ 473706 h 926860"/>
              <a:gd name="connsiteX6" fmla="*/ 148911 w 2244806"/>
              <a:gd name="connsiteY6" fmla="*/ 82826 h 926860"/>
              <a:gd name="connsiteX7" fmla="*/ 82826 w 2244806"/>
              <a:gd name="connsiteY7" fmla="*/ 0 h 926860"/>
              <a:gd name="connsiteX0" fmla="*/ 0 w 2244806"/>
              <a:gd name="connsiteY0" fmla="*/ 0 h 905194"/>
              <a:gd name="connsiteX1" fmla="*/ 3313 w 2244806"/>
              <a:gd name="connsiteY1" fmla="*/ 905194 h 905194"/>
              <a:gd name="connsiteX2" fmla="*/ 2244806 w 2244806"/>
              <a:gd name="connsiteY2" fmla="*/ 905194 h 905194"/>
              <a:gd name="connsiteX3" fmla="*/ 2244806 w 2244806"/>
              <a:gd name="connsiteY3" fmla="*/ 23162 h 905194"/>
              <a:gd name="connsiteX4" fmla="*/ 2115334 w 2244806"/>
              <a:gd name="connsiteY4" fmla="*/ 23162 h 905194"/>
              <a:gd name="connsiteX5" fmla="*/ 1128105 w 2244806"/>
              <a:gd name="connsiteY5" fmla="*/ 452040 h 905194"/>
              <a:gd name="connsiteX6" fmla="*/ 148911 w 2244806"/>
              <a:gd name="connsiteY6" fmla="*/ 61160 h 905194"/>
              <a:gd name="connsiteX7" fmla="*/ 9939 w 2244806"/>
              <a:gd name="connsiteY7" fmla="*/ 8151 h 905194"/>
              <a:gd name="connsiteX0" fmla="*/ 0 w 2244806"/>
              <a:gd name="connsiteY0" fmla="*/ 0 h 905194"/>
              <a:gd name="connsiteX1" fmla="*/ 3313 w 2244806"/>
              <a:gd name="connsiteY1" fmla="*/ 905194 h 905194"/>
              <a:gd name="connsiteX2" fmla="*/ 2244806 w 2244806"/>
              <a:gd name="connsiteY2" fmla="*/ 905194 h 905194"/>
              <a:gd name="connsiteX3" fmla="*/ 2244806 w 2244806"/>
              <a:gd name="connsiteY3" fmla="*/ 23162 h 905194"/>
              <a:gd name="connsiteX4" fmla="*/ 2115334 w 2244806"/>
              <a:gd name="connsiteY4" fmla="*/ 23162 h 905194"/>
              <a:gd name="connsiteX5" fmla="*/ 1128105 w 2244806"/>
              <a:gd name="connsiteY5" fmla="*/ 452040 h 905194"/>
              <a:gd name="connsiteX6" fmla="*/ 148911 w 2244806"/>
              <a:gd name="connsiteY6" fmla="*/ 1525 h 905194"/>
              <a:gd name="connsiteX7" fmla="*/ 9939 w 2244806"/>
              <a:gd name="connsiteY7" fmla="*/ 8151 h 905194"/>
              <a:gd name="connsiteX0" fmla="*/ 0 w 2244806"/>
              <a:gd name="connsiteY0" fmla="*/ 0 h 905194"/>
              <a:gd name="connsiteX1" fmla="*/ 3313 w 2244806"/>
              <a:gd name="connsiteY1" fmla="*/ 905194 h 905194"/>
              <a:gd name="connsiteX2" fmla="*/ 2244806 w 2244806"/>
              <a:gd name="connsiteY2" fmla="*/ 905194 h 905194"/>
              <a:gd name="connsiteX3" fmla="*/ 2244806 w 2244806"/>
              <a:gd name="connsiteY3" fmla="*/ 23162 h 905194"/>
              <a:gd name="connsiteX4" fmla="*/ 2115334 w 2244806"/>
              <a:gd name="connsiteY4" fmla="*/ 23162 h 905194"/>
              <a:gd name="connsiteX5" fmla="*/ 1128105 w 2244806"/>
              <a:gd name="connsiteY5" fmla="*/ 452040 h 905194"/>
              <a:gd name="connsiteX6" fmla="*/ 148911 w 2244806"/>
              <a:gd name="connsiteY6" fmla="*/ 1525 h 905194"/>
              <a:gd name="connsiteX7" fmla="*/ 29817 w 2244806"/>
              <a:gd name="connsiteY7" fmla="*/ 54534 h 905194"/>
              <a:gd name="connsiteX0" fmla="*/ 3460 w 2241640"/>
              <a:gd name="connsiteY0" fmla="*/ 18353 h 903669"/>
              <a:gd name="connsiteX1" fmla="*/ 147 w 2241640"/>
              <a:gd name="connsiteY1" fmla="*/ 903669 h 903669"/>
              <a:gd name="connsiteX2" fmla="*/ 2241640 w 2241640"/>
              <a:gd name="connsiteY2" fmla="*/ 903669 h 903669"/>
              <a:gd name="connsiteX3" fmla="*/ 2241640 w 2241640"/>
              <a:gd name="connsiteY3" fmla="*/ 21637 h 903669"/>
              <a:gd name="connsiteX4" fmla="*/ 2112168 w 2241640"/>
              <a:gd name="connsiteY4" fmla="*/ 21637 h 903669"/>
              <a:gd name="connsiteX5" fmla="*/ 1124939 w 2241640"/>
              <a:gd name="connsiteY5" fmla="*/ 450515 h 903669"/>
              <a:gd name="connsiteX6" fmla="*/ 145745 w 2241640"/>
              <a:gd name="connsiteY6" fmla="*/ 0 h 903669"/>
              <a:gd name="connsiteX7" fmla="*/ 26651 w 2241640"/>
              <a:gd name="connsiteY7" fmla="*/ 53009 h 903669"/>
              <a:gd name="connsiteX0" fmla="*/ 3460 w 2241640"/>
              <a:gd name="connsiteY0" fmla="*/ 18353 h 903669"/>
              <a:gd name="connsiteX1" fmla="*/ 147 w 2241640"/>
              <a:gd name="connsiteY1" fmla="*/ 903669 h 903669"/>
              <a:gd name="connsiteX2" fmla="*/ 2241640 w 2241640"/>
              <a:gd name="connsiteY2" fmla="*/ 903669 h 903669"/>
              <a:gd name="connsiteX3" fmla="*/ 2241640 w 2241640"/>
              <a:gd name="connsiteY3" fmla="*/ 21637 h 903669"/>
              <a:gd name="connsiteX4" fmla="*/ 2112168 w 2241640"/>
              <a:gd name="connsiteY4" fmla="*/ 21637 h 903669"/>
              <a:gd name="connsiteX5" fmla="*/ 1124939 w 2241640"/>
              <a:gd name="connsiteY5" fmla="*/ 450515 h 903669"/>
              <a:gd name="connsiteX6" fmla="*/ 145745 w 2241640"/>
              <a:gd name="connsiteY6" fmla="*/ 0 h 903669"/>
              <a:gd name="connsiteX7" fmla="*/ 6773 w 2241640"/>
              <a:gd name="connsiteY7" fmla="*/ 29817 h 903669"/>
              <a:gd name="connsiteX0" fmla="*/ 3460 w 2241640"/>
              <a:gd name="connsiteY0" fmla="*/ 0 h 885316"/>
              <a:gd name="connsiteX1" fmla="*/ 147 w 2241640"/>
              <a:gd name="connsiteY1" fmla="*/ 885316 h 885316"/>
              <a:gd name="connsiteX2" fmla="*/ 2241640 w 2241640"/>
              <a:gd name="connsiteY2" fmla="*/ 885316 h 885316"/>
              <a:gd name="connsiteX3" fmla="*/ 2241640 w 2241640"/>
              <a:gd name="connsiteY3" fmla="*/ 3284 h 885316"/>
              <a:gd name="connsiteX4" fmla="*/ 2112168 w 2241640"/>
              <a:gd name="connsiteY4" fmla="*/ 3284 h 885316"/>
              <a:gd name="connsiteX5" fmla="*/ 1124939 w 2241640"/>
              <a:gd name="connsiteY5" fmla="*/ 432162 h 885316"/>
              <a:gd name="connsiteX6" fmla="*/ 139119 w 2241640"/>
              <a:gd name="connsiteY6" fmla="*/ 14778 h 885316"/>
              <a:gd name="connsiteX7" fmla="*/ 6773 w 2241640"/>
              <a:gd name="connsiteY7" fmla="*/ 11464 h 885316"/>
              <a:gd name="connsiteX0" fmla="*/ 3460 w 2241640"/>
              <a:gd name="connsiteY0" fmla="*/ 0 h 885316"/>
              <a:gd name="connsiteX1" fmla="*/ 147 w 2241640"/>
              <a:gd name="connsiteY1" fmla="*/ 885316 h 885316"/>
              <a:gd name="connsiteX2" fmla="*/ 2241640 w 2241640"/>
              <a:gd name="connsiteY2" fmla="*/ 885316 h 885316"/>
              <a:gd name="connsiteX3" fmla="*/ 2241640 w 2241640"/>
              <a:gd name="connsiteY3" fmla="*/ 3284 h 885316"/>
              <a:gd name="connsiteX4" fmla="*/ 2112168 w 2241640"/>
              <a:gd name="connsiteY4" fmla="*/ 3284 h 885316"/>
              <a:gd name="connsiteX5" fmla="*/ 1124939 w 2241640"/>
              <a:gd name="connsiteY5" fmla="*/ 432162 h 885316"/>
              <a:gd name="connsiteX6" fmla="*/ 139119 w 2241640"/>
              <a:gd name="connsiteY6" fmla="*/ 14778 h 885316"/>
              <a:gd name="connsiteX7" fmla="*/ 43216 w 2241640"/>
              <a:gd name="connsiteY7" fmla="*/ 77725 h 885316"/>
              <a:gd name="connsiteX0" fmla="*/ 10011 w 2241565"/>
              <a:gd name="connsiteY0" fmla="*/ 13281 h 882032"/>
              <a:gd name="connsiteX1" fmla="*/ 72 w 2241565"/>
              <a:gd name="connsiteY1" fmla="*/ 882032 h 882032"/>
              <a:gd name="connsiteX2" fmla="*/ 2241565 w 2241565"/>
              <a:gd name="connsiteY2" fmla="*/ 882032 h 882032"/>
              <a:gd name="connsiteX3" fmla="*/ 2241565 w 2241565"/>
              <a:gd name="connsiteY3" fmla="*/ 0 h 882032"/>
              <a:gd name="connsiteX4" fmla="*/ 2112093 w 2241565"/>
              <a:gd name="connsiteY4" fmla="*/ 0 h 882032"/>
              <a:gd name="connsiteX5" fmla="*/ 1124864 w 2241565"/>
              <a:gd name="connsiteY5" fmla="*/ 428878 h 882032"/>
              <a:gd name="connsiteX6" fmla="*/ 139044 w 2241565"/>
              <a:gd name="connsiteY6" fmla="*/ 11494 h 882032"/>
              <a:gd name="connsiteX7" fmla="*/ 43141 w 2241565"/>
              <a:gd name="connsiteY7" fmla="*/ 74441 h 882032"/>
              <a:gd name="connsiteX0" fmla="*/ 0 w 2244806"/>
              <a:gd name="connsiteY0" fmla="*/ 9968 h 882032"/>
              <a:gd name="connsiteX1" fmla="*/ 3313 w 2244806"/>
              <a:gd name="connsiteY1" fmla="*/ 882032 h 882032"/>
              <a:gd name="connsiteX2" fmla="*/ 2244806 w 2244806"/>
              <a:gd name="connsiteY2" fmla="*/ 882032 h 882032"/>
              <a:gd name="connsiteX3" fmla="*/ 2244806 w 2244806"/>
              <a:gd name="connsiteY3" fmla="*/ 0 h 882032"/>
              <a:gd name="connsiteX4" fmla="*/ 2115334 w 2244806"/>
              <a:gd name="connsiteY4" fmla="*/ 0 h 882032"/>
              <a:gd name="connsiteX5" fmla="*/ 1128105 w 2244806"/>
              <a:gd name="connsiteY5" fmla="*/ 428878 h 882032"/>
              <a:gd name="connsiteX6" fmla="*/ 142285 w 2244806"/>
              <a:gd name="connsiteY6" fmla="*/ 11494 h 882032"/>
              <a:gd name="connsiteX7" fmla="*/ 46382 w 2244806"/>
              <a:gd name="connsiteY7" fmla="*/ 74441 h 882032"/>
              <a:gd name="connsiteX0" fmla="*/ 0 w 2244806"/>
              <a:gd name="connsiteY0" fmla="*/ 9968 h 882032"/>
              <a:gd name="connsiteX1" fmla="*/ 3313 w 2244806"/>
              <a:gd name="connsiteY1" fmla="*/ 882032 h 882032"/>
              <a:gd name="connsiteX2" fmla="*/ 2244806 w 2244806"/>
              <a:gd name="connsiteY2" fmla="*/ 882032 h 882032"/>
              <a:gd name="connsiteX3" fmla="*/ 2244806 w 2244806"/>
              <a:gd name="connsiteY3" fmla="*/ 0 h 882032"/>
              <a:gd name="connsiteX4" fmla="*/ 2115334 w 2244806"/>
              <a:gd name="connsiteY4" fmla="*/ 0 h 882032"/>
              <a:gd name="connsiteX5" fmla="*/ 1128105 w 2244806"/>
              <a:gd name="connsiteY5" fmla="*/ 428878 h 882032"/>
              <a:gd name="connsiteX6" fmla="*/ 142285 w 2244806"/>
              <a:gd name="connsiteY6" fmla="*/ 11494 h 882032"/>
              <a:gd name="connsiteX7" fmla="*/ 6626 w 2244806"/>
              <a:gd name="connsiteY7" fmla="*/ 4867 h 882032"/>
              <a:gd name="connsiteX0" fmla="*/ 0 w 2244806"/>
              <a:gd name="connsiteY0" fmla="*/ 9968 h 882032"/>
              <a:gd name="connsiteX1" fmla="*/ 3313 w 2244806"/>
              <a:gd name="connsiteY1" fmla="*/ 882032 h 882032"/>
              <a:gd name="connsiteX2" fmla="*/ 2244806 w 2244806"/>
              <a:gd name="connsiteY2" fmla="*/ 882032 h 882032"/>
              <a:gd name="connsiteX3" fmla="*/ 2244806 w 2244806"/>
              <a:gd name="connsiteY3" fmla="*/ 0 h 882032"/>
              <a:gd name="connsiteX4" fmla="*/ 2115334 w 2244806"/>
              <a:gd name="connsiteY4" fmla="*/ 0 h 882032"/>
              <a:gd name="connsiteX5" fmla="*/ 1128105 w 2244806"/>
              <a:gd name="connsiteY5" fmla="*/ 428878 h 882032"/>
              <a:gd name="connsiteX6" fmla="*/ 148911 w 2244806"/>
              <a:gd name="connsiteY6" fmla="*/ 1555 h 882032"/>
              <a:gd name="connsiteX7" fmla="*/ 6626 w 2244806"/>
              <a:gd name="connsiteY7" fmla="*/ 4867 h 88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44806" h="882032">
                <a:moveTo>
                  <a:pt x="0" y="9968"/>
                </a:moveTo>
                <a:cubicBezTo>
                  <a:pt x="1104" y="311699"/>
                  <a:pt x="2209" y="580301"/>
                  <a:pt x="3313" y="882032"/>
                </a:cubicBezTo>
                <a:lnTo>
                  <a:pt x="2244806" y="882032"/>
                </a:lnTo>
                <a:lnTo>
                  <a:pt x="2244806" y="0"/>
                </a:lnTo>
                <a:lnTo>
                  <a:pt x="2115334" y="0"/>
                </a:lnTo>
                <a:lnTo>
                  <a:pt x="1128105" y="428878"/>
                </a:lnTo>
                <a:lnTo>
                  <a:pt x="148911" y="1555"/>
                </a:lnTo>
                <a:lnTo>
                  <a:pt x="6626" y="4867"/>
                </a:lnTo>
              </a:path>
            </a:pathLst>
          </a:cu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9AF164F5-1A63-9489-65B6-11D75897125A}"/>
              </a:ext>
            </a:extLst>
          </p:cNvPr>
          <p:cNvSpPr txBox="1"/>
          <p:nvPr/>
        </p:nvSpPr>
        <p:spPr>
          <a:xfrm>
            <a:off x="8403021" y="1525973"/>
            <a:ext cx="137858" cy="307777"/>
          </a:xfrm>
          <a:prstGeom prst="rect">
            <a:avLst/>
          </a:prstGeom>
          <a:noFill/>
        </p:spPr>
        <p:txBody>
          <a:bodyPr wrap="none" lIns="0" tIns="0" rIns="0" bIns="0" rtlCol="0">
            <a:spAutoFit/>
          </a:bodyPr>
          <a:lstStyle/>
          <a:p>
            <a:r>
              <a:rPr lang="en-GB" sz="2000" dirty="0">
                <a:latin typeface="+mn-lt"/>
              </a:rPr>
              <a:t>0</a:t>
            </a:r>
            <a:endParaRPr lang="en-GB" sz="1600" dirty="0">
              <a:latin typeface="+mn-lt"/>
            </a:endParaRPr>
          </a:p>
        </p:txBody>
      </p:sp>
      <p:sp>
        <p:nvSpPr>
          <p:cNvPr id="13" name="TextBox 12">
            <a:extLst>
              <a:ext uri="{FF2B5EF4-FFF2-40B4-BE49-F238E27FC236}">
                <a16:creationId xmlns:a16="http://schemas.microsoft.com/office/drawing/2014/main" id="{2555D1B2-5B61-A67B-744F-360459CF6E85}"/>
              </a:ext>
            </a:extLst>
          </p:cNvPr>
          <p:cNvSpPr txBox="1"/>
          <p:nvPr/>
        </p:nvSpPr>
        <p:spPr>
          <a:xfrm>
            <a:off x="8403021" y="3151665"/>
            <a:ext cx="137858" cy="307777"/>
          </a:xfrm>
          <a:prstGeom prst="rect">
            <a:avLst/>
          </a:prstGeom>
          <a:noFill/>
        </p:spPr>
        <p:txBody>
          <a:bodyPr wrap="none" lIns="0" tIns="0" rIns="0" bIns="0" rtlCol="0">
            <a:spAutoFit/>
          </a:bodyPr>
          <a:lstStyle/>
          <a:p>
            <a:r>
              <a:rPr lang="en-GB" sz="2000" dirty="0">
                <a:latin typeface="+mn-lt"/>
              </a:rPr>
              <a:t>1</a:t>
            </a:r>
            <a:endParaRPr lang="en-GB" sz="1600" dirty="0">
              <a:latin typeface="+mn-lt"/>
            </a:endParaRPr>
          </a:p>
        </p:txBody>
      </p:sp>
      <p:sp>
        <p:nvSpPr>
          <p:cNvPr id="14" name="Freeform: Shape 13">
            <a:extLst>
              <a:ext uri="{FF2B5EF4-FFF2-40B4-BE49-F238E27FC236}">
                <a16:creationId xmlns:a16="http://schemas.microsoft.com/office/drawing/2014/main" id="{3E8B3703-F7D5-A691-37D5-BB25E66DEDDB}"/>
              </a:ext>
            </a:extLst>
          </p:cNvPr>
          <p:cNvSpPr/>
          <p:nvPr/>
        </p:nvSpPr>
        <p:spPr>
          <a:xfrm>
            <a:off x="8016766" y="1221828"/>
            <a:ext cx="0" cy="2609193"/>
          </a:xfrm>
          <a:custGeom>
            <a:avLst/>
            <a:gdLst>
              <a:gd name="connsiteX0" fmla="*/ 0 w 0"/>
              <a:gd name="connsiteY0" fmla="*/ 0 h 2609193"/>
              <a:gd name="connsiteX1" fmla="*/ 0 w 0"/>
              <a:gd name="connsiteY1" fmla="*/ 2609193 h 2609193"/>
            </a:gdLst>
            <a:ahLst/>
            <a:cxnLst>
              <a:cxn ang="0">
                <a:pos x="connsiteX0" y="connsiteY0"/>
              </a:cxn>
              <a:cxn ang="0">
                <a:pos x="connsiteX1" y="connsiteY1"/>
              </a:cxn>
            </a:cxnLst>
            <a:rect l="l" t="t" r="r" b="b"/>
            <a:pathLst>
              <a:path h="2609193">
                <a:moveTo>
                  <a:pt x="0" y="0"/>
                </a:moveTo>
                <a:lnTo>
                  <a:pt x="0" y="2609193"/>
                </a:lnTo>
              </a:path>
            </a:pathLst>
          </a:custGeom>
          <a:noFill/>
          <a:ln w="762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BD61F733-8CE8-6A07-BE5C-E2D378F126C5}"/>
              </a:ext>
            </a:extLst>
          </p:cNvPr>
          <p:cNvSpPr txBox="1"/>
          <p:nvPr/>
        </p:nvSpPr>
        <p:spPr>
          <a:xfrm>
            <a:off x="7779265" y="4004997"/>
            <a:ext cx="475002" cy="246221"/>
          </a:xfrm>
          <a:prstGeom prst="rect">
            <a:avLst/>
          </a:prstGeom>
          <a:noFill/>
        </p:spPr>
        <p:txBody>
          <a:bodyPr wrap="none" lIns="0" tIns="0" rIns="0" bIns="0" rtlCol="0">
            <a:spAutoFit/>
          </a:bodyPr>
          <a:lstStyle/>
          <a:p>
            <a:r>
              <a:rPr lang="en-GB" sz="1600" dirty="0">
                <a:latin typeface="+mn-lt"/>
              </a:rPr>
              <a:t>Front</a:t>
            </a:r>
          </a:p>
        </p:txBody>
      </p:sp>
    </p:spTree>
    <p:extLst>
      <p:ext uri="{BB962C8B-B14F-4D97-AF65-F5344CB8AC3E}">
        <p14:creationId xmlns:p14="http://schemas.microsoft.com/office/powerpoint/2010/main" val="824054070"/>
      </p:ext>
    </p:extLst>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4EF6D7-5718-98EC-BC3E-53F71F52DD48}"/>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369C68FF-BEFC-B20D-3983-D854E128DB00}"/>
              </a:ext>
            </a:extLst>
          </p:cNvPr>
          <p:cNvSpPr>
            <a:spLocks noGrp="1"/>
          </p:cNvSpPr>
          <p:nvPr>
            <p:ph type="pic" sz="quarter" idx="11"/>
          </p:nvPr>
        </p:nvSpPr>
        <p:spPr/>
      </p:sp>
      <p:sp>
        <p:nvSpPr>
          <p:cNvPr id="4" name="Title 3">
            <a:extLst>
              <a:ext uri="{FF2B5EF4-FFF2-40B4-BE49-F238E27FC236}">
                <a16:creationId xmlns:a16="http://schemas.microsoft.com/office/drawing/2014/main" id="{B35C04C7-CC18-40EA-01FC-683DCC97BEA6}"/>
              </a:ext>
            </a:extLst>
          </p:cNvPr>
          <p:cNvSpPr>
            <a:spLocks noGrp="1"/>
          </p:cNvSpPr>
          <p:nvPr>
            <p:ph type="title"/>
          </p:nvPr>
        </p:nvSpPr>
        <p:spPr>
          <a:xfrm>
            <a:off x="467547" y="410829"/>
            <a:ext cx="5472605" cy="246221"/>
          </a:xfrm>
        </p:spPr>
        <p:txBody>
          <a:bodyPr/>
          <a:lstStyle/>
          <a:p>
            <a:r>
              <a:rPr lang="en-GB" dirty="0"/>
              <a:t>Booting An operating system #1</a:t>
            </a:r>
          </a:p>
        </p:txBody>
      </p:sp>
      <p:sp>
        <p:nvSpPr>
          <p:cNvPr id="5" name="Content Placeholder 4">
            <a:extLst>
              <a:ext uri="{FF2B5EF4-FFF2-40B4-BE49-F238E27FC236}">
                <a16:creationId xmlns:a16="http://schemas.microsoft.com/office/drawing/2014/main" id="{6D81D3E5-C94E-5B44-665D-6027CDC2E038}"/>
              </a:ext>
            </a:extLst>
          </p:cNvPr>
          <p:cNvSpPr>
            <a:spLocks noGrp="1"/>
          </p:cNvSpPr>
          <p:nvPr>
            <p:ph sz="half" idx="16"/>
          </p:nvPr>
        </p:nvSpPr>
        <p:spPr/>
        <p:txBody>
          <a:bodyPr/>
          <a:lstStyle/>
          <a:p>
            <a:r>
              <a:rPr lang="en-GB" dirty="0"/>
              <a:t>When the Raspberry Pi boots, the rightmost eight data switch positions are used to determine what to do next</a:t>
            </a:r>
          </a:p>
          <a:p>
            <a:r>
              <a:rPr lang="en-GB" dirty="0"/>
              <a:t>If the switches are set to 001 then the tape-loader for ITS is started, 002 for TOPS 10, 200 for TOPS 20</a:t>
            </a:r>
          </a:p>
          <a:p>
            <a:r>
              <a:rPr lang="en-GB" dirty="0"/>
              <a:t>The lowest octal digit specifies KA-10, and the higher octal digit specifies KL-10; there is currently no KI simulation</a:t>
            </a:r>
          </a:p>
          <a:p>
            <a:r>
              <a:rPr lang="en-GB" dirty="0"/>
              <a:t>Any other value, Blinky is run instead</a:t>
            </a:r>
          </a:p>
        </p:txBody>
      </p:sp>
      <p:graphicFrame>
        <p:nvGraphicFramePr>
          <p:cNvPr id="7" name="Content Placeholder 6">
            <a:extLst>
              <a:ext uri="{FF2B5EF4-FFF2-40B4-BE49-F238E27FC236}">
                <a16:creationId xmlns:a16="http://schemas.microsoft.com/office/drawing/2014/main" id="{CE4D3765-1F3B-9C92-61A2-760DF58ADD38}"/>
              </a:ext>
            </a:extLst>
          </p:cNvPr>
          <p:cNvGraphicFramePr>
            <a:graphicFrameLocks noGrp="1"/>
          </p:cNvGraphicFramePr>
          <p:nvPr>
            <p:ph sz="half" idx="17"/>
            <p:extLst>
              <p:ext uri="{D42A27DB-BD31-4B8C-83A1-F6EECF244321}">
                <p14:modId xmlns:p14="http://schemas.microsoft.com/office/powerpoint/2010/main" val="1546769396"/>
              </p:ext>
            </p:extLst>
          </p:nvPr>
        </p:nvGraphicFramePr>
        <p:xfrm>
          <a:off x="4572000" y="1293813"/>
          <a:ext cx="3824288" cy="3724275"/>
        </p:xfrm>
        <a:graphic>
          <a:graphicData uri="http://schemas.openxmlformats.org/drawingml/2006/table">
            <a:tbl>
              <a:tblPr firstRow="1" bandRow="1">
                <a:tableStyleId>{93296810-A885-4BE3-A3E7-6D5BEEA58F35}</a:tableStyleId>
              </a:tblPr>
              <a:tblGrid>
                <a:gridCol w="1912144">
                  <a:extLst>
                    <a:ext uri="{9D8B030D-6E8A-4147-A177-3AD203B41FA5}">
                      <a16:colId xmlns:a16="http://schemas.microsoft.com/office/drawing/2014/main" val="1112261988"/>
                    </a:ext>
                  </a:extLst>
                </a:gridCol>
                <a:gridCol w="1912144">
                  <a:extLst>
                    <a:ext uri="{9D8B030D-6E8A-4147-A177-3AD203B41FA5}">
                      <a16:colId xmlns:a16="http://schemas.microsoft.com/office/drawing/2014/main" val="1308541209"/>
                    </a:ext>
                  </a:extLst>
                </a:gridCol>
              </a:tblGrid>
              <a:tr h="370840">
                <a:tc>
                  <a:txBody>
                    <a:bodyPr/>
                    <a:lstStyle/>
                    <a:p>
                      <a:r>
                        <a:rPr lang="en-GB" sz="1400" dirty="0"/>
                        <a:t>Switches</a:t>
                      </a:r>
                    </a:p>
                  </a:txBody>
                  <a:tcPr/>
                </a:tc>
                <a:tc>
                  <a:txBody>
                    <a:bodyPr/>
                    <a:lstStyle/>
                    <a:p>
                      <a:r>
                        <a:rPr lang="en-GB" sz="1400" dirty="0"/>
                        <a:t>Operating system</a:t>
                      </a:r>
                    </a:p>
                  </a:txBody>
                  <a:tcPr/>
                </a:tc>
                <a:extLst>
                  <a:ext uri="{0D108BD9-81ED-4DB2-BD59-A6C34878D82A}">
                    <a16:rowId xmlns:a16="http://schemas.microsoft.com/office/drawing/2014/main" val="944092008"/>
                  </a:ext>
                </a:extLst>
              </a:tr>
              <a:tr h="370840">
                <a:tc>
                  <a:txBody>
                    <a:bodyPr/>
                    <a:lstStyle/>
                    <a:p>
                      <a:r>
                        <a:rPr lang="en-GB" sz="1400" dirty="0"/>
                        <a:t>001</a:t>
                      </a:r>
                    </a:p>
                  </a:txBody>
                  <a:tcPr/>
                </a:tc>
                <a:tc>
                  <a:txBody>
                    <a:bodyPr/>
                    <a:lstStyle/>
                    <a:p>
                      <a:r>
                        <a:rPr lang="en-GB" sz="1400" dirty="0"/>
                        <a:t>ITS</a:t>
                      </a:r>
                    </a:p>
                  </a:txBody>
                  <a:tcPr/>
                </a:tc>
                <a:extLst>
                  <a:ext uri="{0D108BD9-81ED-4DB2-BD59-A6C34878D82A}">
                    <a16:rowId xmlns:a16="http://schemas.microsoft.com/office/drawing/2014/main" val="1519896939"/>
                  </a:ext>
                </a:extLst>
              </a:tr>
              <a:tr h="370840">
                <a:tc>
                  <a:txBody>
                    <a:bodyPr/>
                    <a:lstStyle/>
                    <a:p>
                      <a:r>
                        <a:rPr lang="en-GB" sz="1400" dirty="0"/>
                        <a:t>002</a:t>
                      </a:r>
                    </a:p>
                  </a:txBody>
                  <a:tcPr/>
                </a:tc>
                <a:tc>
                  <a:txBody>
                    <a:bodyPr/>
                    <a:lstStyle/>
                    <a:p>
                      <a:r>
                        <a:rPr lang="en-GB" sz="1400" dirty="0"/>
                        <a:t>TOPS 10</a:t>
                      </a:r>
                    </a:p>
                  </a:txBody>
                  <a:tcPr/>
                </a:tc>
                <a:extLst>
                  <a:ext uri="{0D108BD9-81ED-4DB2-BD59-A6C34878D82A}">
                    <a16:rowId xmlns:a16="http://schemas.microsoft.com/office/drawing/2014/main" val="2458955481"/>
                  </a:ext>
                </a:extLst>
              </a:tr>
              <a:tr h="370840">
                <a:tc>
                  <a:txBody>
                    <a:bodyPr/>
                    <a:lstStyle/>
                    <a:p>
                      <a:r>
                        <a:rPr lang="en-GB" sz="1400" dirty="0"/>
                        <a:t>200</a:t>
                      </a:r>
                    </a:p>
                  </a:txBody>
                  <a:tcPr/>
                </a:tc>
                <a:tc>
                  <a:txBody>
                    <a:bodyPr/>
                    <a:lstStyle/>
                    <a:p>
                      <a:r>
                        <a:rPr lang="en-GB" sz="1400" dirty="0"/>
                        <a:t>TOPS 20</a:t>
                      </a:r>
                    </a:p>
                  </a:txBody>
                  <a:tcPr/>
                </a:tc>
                <a:extLst>
                  <a:ext uri="{0D108BD9-81ED-4DB2-BD59-A6C34878D82A}">
                    <a16:rowId xmlns:a16="http://schemas.microsoft.com/office/drawing/2014/main" val="2392132941"/>
                  </a:ext>
                </a:extLst>
              </a:tr>
            </a:tbl>
          </a:graphicData>
        </a:graphic>
      </p:graphicFrame>
      <p:graphicFrame>
        <p:nvGraphicFramePr>
          <p:cNvPr id="6" name="Content Placeholder 6">
            <a:extLst>
              <a:ext uri="{FF2B5EF4-FFF2-40B4-BE49-F238E27FC236}">
                <a16:creationId xmlns:a16="http://schemas.microsoft.com/office/drawing/2014/main" id="{EFEE32AA-795B-5A4D-975B-B1B8374EC0E5}"/>
              </a:ext>
            </a:extLst>
          </p:cNvPr>
          <p:cNvGraphicFramePr>
            <a:graphicFrameLocks/>
          </p:cNvGraphicFramePr>
          <p:nvPr>
            <p:extLst>
              <p:ext uri="{D42A27DB-BD31-4B8C-83A1-F6EECF244321}">
                <p14:modId xmlns:p14="http://schemas.microsoft.com/office/powerpoint/2010/main" val="1097165924"/>
              </p:ext>
            </p:extLst>
          </p:nvPr>
        </p:nvGraphicFramePr>
        <p:xfrm>
          <a:off x="4572000" y="3105724"/>
          <a:ext cx="3824288" cy="1483360"/>
        </p:xfrm>
        <a:graphic>
          <a:graphicData uri="http://schemas.openxmlformats.org/drawingml/2006/table">
            <a:tbl>
              <a:tblPr firstRow="1" bandRow="1">
                <a:tableStyleId>{93296810-A885-4BE3-A3E7-6D5BEEA58F35}</a:tableStyleId>
              </a:tblPr>
              <a:tblGrid>
                <a:gridCol w="1912144">
                  <a:extLst>
                    <a:ext uri="{9D8B030D-6E8A-4147-A177-3AD203B41FA5}">
                      <a16:colId xmlns:a16="http://schemas.microsoft.com/office/drawing/2014/main" val="1112261988"/>
                    </a:ext>
                  </a:extLst>
                </a:gridCol>
                <a:gridCol w="1912144">
                  <a:extLst>
                    <a:ext uri="{9D8B030D-6E8A-4147-A177-3AD203B41FA5}">
                      <a16:colId xmlns:a16="http://schemas.microsoft.com/office/drawing/2014/main" val="1308541209"/>
                    </a:ext>
                  </a:extLst>
                </a:gridCol>
              </a:tblGrid>
              <a:tr h="370840">
                <a:tc>
                  <a:txBody>
                    <a:bodyPr/>
                    <a:lstStyle/>
                    <a:p>
                      <a:r>
                        <a:rPr lang="en-GB" sz="1400" dirty="0"/>
                        <a:t>Octal</a:t>
                      </a:r>
                    </a:p>
                  </a:txBody>
                  <a:tcPr/>
                </a:tc>
                <a:tc>
                  <a:txBody>
                    <a:bodyPr/>
                    <a:lstStyle/>
                    <a:p>
                      <a:r>
                        <a:rPr lang="en-GB" sz="1400" dirty="0"/>
                        <a:t>PDP-10</a:t>
                      </a:r>
                    </a:p>
                  </a:txBody>
                  <a:tcPr/>
                </a:tc>
                <a:extLst>
                  <a:ext uri="{0D108BD9-81ED-4DB2-BD59-A6C34878D82A}">
                    <a16:rowId xmlns:a16="http://schemas.microsoft.com/office/drawing/2014/main" val="944092008"/>
                  </a:ext>
                </a:extLst>
              </a:tr>
              <a:tr h="370840">
                <a:tc>
                  <a:txBody>
                    <a:bodyPr/>
                    <a:lstStyle/>
                    <a:p>
                      <a:r>
                        <a:rPr lang="en-GB" sz="1400" dirty="0"/>
                        <a:t>--X</a:t>
                      </a:r>
                    </a:p>
                  </a:txBody>
                  <a:tcPr/>
                </a:tc>
                <a:tc>
                  <a:txBody>
                    <a:bodyPr/>
                    <a:lstStyle/>
                    <a:p>
                      <a:r>
                        <a:rPr lang="en-GB" sz="1400" dirty="0"/>
                        <a:t>KA-10</a:t>
                      </a:r>
                    </a:p>
                  </a:txBody>
                  <a:tcPr/>
                </a:tc>
                <a:extLst>
                  <a:ext uri="{0D108BD9-81ED-4DB2-BD59-A6C34878D82A}">
                    <a16:rowId xmlns:a16="http://schemas.microsoft.com/office/drawing/2014/main" val="1519896939"/>
                  </a:ext>
                </a:extLst>
              </a:tr>
              <a:tr h="370840">
                <a:tc>
                  <a:txBody>
                    <a:bodyPr/>
                    <a:lstStyle/>
                    <a:p>
                      <a:r>
                        <a:rPr lang="en-GB" sz="1400" dirty="0"/>
                        <a:t>-X-</a:t>
                      </a:r>
                    </a:p>
                  </a:txBody>
                  <a:tcPr/>
                </a:tc>
                <a:tc>
                  <a:txBody>
                    <a:bodyPr/>
                    <a:lstStyle/>
                    <a:p>
                      <a:r>
                        <a:rPr lang="en-GB" sz="1400" dirty="0"/>
                        <a:t>KI-10</a:t>
                      </a:r>
                    </a:p>
                  </a:txBody>
                  <a:tcPr/>
                </a:tc>
                <a:extLst>
                  <a:ext uri="{0D108BD9-81ED-4DB2-BD59-A6C34878D82A}">
                    <a16:rowId xmlns:a16="http://schemas.microsoft.com/office/drawing/2014/main" val="2458955481"/>
                  </a:ext>
                </a:extLst>
              </a:tr>
              <a:tr h="370840">
                <a:tc>
                  <a:txBody>
                    <a:bodyPr/>
                    <a:lstStyle/>
                    <a:p>
                      <a:r>
                        <a:rPr lang="en-GB" sz="1400" dirty="0"/>
                        <a:t>X--</a:t>
                      </a:r>
                    </a:p>
                  </a:txBody>
                  <a:tcPr/>
                </a:tc>
                <a:tc>
                  <a:txBody>
                    <a:bodyPr/>
                    <a:lstStyle/>
                    <a:p>
                      <a:r>
                        <a:rPr lang="en-GB" sz="1400" dirty="0"/>
                        <a:t>KL-10</a:t>
                      </a:r>
                    </a:p>
                  </a:txBody>
                  <a:tcPr/>
                </a:tc>
                <a:extLst>
                  <a:ext uri="{0D108BD9-81ED-4DB2-BD59-A6C34878D82A}">
                    <a16:rowId xmlns:a16="http://schemas.microsoft.com/office/drawing/2014/main" val="2392132941"/>
                  </a:ext>
                </a:extLst>
              </a:tr>
            </a:tbl>
          </a:graphicData>
        </a:graphic>
      </p:graphicFrame>
    </p:spTree>
    <p:extLst>
      <p:ext uri="{BB962C8B-B14F-4D97-AF65-F5344CB8AC3E}">
        <p14:creationId xmlns:p14="http://schemas.microsoft.com/office/powerpoint/2010/main" val="1714231454"/>
      </p:ext>
    </p:extLst>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59FD5-2091-6442-8CD4-99F2060222FE}"/>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C6871D2-1B4D-2701-A5D9-F4EDF6923EE1}"/>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F0CEB092-F11C-3BE5-702E-6B50675F4FC4}"/>
              </a:ext>
            </a:extLst>
          </p:cNvPr>
          <p:cNvSpPr>
            <a:spLocks noGrp="1"/>
          </p:cNvSpPr>
          <p:nvPr>
            <p:ph type="pic" sz="quarter" idx="11"/>
          </p:nvPr>
        </p:nvSpPr>
        <p:spPr/>
      </p:sp>
      <p:sp>
        <p:nvSpPr>
          <p:cNvPr id="4" name="Title 3">
            <a:extLst>
              <a:ext uri="{FF2B5EF4-FFF2-40B4-BE49-F238E27FC236}">
                <a16:creationId xmlns:a16="http://schemas.microsoft.com/office/drawing/2014/main" id="{68093B28-5281-8887-5F27-4A4FA768349B}"/>
              </a:ext>
            </a:extLst>
          </p:cNvPr>
          <p:cNvSpPr>
            <a:spLocks noGrp="1"/>
          </p:cNvSpPr>
          <p:nvPr>
            <p:ph type="title"/>
          </p:nvPr>
        </p:nvSpPr>
        <p:spPr>
          <a:xfrm>
            <a:off x="467547" y="410829"/>
            <a:ext cx="5472605" cy="246221"/>
          </a:xfrm>
        </p:spPr>
        <p:txBody>
          <a:bodyPr/>
          <a:lstStyle/>
          <a:p>
            <a:r>
              <a:rPr lang="en-GB" dirty="0"/>
              <a:t>Booting An operating system #2</a:t>
            </a:r>
          </a:p>
        </p:txBody>
      </p:sp>
      <p:sp>
        <p:nvSpPr>
          <p:cNvPr id="5" name="Content Placeholder 4">
            <a:extLst>
              <a:ext uri="{FF2B5EF4-FFF2-40B4-BE49-F238E27FC236}">
                <a16:creationId xmlns:a16="http://schemas.microsoft.com/office/drawing/2014/main" id="{4D88AE98-8319-18C8-CD10-AB7DF7F8A885}"/>
              </a:ext>
            </a:extLst>
          </p:cNvPr>
          <p:cNvSpPr>
            <a:spLocks noGrp="1"/>
          </p:cNvSpPr>
          <p:nvPr>
            <p:ph sz="half" idx="16"/>
          </p:nvPr>
        </p:nvSpPr>
        <p:spPr/>
        <p:txBody>
          <a:bodyPr/>
          <a:lstStyle/>
          <a:p>
            <a:r>
              <a:rPr lang="en-GB" dirty="0"/>
              <a:t>For ITS, with the paper tape reader, if the PiDP-10 is already powered up, set the switches as before, press momentary switches Stop and then Read In - </a:t>
            </a:r>
            <a:r>
              <a:rPr lang="en-GB" b="1" dirty="0">
                <a:solidFill>
                  <a:schemeClr val="accent6">
                    <a:lumMod val="50000"/>
                  </a:schemeClr>
                </a:solidFill>
              </a:rPr>
              <a:t>pdpcontrol stop</a:t>
            </a:r>
            <a:r>
              <a:rPr lang="en-GB" dirty="0"/>
              <a:t>, </a:t>
            </a:r>
            <a:r>
              <a:rPr lang="en-GB" b="1" dirty="0">
                <a:solidFill>
                  <a:schemeClr val="accent6">
                    <a:lumMod val="50000"/>
                  </a:schemeClr>
                </a:solidFill>
              </a:rPr>
              <a:t>pdpcontrol start 1</a:t>
            </a:r>
            <a:r>
              <a:rPr lang="en-GB" b="1" i="1" dirty="0">
                <a:solidFill>
                  <a:schemeClr val="accent6">
                    <a:lumMod val="50000"/>
                  </a:schemeClr>
                </a:solidFill>
              </a:rPr>
              <a:t> </a:t>
            </a:r>
            <a:r>
              <a:rPr lang="en-GB" dirty="0">
                <a:solidFill>
                  <a:schemeClr val="tx1"/>
                </a:solidFill>
              </a:rPr>
              <a:t>in effect</a:t>
            </a:r>
          </a:p>
        </p:txBody>
      </p:sp>
      <p:graphicFrame>
        <p:nvGraphicFramePr>
          <p:cNvPr id="7" name="Content Placeholder 6">
            <a:extLst>
              <a:ext uri="{FF2B5EF4-FFF2-40B4-BE49-F238E27FC236}">
                <a16:creationId xmlns:a16="http://schemas.microsoft.com/office/drawing/2014/main" id="{8B99F22A-66CD-77E3-CF59-E5E4EB8223BE}"/>
              </a:ext>
            </a:extLst>
          </p:cNvPr>
          <p:cNvGraphicFramePr>
            <a:graphicFrameLocks noGrp="1"/>
          </p:cNvGraphicFramePr>
          <p:nvPr>
            <p:ph sz="half" idx="17"/>
          </p:nvPr>
        </p:nvGraphicFramePr>
        <p:xfrm>
          <a:off x="4572000" y="1293813"/>
          <a:ext cx="3824288" cy="3724275"/>
        </p:xfrm>
        <a:graphic>
          <a:graphicData uri="http://schemas.openxmlformats.org/drawingml/2006/table">
            <a:tbl>
              <a:tblPr firstRow="1" bandRow="1">
                <a:tableStyleId>{93296810-A885-4BE3-A3E7-6D5BEEA58F35}</a:tableStyleId>
              </a:tblPr>
              <a:tblGrid>
                <a:gridCol w="1912144">
                  <a:extLst>
                    <a:ext uri="{9D8B030D-6E8A-4147-A177-3AD203B41FA5}">
                      <a16:colId xmlns:a16="http://schemas.microsoft.com/office/drawing/2014/main" val="1112261988"/>
                    </a:ext>
                  </a:extLst>
                </a:gridCol>
                <a:gridCol w="1912144">
                  <a:extLst>
                    <a:ext uri="{9D8B030D-6E8A-4147-A177-3AD203B41FA5}">
                      <a16:colId xmlns:a16="http://schemas.microsoft.com/office/drawing/2014/main" val="1308541209"/>
                    </a:ext>
                  </a:extLst>
                </a:gridCol>
              </a:tblGrid>
              <a:tr h="370840">
                <a:tc>
                  <a:txBody>
                    <a:bodyPr/>
                    <a:lstStyle/>
                    <a:p>
                      <a:r>
                        <a:rPr lang="en-GB" sz="1400" dirty="0"/>
                        <a:t>Switches</a:t>
                      </a:r>
                    </a:p>
                  </a:txBody>
                  <a:tcPr/>
                </a:tc>
                <a:tc>
                  <a:txBody>
                    <a:bodyPr/>
                    <a:lstStyle/>
                    <a:p>
                      <a:r>
                        <a:rPr lang="en-GB" sz="1400" dirty="0"/>
                        <a:t>Operating system</a:t>
                      </a:r>
                    </a:p>
                  </a:txBody>
                  <a:tcPr/>
                </a:tc>
                <a:extLst>
                  <a:ext uri="{0D108BD9-81ED-4DB2-BD59-A6C34878D82A}">
                    <a16:rowId xmlns:a16="http://schemas.microsoft.com/office/drawing/2014/main" val="944092008"/>
                  </a:ext>
                </a:extLst>
              </a:tr>
              <a:tr h="370840">
                <a:tc>
                  <a:txBody>
                    <a:bodyPr/>
                    <a:lstStyle/>
                    <a:p>
                      <a:r>
                        <a:rPr lang="en-GB" sz="1400" dirty="0"/>
                        <a:t>001</a:t>
                      </a:r>
                    </a:p>
                  </a:txBody>
                  <a:tcPr/>
                </a:tc>
                <a:tc>
                  <a:txBody>
                    <a:bodyPr/>
                    <a:lstStyle/>
                    <a:p>
                      <a:r>
                        <a:rPr lang="en-GB" sz="1400" dirty="0"/>
                        <a:t>ITS</a:t>
                      </a:r>
                    </a:p>
                  </a:txBody>
                  <a:tcPr/>
                </a:tc>
                <a:extLst>
                  <a:ext uri="{0D108BD9-81ED-4DB2-BD59-A6C34878D82A}">
                    <a16:rowId xmlns:a16="http://schemas.microsoft.com/office/drawing/2014/main" val="1519896939"/>
                  </a:ext>
                </a:extLst>
              </a:tr>
              <a:tr h="370840">
                <a:tc>
                  <a:txBody>
                    <a:bodyPr/>
                    <a:lstStyle/>
                    <a:p>
                      <a:r>
                        <a:rPr lang="en-GB" sz="1400" dirty="0"/>
                        <a:t>002</a:t>
                      </a:r>
                    </a:p>
                  </a:txBody>
                  <a:tcPr/>
                </a:tc>
                <a:tc>
                  <a:txBody>
                    <a:bodyPr/>
                    <a:lstStyle/>
                    <a:p>
                      <a:r>
                        <a:rPr lang="en-GB" sz="1400" dirty="0"/>
                        <a:t>TOPS 10</a:t>
                      </a:r>
                    </a:p>
                  </a:txBody>
                  <a:tcPr/>
                </a:tc>
                <a:extLst>
                  <a:ext uri="{0D108BD9-81ED-4DB2-BD59-A6C34878D82A}">
                    <a16:rowId xmlns:a16="http://schemas.microsoft.com/office/drawing/2014/main" val="2458955481"/>
                  </a:ext>
                </a:extLst>
              </a:tr>
              <a:tr h="370840">
                <a:tc>
                  <a:txBody>
                    <a:bodyPr/>
                    <a:lstStyle/>
                    <a:p>
                      <a:r>
                        <a:rPr lang="en-GB" sz="1400" dirty="0"/>
                        <a:t>200</a:t>
                      </a:r>
                    </a:p>
                  </a:txBody>
                  <a:tcPr/>
                </a:tc>
                <a:tc>
                  <a:txBody>
                    <a:bodyPr/>
                    <a:lstStyle/>
                    <a:p>
                      <a:r>
                        <a:rPr lang="en-GB" sz="1400" dirty="0"/>
                        <a:t>TOPS 20</a:t>
                      </a:r>
                    </a:p>
                  </a:txBody>
                  <a:tcPr/>
                </a:tc>
                <a:extLst>
                  <a:ext uri="{0D108BD9-81ED-4DB2-BD59-A6C34878D82A}">
                    <a16:rowId xmlns:a16="http://schemas.microsoft.com/office/drawing/2014/main" val="2392132941"/>
                  </a:ext>
                </a:extLst>
              </a:tr>
            </a:tbl>
          </a:graphicData>
        </a:graphic>
      </p:graphicFrame>
      <p:graphicFrame>
        <p:nvGraphicFramePr>
          <p:cNvPr id="6" name="Content Placeholder 6">
            <a:extLst>
              <a:ext uri="{FF2B5EF4-FFF2-40B4-BE49-F238E27FC236}">
                <a16:creationId xmlns:a16="http://schemas.microsoft.com/office/drawing/2014/main" id="{6580A8DE-AEA0-6D45-D0C7-1118D552CCD3}"/>
              </a:ext>
            </a:extLst>
          </p:cNvPr>
          <p:cNvGraphicFramePr>
            <a:graphicFrameLocks/>
          </p:cNvGraphicFramePr>
          <p:nvPr/>
        </p:nvGraphicFramePr>
        <p:xfrm>
          <a:off x="4572000" y="3105724"/>
          <a:ext cx="3824288" cy="1483360"/>
        </p:xfrm>
        <a:graphic>
          <a:graphicData uri="http://schemas.openxmlformats.org/drawingml/2006/table">
            <a:tbl>
              <a:tblPr firstRow="1" bandRow="1">
                <a:tableStyleId>{93296810-A885-4BE3-A3E7-6D5BEEA58F35}</a:tableStyleId>
              </a:tblPr>
              <a:tblGrid>
                <a:gridCol w="1912144">
                  <a:extLst>
                    <a:ext uri="{9D8B030D-6E8A-4147-A177-3AD203B41FA5}">
                      <a16:colId xmlns:a16="http://schemas.microsoft.com/office/drawing/2014/main" val="1112261988"/>
                    </a:ext>
                  </a:extLst>
                </a:gridCol>
                <a:gridCol w="1912144">
                  <a:extLst>
                    <a:ext uri="{9D8B030D-6E8A-4147-A177-3AD203B41FA5}">
                      <a16:colId xmlns:a16="http://schemas.microsoft.com/office/drawing/2014/main" val="1308541209"/>
                    </a:ext>
                  </a:extLst>
                </a:gridCol>
              </a:tblGrid>
              <a:tr h="370840">
                <a:tc>
                  <a:txBody>
                    <a:bodyPr/>
                    <a:lstStyle/>
                    <a:p>
                      <a:r>
                        <a:rPr lang="en-GB" sz="1400" dirty="0"/>
                        <a:t>Octal</a:t>
                      </a:r>
                    </a:p>
                  </a:txBody>
                  <a:tcPr/>
                </a:tc>
                <a:tc>
                  <a:txBody>
                    <a:bodyPr/>
                    <a:lstStyle/>
                    <a:p>
                      <a:r>
                        <a:rPr lang="en-GB" sz="1400" dirty="0"/>
                        <a:t>PDP-10</a:t>
                      </a:r>
                    </a:p>
                  </a:txBody>
                  <a:tcPr/>
                </a:tc>
                <a:extLst>
                  <a:ext uri="{0D108BD9-81ED-4DB2-BD59-A6C34878D82A}">
                    <a16:rowId xmlns:a16="http://schemas.microsoft.com/office/drawing/2014/main" val="944092008"/>
                  </a:ext>
                </a:extLst>
              </a:tr>
              <a:tr h="370840">
                <a:tc>
                  <a:txBody>
                    <a:bodyPr/>
                    <a:lstStyle/>
                    <a:p>
                      <a:r>
                        <a:rPr lang="en-GB" sz="1400" dirty="0"/>
                        <a:t>--X</a:t>
                      </a:r>
                    </a:p>
                  </a:txBody>
                  <a:tcPr/>
                </a:tc>
                <a:tc>
                  <a:txBody>
                    <a:bodyPr/>
                    <a:lstStyle/>
                    <a:p>
                      <a:r>
                        <a:rPr lang="en-GB" sz="1400" dirty="0"/>
                        <a:t>KA-10</a:t>
                      </a:r>
                    </a:p>
                  </a:txBody>
                  <a:tcPr/>
                </a:tc>
                <a:extLst>
                  <a:ext uri="{0D108BD9-81ED-4DB2-BD59-A6C34878D82A}">
                    <a16:rowId xmlns:a16="http://schemas.microsoft.com/office/drawing/2014/main" val="1519896939"/>
                  </a:ext>
                </a:extLst>
              </a:tr>
              <a:tr h="370840">
                <a:tc>
                  <a:txBody>
                    <a:bodyPr/>
                    <a:lstStyle/>
                    <a:p>
                      <a:r>
                        <a:rPr lang="en-GB" sz="1400" dirty="0"/>
                        <a:t>-X-</a:t>
                      </a:r>
                    </a:p>
                  </a:txBody>
                  <a:tcPr/>
                </a:tc>
                <a:tc>
                  <a:txBody>
                    <a:bodyPr/>
                    <a:lstStyle/>
                    <a:p>
                      <a:r>
                        <a:rPr lang="en-GB" sz="1400" dirty="0"/>
                        <a:t>KI-10</a:t>
                      </a:r>
                    </a:p>
                  </a:txBody>
                  <a:tcPr/>
                </a:tc>
                <a:extLst>
                  <a:ext uri="{0D108BD9-81ED-4DB2-BD59-A6C34878D82A}">
                    <a16:rowId xmlns:a16="http://schemas.microsoft.com/office/drawing/2014/main" val="2458955481"/>
                  </a:ext>
                </a:extLst>
              </a:tr>
              <a:tr h="370840">
                <a:tc>
                  <a:txBody>
                    <a:bodyPr/>
                    <a:lstStyle/>
                    <a:p>
                      <a:r>
                        <a:rPr lang="en-GB" sz="1400" dirty="0"/>
                        <a:t>X--</a:t>
                      </a:r>
                    </a:p>
                  </a:txBody>
                  <a:tcPr/>
                </a:tc>
                <a:tc>
                  <a:txBody>
                    <a:bodyPr/>
                    <a:lstStyle/>
                    <a:p>
                      <a:r>
                        <a:rPr lang="en-GB" sz="1400" dirty="0"/>
                        <a:t>KL-10</a:t>
                      </a:r>
                    </a:p>
                  </a:txBody>
                  <a:tcPr/>
                </a:tc>
                <a:extLst>
                  <a:ext uri="{0D108BD9-81ED-4DB2-BD59-A6C34878D82A}">
                    <a16:rowId xmlns:a16="http://schemas.microsoft.com/office/drawing/2014/main" val="2392132941"/>
                  </a:ext>
                </a:extLst>
              </a:tr>
            </a:tbl>
          </a:graphicData>
        </a:graphic>
      </p:graphicFrame>
    </p:spTree>
    <p:extLst>
      <p:ext uri="{BB962C8B-B14F-4D97-AF65-F5344CB8AC3E}">
        <p14:creationId xmlns:p14="http://schemas.microsoft.com/office/powerpoint/2010/main" val="2598690217"/>
      </p:ext>
    </p:extLst>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019FB6A-7EEB-E398-B72E-9110EDC9E1AF}"/>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097E329A-C57B-9F6D-7B4B-86346A6596CE}"/>
              </a:ext>
            </a:extLst>
          </p:cNvPr>
          <p:cNvSpPr>
            <a:spLocks noGrp="1"/>
          </p:cNvSpPr>
          <p:nvPr>
            <p:ph type="pic" sz="quarter" idx="11"/>
          </p:nvPr>
        </p:nvSpPr>
        <p:spPr/>
      </p:sp>
      <p:pic>
        <p:nvPicPr>
          <p:cNvPr id="13" name="Content Placeholder 12">
            <a:extLst>
              <a:ext uri="{FF2B5EF4-FFF2-40B4-BE49-F238E27FC236}">
                <a16:creationId xmlns:a16="http://schemas.microsoft.com/office/drawing/2014/main" id="{8EACD5B0-513F-DB98-8834-C3EF7F995C66}"/>
              </a:ext>
            </a:extLst>
          </p:cNvPr>
          <p:cNvPicPr>
            <a:picLocks noGrp="1" noChangeAspect="1"/>
          </p:cNvPicPr>
          <p:nvPr>
            <p:ph idx="1"/>
          </p:nvPr>
        </p:nvPicPr>
        <p:blipFill>
          <a:blip r:embed="rId2"/>
          <a:stretch>
            <a:fillRect/>
          </a:stretch>
        </p:blipFill>
        <p:spPr>
          <a:xfrm>
            <a:off x="471560" y="1263878"/>
            <a:ext cx="4100440" cy="3722688"/>
          </a:xfrm>
          <a:prstGeom prst="rect">
            <a:avLst/>
          </a:prstGeom>
        </p:spPr>
      </p:pic>
      <p:sp>
        <p:nvSpPr>
          <p:cNvPr id="4" name="Title 3">
            <a:extLst>
              <a:ext uri="{FF2B5EF4-FFF2-40B4-BE49-F238E27FC236}">
                <a16:creationId xmlns:a16="http://schemas.microsoft.com/office/drawing/2014/main" id="{EC7B7600-976B-9C3E-8EA2-FCEADE39CFED}"/>
              </a:ext>
            </a:extLst>
          </p:cNvPr>
          <p:cNvSpPr>
            <a:spLocks noGrp="1"/>
          </p:cNvSpPr>
          <p:nvPr>
            <p:ph type="title"/>
          </p:nvPr>
        </p:nvSpPr>
        <p:spPr>
          <a:xfrm>
            <a:off x="467547" y="387847"/>
            <a:ext cx="5472605" cy="738664"/>
          </a:xfrm>
        </p:spPr>
        <p:txBody>
          <a:bodyPr/>
          <a:lstStyle/>
          <a:p>
            <a:r>
              <a:rPr lang="en-GB" dirty="0"/>
              <a:t>Booting ITS</a:t>
            </a:r>
          </a:p>
        </p:txBody>
      </p:sp>
      <p:pic>
        <p:nvPicPr>
          <p:cNvPr id="5" name="Picture 4">
            <a:extLst>
              <a:ext uri="{FF2B5EF4-FFF2-40B4-BE49-F238E27FC236}">
                <a16:creationId xmlns:a16="http://schemas.microsoft.com/office/drawing/2014/main" id="{C9DDC268-6548-9DAE-1A62-F430A72E21DC}"/>
              </a:ext>
            </a:extLst>
          </p:cNvPr>
          <p:cNvPicPr>
            <a:picLocks noChangeAspect="1"/>
          </p:cNvPicPr>
          <p:nvPr/>
        </p:nvPicPr>
        <p:blipFill>
          <a:blip r:embed="rId3"/>
          <a:stretch>
            <a:fillRect/>
          </a:stretch>
        </p:blipFill>
        <p:spPr>
          <a:xfrm>
            <a:off x="4708716" y="1272324"/>
            <a:ext cx="4109060" cy="3743268"/>
          </a:xfrm>
          <a:prstGeom prst="rect">
            <a:avLst/>
          </a:prstGeom>
        </p:spPr>
      </p:pic>
      <p:sp>
        <p:nvSpPr>
          <p:cNvPr id="15" name="Freeform: Shape 14">
            <a:extLst>
              <a:ext uri="{FF2B5EF4-FFF2-40B4-BE49-F238E27FC236}">
                <a16:creationId xmlns:a16="http://schemas.microsoft.com/office/drawing/2014/main" id="{29354959-B9F0-3198-0015-C4F001B9B821}"/>
              </a:ext>
            </a:extLst>
          </p:cNvPr>
          <p:cNvSpPr/>
          <p:nvPr/>
        </p:nvSpPr>
        <p:spPr>
          <a:xfrm>
            <a:off x="604263" y="2588863"/>
            <a:ext cx="3476297" cy="2191406"/>
          </a:xfrm>
          <a:custGeom>
            <a:avLst/>
            <a:gdLst>
              <a:gd name="connsiteX0" fmla="*/ 0 w 3476297"/>
              <a:gd name="connsiteY0" fmla="*/ 985344 h 2191406"/>
              <a:gd name="connsiteX1" fmla="*/ 307428 w 3476297"/>
              <a:gd name="connsiteY1" fmla="*/ 2191406 h 2191406"/>
              <a:gd name="connsiteX2" fmla="*/ 3476297 w 3476297"/>
              <a:gd name="connsiteY2" fmla="*/ 922282 h 2191406"/>
              <a:gd name="connsiteX3" fmla="*/ 3050628 w 3476297"/>
              <a:gd name="connsiteY3" fmla="*/ 0 h 2191406"/>
              <a:gd name="connsiteX4" fmla="*/ 0 w 3476297"/>
              <a:gd name="connsiteY4" fmla="*/ 985344 h 2191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6297" h="2191406">
                <a:moveTo>
                  <a:pt x="0" y="985344"/>
                </a:moveTo>
                <a:lnTo>
                  <a:pt x="307428" y="2191406"/>
                </a:lnTo>
                <a:lnTo>
                  <a:pt x="3476297" y="922282"/>
                </a:lnTo>
                <a:lnTo>
                  <a:pt x="3050628" y="0"/>
                </a:lnTo>
                <a:lnTo>
                  <a:pt x="0" y="985344"/>
                </a:ln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C135BB92-396C-83F2-E33C-A8A9F6C8B111}"/>
              </a:ext>
            </a:extLst>
          </p:cNvPr>
          <p:cNvSpPr/>
          <p:nvPr/>
        </p:nvSpPr>
        <p:spPr>
          <a:xfrm>
            <a:off x="5234152" y="3239814"/>
            <a:ext cx="443918" cy="1048407"/>
          </a:xfrm>
          <a:custGeom>
            <a:avLst/>
            <a:gdLst>
              <a:gd name="connsiteX0" fmla="*/ 86710 w 670034"/>
              <a:gd name="connsiteY0" fmla="*/ 7883 h 1048407"/>
              <a:gd name="connsiteX1" fmla="*/ 0 w 670034"/>
              <a:gd name="connsiteY1" fmla="*/ 1048407 h 1048407"/>
              <a:gd name="connsiteX2" fmla="*/ 583324 w 670034"/>
              <a:gd name="connsiteY2" fmla="*/ 1048407 h 1048407"/>
              <a:gd name="connsiteX3" fmla="*/ 670034 w 670034"/>
              <a:gd name="connsiteY3" fmla="*/ 0 h 1048407"/>
              <a:gd name="connsiteX4" fmla="*/ 86710 w 670034"/>
              <a:gd name="connsiteY4" fmla="*/ 7883 h 104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034" h="1048407">
                <a:moveTo>
                  <a:pt x="86710" y="7883"/>
                </a:moveTo>
                <a:lnTo>
                  <a:pt x="0" y="1048407"/>
                </a:lnTo>
                <a:lnTo>
                  <a:pt x="583324" y="1048407"/>
                </a:lnTo>
                <a:lnTo>
                  <a:pt x="670034" y="0"/>
                </a:lnTo>
                <a:lnTo>
                  <a:pt x="86710" y="7883"/>
                </a:ln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eform: Shape 16">
            <a:extLst>
              <a:ext uri="{FF2B5EF4-FFF2-40B4-BE49-F238E27FC236}">
                <a16:creationId xmlns:a16="http://schemas.microsoft.com/office/drawing/2014/main" id="{46FD78B6-89B5-53FB-DD9C-F71199032A99}"/>
              </a:ext>
            </a:extLst>
          </p:cNvPr>
          <p:cNvSpPr/>
          <p:nvPr/>
        </p:nvSpPr>
        <p:spPr>
          <a:xfrm>
            <a:off x="6310218" y="3199774"/>
            <a:ext cx="443918" cy="1064174"/>
          </a:xfrm>
          <a:custGeom>
            <a:avLst/>
            <a:gdLst>
              <a:gd name="connsiteX0" fmla="*/ 86710 w 670034"/>
              <a:gd name="connsiteY0" fmla="*/ 7883 h 1048407"/>
              <a:gd name="connsiteX1" fmla="*/ 0 w 670034"/>
              <a:gd name="connsiteY1" fmla="*/ 1048407 h 1048407"/>
              <a:gd name="connsiteX2" fmla="*/ 583324 w 670034"/>
              <a:gd name="connsiteY2" fmla="*/ 1048407 h 1048407"/>
              <a:gd name="connsiteX3" fmla="*/ 670034 w 670034"/>
              <a:gd name="connsiteY3" fmla="*/ 0 h 1048407"/>
              <a:gd name="connsiteX4" fmla="*/ 86710 w 670034"/>
              <a:gd name="connsiteY4" fmla="*/ 7883 h 1048407"/>
              <a:gd name="connsiteX0" fmla="*/ 0 w 583324"/>
              <a:gd name="connsiteY0" fmla="*/ 7883 h 1048407"/>
              <a:gd name="connsiteX1" fmla="*/ 15766 w 583324"/>
              <a:gd name="connsiteY1" fmla="*/ 1040524 h 1048407"/>
              <a:gd name="connsiteX2" fmla="*/ 496614 w 583324"/>
              <a:gd name="connsiteY2" fmla="*/ 1048407 h 1048407"/>
              <a:gd name="connsiteX3" fmla="*/ 583324 w 583324"/>
              <a:gd name="connsiteY3" fmla="*/ 0 h 1048407"/>
              <a:gd name="connsiteX4" fmla="*/ 0 w 583324"/>
              <a:gd name="connsiteY4" fmla="*/ 7883 h 1048407"/>
              <a:gd name="connsiteX0" fmla="*/ 0 w 583324"/>
              <a:gd name="connsiteY0" fmla="*/ 7883 h 1103586"/>
              <a:gd name="connsiteX1" fmla="*/ 15766 w 583324"/>
              <a:gd name="connsiteY1" fmla="*/ 1103586 h 1103586"/>
              <a:gd name="connsiteX2" fmla="*/ 496614 w 583324"/>
              <a:gd name="connsiteY2" fmla="*/ 1048407 h 1103586"/>
              <a:gd name="connsiteX3" fmla="*/ 583324 w 583324"/>
              <a:gd name="connsiteY3" fmla="*/ 0 h 1103586"/>
              <a:gd name="connsiteX4" fmla="*/ 0 w 583324"/>
              <a:gd name="connsiteY4" fmla="*/ 7883 h 1103586"/>
              <a:gd name="connsiteX0" fmla="*/ 0 w 599089"/>
              <a:gd name="connsiteY0" fmla="*/ 7883 h 1103586"/>
              <a:gd name="connsiteX1" fmla="*/ 15766 w 599089"/>
              <a:gd name="connsiteY1" fmla="*/ 1103586 h 1103586"/>
              <a:gd name="connsiteX2" fmla="*/ 599089 w 599089"/>
              <a:gd name="connsiteY2" fmla="*/ 1095703 h 1103586"/>
              <a:gd name="connsiteX3" fmla="*/ 583324 w 599089"/>
              <a:gd name="connsiteY3" fmla="*/ 0 h 1103586"/>
              <a:gd name="connsiteX4" fmla="*/ 0 w 599089"/>
              <a:gd name="connsiteY4" fmla="*/ 7883 h 1103586"/>
              <a:gd name="connsiteX0" fmla="*/ 0 w 599089"/>
              <a:gd name="connsiteY0" fmla="*/ 15766 h 1111469"/>
              <a:gd name="connsiteX1" fmla="*/ 15766 w 599089"/>
              <a:gd name="connsiteY1" fmla="*/ 1111469 h 1111469"/>
              <a:gd name="connsiteX2" fmla="*/ 599089 w 599089"/>
              <a:gd name="connsiteY2" fmla="*/ 1103586 h 1111469"/>
              <a:gd name="connsiteX3" fmla="*/ 536027 w 599089"/>
              <a:gd name="connsiteY3" fmla="*/ 0 h 1111469"/>
              <a:gd name="connsiteX4" fmla="*/ 0 w 599089"/>
              <a:gd name="connsiteY4" fmla="*/ 15766 h 1111469"/>
              <a:gd name="connsiteX0" fmla="*/ 0 w 599089"/>
              <a:gd name="connsiteY0" fmla="*/ 0 h 1095703"/>
              <a:gd name="connsiteX1" fmla="*/ 15766 w 599089"/>
              <a:gd name="connsiteY1" fmla="*/ 1095703 h 1095703"/>
              <a:gd name="connsiteX2" fmla="*/ 599089 w 599089"/>
              <a:gd name="connsiteY2" fmla="*/ 1087820 h 1095703"/>
              <a:gd name="connsiteX3" fmla="*/ 575441 w 599089"/>
              <a:gd name="connsiteY3" fmla="*/ 63061 h 1095703"/>
              <a:gd name="connsiteX4" fmla="*/ 0 w 599089"/>
              <a:gd name="connsiteY4" fmla="*/ 0 h 1095703"/>
              <a:gd name="connsiteX0" fmla="*/ 0 w 630620"/>
              <a:gd name="connsiteY0" fmla="*/ 0 h 1056289"/>
              <a:gd name="connsiteX1" fmla="*/ 47297 w 630620"/>
              <a:gd name="connsiteY1" fmla="*/ 1056289 h 1056289"/>
              <a:gd name="connsiteX2" fmla="*/ 630620 w 630620"/>
              <a:gd name="connsiteY2" fmla="*/ 1048406 h 1056289"/>
              <a:gd name="connsiteX3" fmla="*/ 606972 w 630620"/>
              <a:gd name="connsiteY3" fmla="*/ 23647 h 1056289"/>
              <a:gd name="connsiteX4" fmla="*/ 0 w 630620"/>
              <a:gd name="connsiteY4" fmla="*/ 0 h 1056289"/>
              <a:gd name="connsiteX0" fmla="*/ 0 w 630620"/>
              <a:gd name="connsiteY0" fmla="*/ 7885 h 1064174"/>
              <a:gd name="connsiteX1" fmla="*/ 47297 w 630620"/>
              <a:gd name="connsiteY1" fmla="*/ 1064174 h 1064174"/>
              <a:gd name="connsiteX2" fmla="*/ 630620 w 630620"/>
              <a:gd name="connsiteY2" fmla="*/ 1056291 h 1064174"/>
              <a:gd name="connsiteX3" fmla="*/ 567558 w 630620"/>
              <a:gd name="connsiteY3" fmla="*/ 0 h 1064174"/>
              <a:gd name="connsiteX4" fmla="*/ 0 w 630620"/>
              <a:gd name="connsiteY4" fmla="*/ 7885 h 1064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620" h="1064174">
                <a:moveTo>
                  <a:pt x="0" y="7885"/>
                </a:moveTo>
                <a:lnTo>
                  <a:pt x="47297" y="1064174"/>
                </a:lnTo>
                <a:lnTo>
                  <a:pt x="630620" y="1056291"/>
                </a:lnTo>
                <a:lnTo>
                  <a:pt x="567558" y="0"/>
                </a:lnTo>
                <a:lnTo>
                  <a:pt x="0" y="7885"/>
                </a:ln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8DC4ABD1-9526-704A-D14C-FC144E8A047F}"/>
              </a:ext>
            </a:extLst>
          </p:cNvPr>
          <p:cNvSpPr/>
          <p:nvPr/>
        </p:nvSpPr>
        <p:spPr>
          <a:xfrm>
            <a:off x="3897781" y="2624641"/>
            <a:ext cx="281314" cy="283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19" name="Oval 18">
            <a:extLst>
              <a:ext uri="{FF2B5EF4-FFF2-40B4-BE49-F238E27FC236}">
                <a16:creationId xmlns:a16="http://schemas.microsoft.com/office/drawing/2014/main" id="{DB18BA81-DD6A-AB36-FCEF-AEA21BEF6B3C}"/>
              </a:ext>
            </a:extLst>
          </p:cNvPr>
          <p:cNvSpPr/>
          <p:nvPr/>
        </p:nvSpPr>
        <p:spPr>
          <a:xfrm>
            <a:off x="5508491" y="2841443"/>
            <a:ext cx="281314" cy="283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20" name="Oval 19">
            <a:extLst>
              <a:ext uri="{FF2B5EF4-FFF2-40B4-BE49-F238E27FC236}">
                <a16:creationId xmlns:a16="http://schemas.microsoft.com/office/drawing/2014/main" id="{8E47556A-2E95-2AAA-0666-9BD60BF0A7D0}"/>
              </a:ext>
            </a:extLst>
          </p:cNvPr>
          <p:cNvSpPr/>
          <p:nvPr/>
        </p:nvSpPr>
        <p:spPr>
          <a:xfrm>
            <a:off x="6472821" y="2836183"/>
            <a:ext cx="281314" cy="283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2" name="Arrow: Up 1">
            <a:extLst>
              <a:ext uri="{FF2B5EF4-FFF2-40B4-BE49-F238E27FC236}">
                <a16:creationId xmlns:a16="http://schemas.microsoft.com/office/drawing/2014/main" id="{82AE2728-BEE3-293C-058A-AE47C6EAFAD2}"/>
              </a:ext>
            </a:extLst>
          </p:cNvPr>
          <p:cNvSpPr/>
          <p:nvPr/>
        </p:nvSpPr>
        <p:spPr>
          <a:xfrm rot="19938668">
            <a:off x="3901226" y="3648107"/>
            <a:ext cx="457200" cy="674004"/>
          </a:xfrm>
          <a:prstGeom prst="upArrow">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55723913"/>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50B48-9AAC-C28B-291F-31F3C87F2B76}"/>
            </a:ext>
          </a:extLst>
        </p:cNvPr>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AA7E030-2C3E-43ED-0523-51CC9F77A300}"/>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9DAB678E-227C-8E5B-93BC-87931274810F}"/>
              </a:ext>
            </a:extLst>
          </p:cNvPr>
          <p:cNvSpPr>
            <a:spLocks noGrp="1"/>
          </p:cNvSpPr>
          <p:nvPr>
            <p:ph type="pic" sz="quarter" idx="11"/>
          </p:nvPr>
        </p:nvSpPr>
        <p:spPr/>
      </p:sp>
      <p:pic>
        <p:nvPicPr>
          <p:cNvPr id="7" name="Content Placeholder 6">
            <a:extLst>
              <a:ext uri="{FF2B5EF4-FFF2-40B4-BE49-F238E27FC236}">
                <a16:creationId xmlns:a16="http://schemas.microsoft.com/office/drawing/2014/main" id="{930C8A11-ACFA-0E6F-C086-DC4D44613080}"/>
              </a:ext>
            </a:extLst>
          </p:cNvPr>
          <p:cNvPicPr>
            <a:picLocks noGrp="1" noChangeAspect="1"/>
          </p:cNvPicPr>
          <p:nvPr>
            <p:ph idx="1"/>
          </p:nvPr>
        </p:nvPicPr>
        <p:blipFill>
          <a:blip r:embed="rId2"/>
          <a:srcRect l="34305" b="13704"/>
          <a:stretch>
            <a:fillRect/>
          </a:stretch>
        </p:blipFill>
        <p:spPr>
          <a:xfrm>
            <a:off x="614756" y="1254319"/>
            <a:ext cx="3767736" cy="3711890"/>
          </a:xfrm>
          <a:prstGeom prst="rect">
            <a:avLst/>
          </a:prstGeom>
        </p:spPr>
      </p:pic>
      <p:sp>
        <p:nvSpPr>
          <p:cNvPr id="4" name="Title 3">
            <a:extLst>
              <a:ext uri="{FF2B5EF4-FFF2-40B4-BE49-F238E27FC236}">
                <a16:creationId xmlns:a16="http://schemas.microsoft.com/office/drawing/2014/main" id="{807BF48A-6234-957D-5C06-4906063AF1DD}"/>
              </a:ext>
            </a:extLst>
          </p:cNvPr>
          <p:cNvSpPr>
            <a:spLocks noGrp="1"/>
          </p:cNvSpPr>
          <p:nvPr>
            <p:ph type="title"/>
          </p:nvPr>
        </p:nvSpPr>
        <p:spPr>
          <a:xfrm>
            <a:off x="475936" y="217165"/>
            <a:ext cx="5472605" cy="246221"/>
          </a:xfrm>
        </p:spPr>
        <p:txBody>
          <a:bodyPr/>
          <a:lstStyle/>
          <a:p>
            <a:r>
              <a:rPr lang="en-GB" dirty="0"/>
              <a:t>Booting TOPS-20</a:t>
            </a:r>
          </a:p>
        </p:txBody>
      </p:sp>
      <p:pic>
        <p:nvPicPr>
          <p:cNvPr id="5" name="Picture 4">
            <a:extLst>
              <a:ext uri="{FF2B5EF4-FFF2-40B4-BE49-F238E27FC236}">
                <a16:creationId xmlns:a16="http://schemas.microsoft.com/office/drawing/2014/main" id="{61437E5B-5295-5777-071E-E0F6DDE75B3C}"/>
              </a:ext>
            </a:extLst>
          </p:cNvPr>
          <p:cNvPicPr>
            <a:picLocks noChangeAspect="1"/>
          </p:cNvPicPr>
          <p:nvPr/>
        </p:nvPicPr>
        <p:blipFill>
          <a:blip r:embed="rId3"/>
          <a:stretch>
            <a:fillRect/>
          </a:stretch>
        </p:blipFill>
        <p:spPr>
          <a:xfrm>
            <a:off x="4708716" y="1272324"/>
            <a:ext cx="4109060" cy="3743268"/>
          </a:xfrm>
          <a:prstGeom prst="rect">
            <a:avLst/>
          </a:prstGeom>
        </p:spPr>
      </p:pic>
      <p:sp>
        <p:nvSpPr>
          <p:cNvPr id="15" name="Freeform: Shape 14">
            <a:extLst>
              <a:ext uri="{FF2B5EF4-FFF2-40B4-BE49-F238E27FC236}">
                <a16:creationId xmlns:a16="http://schemas.microsoft.com/office/drawing/2014/main" id="{23ED2BA3-2F53-4243-10BE-B8A3AB92AE71}"/>
              </a:ext>
            </a:extLst>
          </p:cNvPr>
          <p:cNvSpPr/>
          <p:nvPr/>
        </p:nvSpPr>
        <p:spPr>
          <a:xfrm>
            <a:off x="1074839" y="2380521"/>
            <a:ext cx="3434352" cy="1855847"/>
          </a:xfrm>
          <a:custGeom>
            <a:avLst/>
            <a:gdLst>
              <a:gd name="connsiteX0" fmla="*/ 0 w 3476297"/>
              <a:gd name="connsiteY0" fmla="*/ 985344 h 2191406"/>
              <a:gd name="connsiteX1" fmla="*/ 307428 w 3476297"/>
              <a:gd name="connsiteY1" fmla="*/ 2191406 h 2191406"/>
              <a:gd name="connsiteX2" fmla="*/ 3476297 w 3476297"/>
              <a:gd name="connsiteY2" fmla="*/ 922282 h 2191406"/>
              <a:gd name="connsiteX3" fmla="*/ 3050628 w 3476297"/>
              <a:gd name="connsiteY3" fmla="*/ 0 h 2191406"/>
              <a:gd name="connsiteX4" fmla="*/ 0 w 3476297"/>
              <a:gd name="connsiteY4" fmla="*/ 985344 h 2191406"/>
              <a:gd name="connsiteX0" fmla="*/ 0 w 3476297"/>
              <a:gd name="connsiteY0" fmla="*/ 985344 h 2073960"/>
              <a:gd name="connsiteX1" fmla="*/ 584265 w 3476297"/>
              <a:gd name="connsiteY1" fmla="*/ 2073960 h 2073960"/>
              <a:gd name="connsiteX2" fmla="*/ 3476297 w 3476297"/>
              <a:gd name="connsiteY2" fmla="*/ 922282 h 2073960"/>
              <a:gd name="connsiteX3" fmla="*/ 3050628 w 3476297"/>
              <a:gd name="connsiteY3" fmla="*/ 0 h 2073960"/>
              <a:gd name="connsiteX4" fmla="*/ 0 w 3476297"/>
              <a:gd name="connsiteY4" fmla="*/ 985344 h 2073960"/>
              <a:gd name="connsiteX0" fmla="*/ 0 w 3476297"/>
              <a:gd name="connsiteY0" fmla="*/ 985344 h 2023626"/>
              <a:gd name="connsiteX1" fmla="*/ 508764 w 3476297"/>
              <a:gd name="connsiteY1" fmla="*/ 2023626 h 2023626"/>
              <a:gd name="connsiteX2" fmla="*/ 3476297 w 3476297"/>
              <a:gd name="connsiteY2" fmla="*/ 922282 h 2023626"/>
              <a:gd name="connsiteX3" fmla="*/ 3050628 w 3476297"/>
              <a:gd name="connsiteY3" fmla="*/ 0 h 2023626"/>
              <a:gd name="connsiteX4" fmla="*/ 0 w 3476297"/>
              <a:gd name="connsiteY4" fmla="*/ 985344 h 2023626"/>
              <a:gd name="connsiteX0" fmla="*/ 0 w 3476297"/>
              <a:gd name="connsiteY0" fmla="*/ 817565 h 1855847"/>
              <a:gd name="connsiteX1" fmla="*/ 508764 w 3476297"/>
              <a:gd name="connsiteY1" fmla="*/ 1855847 h 1855847"/>
              <a:gd name="connsiteX2" fmla="*/ 3476297 w 3476297"/>
              <a:gd name="connsiteY2" fmla="*/ 754503 h 1855847"/>
              <a:gd name="connsiteX3" fmla="*/ 2941572 w 3476297"/>
              <a:gd name="connsiteY3" fmla="*/ 0 h 1855847"/>
              <a:gd name="connsiteX4" fmla="*/ 0 w 3476297"/>
              <a:gd name="connsiteY4" fmla="*/ 817565 h 1855847"/>
              <a:gd name="connsiteX0" fmla="*/ 0 w 3434352"/>
              <a:gd name="connsiteY0" fmla="*/ 817565 h 1855847"/>
              <a:gd name="connsiteX1" fmla="*/ 508764 w 3434352"/>
              <a:gd name="connsiteY1" fmla="*/ 1855847 h 1855847"/>
              <a:gd name="connsiteX2" fmla="*/ 3434352 w 3434352"/>
              <a:gd name="connsiteY2" fmla="*/ 779670 h 1855847"/>
              <a:gd name="connsiteX3" fmla="*/ 2941572 w 3434352"/>
              <a:gd name="connsiteY3" fmla="*/ 0 h 1855847"/>
              <a:gd name="connsiteX4" fmla="*/ 0 w 3434352"/>
              <a:gd name="connsiteY4" fmla="*/ 817565 h 18558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4352" h="1855847">
                <a:moveTo>
                  <a:pt x="0" y="817565"/>
                </a:moveTo>
                <a:lnTo>
                  <a:pt x="508764" y="1855847"/>
                </a:lnTo>
                <a:lnTo>
                  <a:pt x="3434352" y="779670"/>
                </a:lnTo>
                <a:lnTo>
                  <a:pt x="2941572" y="0"/>
                </a:lnTo>
                <a:lnTo>
                  <a:pt x="0" y="817565"/>
                </a:ln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F8FBBE6C-BC6C-FEFA-8C10-4DDE43570024}"/>
              </a:ext>
            </a:extLst>
          </p:cNvPr>
          <p:cNvSpPr/>
          <p:nvPr/>
        </p:nvSpPr>
        <p:spPr>
          <a:xfrm>
            <a:off x="5234152" y="3239814"/>
            <a:ext cx="443918" cy="1048407"/>
          </a:xfrm>
          <a:custGeom>
            <a:avLst/>
            <a:gdLst>
              <a:gd name="connsiteX0" fmla="*/ 86710 w 670034"/>
              <a:gd name="connsiteY0" fmla="*/ 7883 h 1048407"/>
              <a:gd name="connsiteX1" fmla="*/ 0 w 670034"/>
              <a:gd name="connsiteY1" fmla="*/ 1048407 h 1048407"/>
              <a:gd name="connsiteX2" fmla="*/ 583324 w 670034"/>
              <a:gd name="connsiteY2" fmla="*/ 1048407 h 1048407"/>
              <a:gd name="connsiteX3" fmla="*/ 670034 w 670034"/>
              <a:gd name="connsiteY3" fmla="*/ 0 h 1048407"/>
              <a:gd name="connsiteX4" fmla="*/ 86710 w 670034"/>
              <a:gd name="connsiteY4" fmla="*/ 7883 h 104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034" h="1048407">
                <a:moveTo>
                  <a:pt x="86710" y="7883"/>
                </a:moveTo>
                <a:lnTo>
                  <a:pt x="0" y="1048407"/>
                </a:lnTo>
                <a:lnTo>
                  <a:pt x="583324" y="1048407"/>
                </a:lnTo>
                <a:lnTo>
                  <a:pt x="670034" y="0"/>
                </a:lnTo>
                <a:lnTo>
                  <a:pt x="86710" y="7883"/>
                </a:ln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reeform: Shape 16">
            <a:extLst>
              <a:ext uri="{FF2B5EF4-FFF2-40B4-BE49-F238E27FC236}">
                <a16:creationId xmlns:a16="http://schemas.microsoft.com/office/drawing/2014/main" id="{900E6A4D-5E31-70F6-136B-D0BAE9833521}"/>
              </a:ext>
            </a:extLst>
          </p:cNvPr>
          <p:cNvSpPr/>
          <p:nvPr/>
        </p:nvSpPr>
        <p:spPr>
          <a:xfrm>
            <a:off x="6310218" y="3199774"/>
            <a:ext cx="443918" cy="1064174"/>
          </a:xfrm>
          <a:custGeom>
            <a:avLst/>
            <a:gdLst>
              <a:gd name="connsiteX0" fmla="*/ 86710 w 670034"/>
              <a:gd name="connsiteY0" fmla="*/ 7883 h 1048407"/>
              <a:gd name="connsiteX1" fmla="*/ 0 w 670034"/>
              <a:gd name="connsiteY1" fmla="*/ 1048407 h 1048407"/>
              <a:gd name="connsiteX2" fmla="*/ 583324 w 670034"/>
              <a:gd name="connsiteY2" fmla="*/ 1048407 h 1048407"/>
              <a:gd name="connsiteX3" fmla="*/ 670034 w 670034"/>
              <a:gd name="connsiteY3" fmla="*/ 0 h 1048407"/>
              <a:gd name="connsiteX4" fmla="*/ 86710 w 670034"/>
              <a:gd name="connsiteY4" fmla="*/ 7883 h 1048407"/>
              <a:gd name="connsiteX0" fmla="*/ 0 w 583324"/>
              <a:gd name="connsiteY0" fmla="*/ 7883 h 1048407"/>
              <a:gd name="connsiteX1" fmla="*/ 15766 w 583324"/>
              <a:gd name="connsiteY1" fmla="*/ 1040524 h 1048407"/>
              <a:gd name="connsiteX2" fmla="*/ 496614 w 583324"/>
              <a:gd name="connsiteY2" fmla="*/ 1048407 h 1048407"/>
              <a:gd name="connsiteX3" fmla="*/ 583324 w 583324"/>
              <a:gd name="connsiteY3" fmla="*/ 0 h 1048407"/>
              <a:gd name="connsiteX4" fmla="*/ 0 w 583324"/>
              <a:gd name="connsiteY4" fmla="*/ 7883 h 1048407"/>
              <a:gd name="connsiteX0" fmla="*/ 0 w 583324"/>
              <a:gd name="connsiteY0" fmla="*/ 7883 h 1103586"/>
              <a:gd name="connsiteX1" fmla="*/ 15766 w 583324"/>
              <a:gd name="connsiteY1" fmla="*/ 1103586 h 1103586"/>
              <a:gd name="connsiteX2" fmla="*/ 496614 w 583324"/>
              <a:gd name="connsiteY2" fmla="*/ 1048407 h 1103586"/>
              <a:gd name="connsiteX3" fmla="*/ 583324 w 583324"/>
              <a:gd name="connsiteY3" fmla="*/ 0 h 1103586"/>
              <a:gd name="connsiteX4" fmla="*/ 0 w 583324"/>
              <a:gd name="connsiteY4" fmla="*/ 7883 h 1103586"/>
              <a:gd name="connsiteX0" fmla="*/ 0 w 599089"/>
              <a:gd name="connsiteY0" fmla="*/ 7883 h 1103586"/>
              <a:gd name="connsiteX1" fmla="*/ 15766 w 599089"/>
              <a:gd name="connsiteY1" fmla="*/ 1103586 h 1103586"/>
              <a:gd name="connsiteX2" fmla="*/ 599089 w 599089"/>
              <a:gd name="connsiteY2" fmla="*/ 1095703 h 1103586"/>
              <a:gd name="connsiteX3" fmla="*/ 583324 w 599089"/>
              <a:gd name="connsiteY3" fmla="*/ 0 h 1103586"/>
              <a:gd name="connsiteX4" fmla="*/ 0 w 599089"/>
              <a:gd name="connsiteY4" fmla="*/ 7883 h 1103586"/>
              <a:gd name="connsiteX0" fmla="*/ 0 w 599089"/>
              <a:gd name="connsiteY0" fmla="*/ 15766 h 1111469"/>
              <a:gd name="connsiteX1" fmla="*/ 15766 w 599089"/>
              <a:gd name="connsiteY1" fmla="*/ 1111469 h 1111469"/>
              <a:gd name="connsiteX2" fmla="*/ 599089 w 599089"/>
              <a:gd name="connsiteY2" fmla="*/ 1103586 h 1111469"/>
              <a:gd name="connsiteX3" fmla="*/ 536027 w 599089"/>
              <a:gd name="connsiteY3" fmla="*/ 0 h 1111469"/>
              <a:gd name="connsiteX4" fmla="*/ 0 w 599089"/>
              <a:gd name="connsiteY4" fmla="*/ 15766 h 1111469"/>
              <a:gd name="connsiteX0" fmla="*/ 0 w 599089"/>
              <a:gd name="connsiteY0" fmla="*/ 0 h 1095703"/>
              <a:gd name="connsiteX1" fmla="*/ 15766 w 599089"/>
              <a:gd name="connsiteY1" fmla="*/ 1095703 h 1095703"/>
              <a:gd name="connsiteX2" fmla="*/ 599089 w 599089"/>
              <a:gd name="connsiteY2" fmla="*/ 1087820 h 1095703"/>
              <a:gd name="connsiteX3" fmla="*/ 575441 w 599089"/>
              <a:gd name="connsiteY3" fmla="*/ 63061 h 1095703"/>
              <a:gd name="connsiteX4" fmla="*/ 0 w 599089"/>
              <a:gd name="connsiteY4" fmla="*/ 0 h 1095703"/>
              <a:gd name="connsiteX0" fmla="*/ 0 w 630620"/>
              <a:gd name="connsiteY0" fmla="*/ 0 h 1056289"/>
              <a:gd name="connsiteX1" fmla="*/ 47297 w 630620"/>
              <a:gd name="connsiteY1" fmla="*/ 1056289 h 1056289"/>
              <a:gd name="connsiteX2" fmla="*/ 630620 w 630620"/>
              <a:gd name="connsiteY2" fmla="*/ 1048406 h 1056289"/>
              <a:gd name="connsiteX3" fmla="*/ 606972 w 630620"/>
              <a:gd name="connsiteY3" fmla="*/ 23647 h 1056289"/>
              <a:gd name="connsiteX4" fmla="*/ 0 w 630620"/>
              <a:gd name="connsiteY4" fmla="*/ 0 h 1056289"/>
              <a:gd name="connsiteX0" fmla="*/ 0 w 630620"/>
              <a:gd name="connsiteY0" fmla="*/ 7885 h 1064174"/>
              <a:gd name="connsiteX1" fmla="*/ 47297 w 630620"/>
              <a:gd name="connsiteY1" fmla="*/ 1064174 h 1064174"/>
              <a:gd name="connsiteX2" fmla="*/ 630620 w 630620"/>
              <a:gd name="connsiteY2" fmla="*/ 1056291 h 1064174"/>
              <a:gd name="connsiteX3" fmla="*/ 567558 w 630620"/>
              <a:gd name="connsiteY3" fmla="*/ 0 h 1064174"/>
              <a:gd name="connsiteX4" fmla="*/ 0 w 630620"/>
              <a:gd name="connsiteY4" fmla="*/ 7885 h 1064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620" h="1064174">
                <a:moveTo>
                  <a:pt x="0" y="7885"/>
                </a:moveTo>
                <a:lnTo>
                  <a:pt x="47297" y="1064174"/>
                </a:lnTo>
                <a:lnTo>
                  <a:pt x="630620" y="1056291"/>
                </a:lnTo>
                <a:lnTo>
                  <a:pt x="567558" y="0"/>
                </a:lnTo>
                <a:lnTo>
                  <a:pt x="0" y="7885"/>
                </a:lnTo>
                <a:close/>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E09A2B7A-BA39-85B8-8161-8632505059C7}"/>
              </a:ext>
            </a:extLst>
          </p:cNvPr>
          <p:cNvSpPr/>
          <p:nvPr/>
        </p:nvSpPr>
        <p:spPr>
          <a:xfrm>
            <a:off x="4023871" y="2048168"/>
            <a:ext cx="281314" cy="283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19" name="Oval 18">
            <a:extLst>
              <a:ext uri="{FF2B5EF4-FFF2-40B4-BE49-F238E27FC236}">
                <a16:creationId xmlns:a16="http://schemas.microsoft.com/office/drawing/2014/main" id="{6356808C-D5A4-CD03-2B00-DE8E76B5BD20}"/>
              </a:ext>
            </a:extLst>
          </p:cNvPr>
          <p:cNvSpPr/>
          <p:nvPr/>
        </p:nvSpPr>
        <p:spPr>
          <a:xfrm>
            <a:off x="5508491" y="2841443"/>
            <a:ext cx="281314" cy="283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20" name="Oval 19">
            <a:extLst>
              <a:ext uri="{FF2B5EF4-FFF2-40B4-BE49-F238E27FC236}">
                <a16:creationId xmlns:a16="http://schemas.microsoft.com/office/drawing/2014/main" id="{037D65CA-6F23-9C27-5577-D34152342528}"/>
              </a:ext>
            </a:extLst>
          </p:cNvPr>
          <p:cNvSpPr/>
          <p:nvPr/>
        </p:nvSpPr>
        <p:spPr>
          <a:xfrm>
            <a:off x="6472821" y="2836183"/>
            <a:ext cx="281314" cy="28377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2" name="Arrow: Up 1">
            <a:extLst>
              <a:ext uri="{FF2B5EF4-FFF2-40B4-BE49-F238E27FC236}">
                <a16:creationId xmlns:a16="http://schemas.microsoft.com/office/drawing/2014/main" id="{7E877270-4F33-BD62-1E50-336D00D3C1F0}"/>
              </a:ext>
            </a:extLst>
          </p:cNvPr>
          <p:cNvSpPr/>
          <p:nvPr/>
        </p:nvSpPr>
        <p:spPr>
          <a:xfrm rot="19938668">
            <a:off x="2224903" y="4073122"/>
            <a:ext cx="457200" cy="674004"/>
          </a:xfrm>
          <a:prstGeom prst="upArrow">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97751762"/>
      </p:ext>
    </p:extLst>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10A533F-D58A-5BF8-BD1C-B3802BD0962F}"/>
              </a:ext>
            </a:extLst>
          </p:cNvPr>
          <p:cNvSpPr>
            <a:spLocks noGrp="1"/>
          </p:cNvSpPr>
          <p:nvPr>
            <p:ph type="title"/>
          </p:nvPr>
        </p:nvSpPr>
        <p:spPr/>
        <p:txBody>
          <a:bodyPr/>
          <a:lstStyle/>
          <a:p>
            <a:r>
              <a:rPr lang="en-GB" dirty="0"/>
              <a:t>Programming the PDP-10 using MIDAS on ITS</a:t>
            </a:r>
          </a:p>
        </p:txBody>
      </p:sp>
    </p:spTree>
    <p:extLst>
      <p:ext uri="{BB962C8B-B14F-4D97-AF65-F5344CB8AC3E}">
        <p14:creationId xmlns:p14="http://schemas.microsoft.com/office/powerpoint/2010/main" val="4115812540"/>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3609283-4CFC-8A22-5976-723F7C95751D}"/>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4E7DC696-24A7-510C-5E35-3B714F84B015}"/>
              </a:ext>
            </a:extLst>
          </p:cNvPr>
          <p:cNvSpPr>
            <a:spLocks noGrp="1"/>
          </p:cNvSpPr>
          <p:nvPr>
            <p:ph type="pic" sz="quarter" idx="11"/>
          </p:nvPr>
        </p:nvSpPr>
        <p:spPr/>
      </p:sp>
      <p:sp>
        <p:nvSpPr>
          <p:cNvPr id="4" name="Content Placeholder 3">
            <a:extLst>
              <a:ext uri="{FF2B5EF4-FFF2-40B4-BE49-F238E27FC236}">
                <a16:creationId xmlns:a16="http://schemas.microsoft.com/office/drawing/2014/main" id="{CABD8A1B-2884-0D79-D8C8-769C3B98B980}"/>
              </a:ext>
            </a:extLst>
          </p:cNvPr>
          <p:cNvSpPr>
            <a:spLocks noGrp="1"/>
          </p:cNvSpPr>
          <p:nvPr>
            <p:ph idx="1"/>
          </p:nvPr>
        </p:nvSpPr>
        <p:spPr/>
        <p:txBody>
          <a:bodyPr/>
          <a:lstStyle/>
          <a:p>
            <a:r>
              <a:rPr lang="en-GB" dirty="0"/>
              <a:t>Install the same software on the x86 Linux system</a:t>
            </a:r>
          </a:p>
          <a:p>
            <a:r>
              <a:rPr lang="en-GB" dirty="0"/>
              <a:t>Say N to the following questions:</a:t>
            </a:r>
          </a:p>
          <a:p>
            <a:pPr lvl="1"/>
            <a:r>
              <a:rPr lang="en-GB" dirty="0"/>
              <a:t>Automatically start the PiDP-10 core when logging in?</a:t>
            </a:r>
          </a:p>
          <a:p>
            <a:pPr lvl="1"/>
            <a:r>
              <a:rPr lang="en-GB" dirty="0"/>
              <a:t>Add a DEC flavour to the Pi's desktop?</a:t>
            </a:r>
          </a:p>
          <a:p>
            <a:pPr lvl="1"/>
            <a:r>
              <a:rPr lang="en-GB" dirty="0"/>
              <a:t>Reduce telnet release time? </a:t>
            </a:r>
          </a:p>
          <a:p>
            <a:r>
              <a:rPr lang="en-GB" dirty="0"/>
              <a:t>Say Y to the following question:</a:t>
            </a:r>
          </a:p>
          <a:p>
            <a:pPr lvl="1"/>
            <a:r>
              <a:rPr lang="en-GB" dirty="0"/>
              <a:t>Install required dependencies for running the PiDP-10?</a:t>
            </a:r>
          </a:p>
          <a:p>
            <a:r>
              <a:rPr lang="en-GB" dirty="0"/>
              <a:t>After installation, rebuild for x86</a:t>
            </a:r>
          </a:p>
          <a:p>
            <a:pPr lvl="1"/>
            <a:r>
              <a:rPr lang="en-GB" b="1" dirty="0">
                <a:solidFill>
                  <a:schemeClr val="accent6">
                    <a:lumMod val="50000"/>
                  </a:schemeClr>
                </a:solidFill>
              </a:rPr>
              <a:t>cd /opt/pidp10/bin</a:t>
            </a:r>
          </a:p>
          <a:p>
            <a:pPr lvl="1"/>
            <a:r>
              <a:rPr lang="en-GB" b="1" dirty="0">
                <a:solidFill>
                  <a:schemeClr val="accent6">
                    <a:lumMod val="50000"/>
                  </a:schemeClr>
                </a:solidFill>
              </a:rPr>
              <a:t>tar </a:t>
            </a:r>
            <a:r>
              <a:rPr lang="en-GB" b="1" dirty="0" err="1">
                <a:solidFill>
                  <a:schemeClr val="accent6">
                    <a:lumMod val="50000"/>
                  </a:schemeClr>
                </a:solidFill>
              </a:rPr>
              <a:t>xzvf</a:t>
            </a:r>
            <a:r>
              <a:rPr lang="en-GB" b="1" dirty="0">
                <a:solidFill>
                  <a:schemeClr val="accent6">
                    <a:lumMod val="50000"/>
                  </a:schemeClr>
                </a:solidFill>
              </a:rPr>
              <a:t> binaries-for-x86-64.tar.gz</a:t>
            </a:r>
          </a:p>
          <a:p>
            <a:endParaRPr lang="en-GB" dirty="0"/>
          </a:p>
        </p:txBody>
      </p:sp>
      <p:sp>
        <p:nvSpPr>
          <p:cNvPr id="5" name="Title 4">
            <a:extLst>
              <a:ext uri="{FF2B5EF4-FFF2-40B4-BE49-F238E27FC236}">
                <a16:creationId xmlns:a16="http://schemas.microsoft.com/office/drawing/2014/main" id="{C969F179-B54A-BD38-BF68-34555DEAAA37}"/>
              </a:ext>
            </a:extLst>
          </p:cNvPr>
          <p:cNvSpPr>
            <a:spLocks noGrp="1"/>
          </p:cNvSpPr>
          <p:nvPr>
            <p:ph type="title"/>
          </p:nvPr>
        </p:nvSpPr>
        <p:spPr>
          <a:xfrm>
            <a:off x="467547" y="410829"/>
            <a:ext cx="5472605" cy="246221"/>
          </a:xfrm>
        </p:spPr>
        <p:txBody>
          <a:bodyPr/>
          <a:lstStyle/>
          <a:p>
            <a:r>
              <a:rPr lang="en-GB" dirty="0"/>
              <a:t>Installing on X86 LINUX</a:t>
            </a:r>
          </a:p>
        </p:txBody>
      </p:sp>
      <p:sp>
        <p:nvSpPr>
          <p:cNvPr id="6" name="TextBox 5">
            <a:extLst>
              <a:ext uri="{FF2B5EF4-FFF2-40B4-BE49-F238E27FC236}">
                <a16:creationId xmlns:a16="http://schemas.microsoft.com/office/drawing/2014/main" id="{61B2CF67-BCF7-3390-0CE3-C959F1E3DB56}"/>
              </a:ext>
            </a:extLst>
          </p:cNvPr>
          <p:cNvSpPr txBox="1"/>
          <p:nvPr/>
        </p:nvSpPr>
        <p:spPr>
          <a:xfrm>
            <a:off x="6194454" y="256940"/>
            <a:ext cx="2949546" cy="800219"/>
          </a:xfrm>
          <a:prstGeom prst="rect">
            <a:avLst/>
          </a:prstGeom>
          <a:noFill/>
        </p:spPr>
        <p:txBody>
          <a:bodyPr wrap="square">
            <a:spAutoFit/>
          </a:bodyPr>
          <a:lstStyle/>
          <a:p>
            <a:r>
              <a:rPr lang="en-GB" sz="1400" dirty="0">
                <a:hlinkClick r:id="rId2"/>
              </a:rPr>
              <a:t>https://obsolescence.dev/pidp10-sw/PiDP-10_Manual.pdf</a:t>
            </a:r>
            <a:endParaRPr lang="en-GB" sz="1400" dirty="0"/>
          </a:p>
          <a:p>
            <a:endParaRPr lang="en-GB" dirty="0"/>
          </a:p>
        </p:txBody>
      </p:sp>
    </p:spTree>
    <p:extLst>
      <p:ext uri="{BB962C8B-B14F-4D97-AF65-F5344CB8AC3E}">
        <p14:creationId xmlns:p14="http://schemas.microsoft.com/office/powerpoint/2010/main" val="1080814257"/>
      </p:ext>
    </p:extLst>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0E542A1-1997-C168-C485-34FB61B49333}"/>
              </a:ext>
            </a:extLst>
          </p:cNvPr>
          <p:cNvSpPr>
            <a:spLocks noGrp="1"/>
          </p:cNvSpPr>
          <p:nvPr>
            <p:ph type="pic" sz="quarter" idx="10"/>
          </p:nvPr>
        </p:nvSpPr>
        <p:spPr/>
      </p:sp>
      <p:sp>
        <p:nvSpPr>
          <p:cNvPr id="10" name="Picture Placeholder 9">
            <a:extLst>
              <a:ext uri="{FF2B5EF4-FFF2-40B4-BE49-F238E27FC236}">
                <a16:creationId xmlns:a16="http://schemas.microsoft.com/office/drawing/2014/main" id="{99E3FFF5-CEDF-3329-DDEB-6FE90D56DAE7}"/>
              </a:ext>
            </a:extLst>
          </p:cNvPr>
          <p:cNvSpPr>
            <a:spLocks noGrp="1"/>
          </p:cNvSpPr>
          <p:nvPr>
            <p:ph type="pic" sz="quarter" idx="11"/>
          </p:nvPr>
        </p:nvSpPr>
        <p:spPr/>
      </p:sp>
      <p:pic>
        <p:nvPicPr>
          <p:cNvPr id="12" name="Content Placeholder 11">
            <a:extLst>
              <a:ext uri="{FF2B5EF4-FFF2-40B4-BE49-F238E27FC236}">
                <a16:creationId xmlns:a16="http://schemas.microsoft.com/office/drawing/2014/main" id="{B3EE0C00-CBC7-2763-E221-98E51B68EE8D}"/>
              </a:ext>
            </a:extLst>
          </p:cNvPr>
          <p:cNvPicPr>
            <a:picLocks noGrp="1" noChangeAspect="1"/>
          </p:cNvPicPr>
          <p:nvPr>
            <p:ph idx="1"/>
          </p:nvPr>
        </p:nvPicPr>
        <p:blipFill>
          <a:blip r:embed="rId2"/>
          <a:stretch>
            <a:fillRect/>
          </a:stretch>
        </p:blipFill>
        <p:spPr>
          <a:xfrm>
            <a:off x="467547" y="1282967"/>
            <a:ext cx="7645793" cy="3035456"/>
          </a:xfrm>
          <a:prstGeom prst="rect">
            <a:avLst/>
          </a:prstGeom>
        </p:spPr>
      </p:pic>
      <p:sp>
        <p:nvSpPr>
          <p:cNvPr id="3" name="Title 2">
            <a:extLst>
              <a:ext uri="{FF2B5EF4-FFF2-40B4-BE49-F238E27FC236}">
                <a16:creationId xmlns:a16="http://schemas.microsoft.com/office/drawing/2014/main" id="{C4A005F8-9EE1-B411-6B8B-464773514267}"/>
              </a:ext>
            </a:extLst>
          </p:cNvPr>
          <p:cNvSpPr>
            <a:spLocks noGrp="1"/>
          </p:cNvSpPr>
          <p:nvPr>
            <p:ph type="title"/>
          </p:nvPr>
        </p:nvSpPr>
        <p:spPr/>
        <p:txBody>
          <a:bodyPr/>
          <a:lstStyle/>
          <a:p>
            <a:r>
              <a:rPr lang="en-GB" dirty="0"/>
              <a:t>Example MIDAS Code</a:t>
            </a:r>
          </a:p>
        </p:txBody>
      </p:sp>
      <p:sp>
        <p:nvSpPr>
          <p:cNvPr id="14" name="TextBox 13">
            <a:extLst>
              <a:ext uri="{FF2B5EF4-FFF2-40B4-BE49-F238E27FC236}">
                <a16:creationId xmlns:a16="http://schemas.microsoft.com/office/drawing/2014/main" id="{41CEA870-6577-B903-B30C-CEFB145CAAD6}"/>
              </a:ext>
            </a:extLst>
          </p:cNvPr>
          <p:cNvSpPr txBox="1"/>
          <p:nvPr/>
        </p:nvSpPr>
        <p:spPr>
          <a:xfrm>
            <a:off x="6609693" y="416011"/>
            <a:ext cx="2534307" cy="800219"/>
          </a:xfrm>
          <a:prstGeom prst="rect">
            <a:avLst/>
          </a:prstGeom>
          <a:noFill/>
        </p:spPr>
        <p:txBody>
          <a:bodyPr wrap="square">
            <a:spAutoFit/>
          </a:bodyPr>
          <a:lstStyle/>
          <a:p>
            <a:r>
              <a:rPr lang="en-GB" sz="1400" dirty="0">
                <a:hlinkClick r:id="rId3"/>
              </a:rPr>
              <a:t>http://pdp10.nocrew.org/docs/instruction-set/Program.html</a:t>
            </a:r>
            <a:endParaRPr lang="en-GB" sz="1400" dirty="0"/>
          </a:p>
          <a:p>
            <a:endParaRPr lang="en-GB" dirty="0"/>
          </a:p>
        </p:txBody>
      </p:sp>
    </p:spTree>
    <p:extLst>
      <p:ext uri="{BB962C8B-B14F-4D97-AF65-F5344CB8AC3E}">
        <p14:creationId xmlns:p14="http://schemas.microsoft.com/office/powerpoint/2010/main" val="154007625"/>
      </p:ext>
    </p:extLst>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515E8A5-6E29-AA00-2934-560BFB76BB5E}"/>
              </a:ext>
            </a:extLst>
          </p:cNvPr>
          <p:cNvSpPr>
            <a:spLocks noGrp="1"/>
          </p:cNvSpPr>
          <p:nvPr>
            <p:ph type="pic" sz="quarter" idx="10"/>
          </p:nvPr>
        </p:nvSpPr>
        <p:spPr/>
      </p:sp>
      <p:sp>
        <p:nvSpPr>
          <p:cNvPr id="6" name="Picture Placeholder 5">
            <a:extLst>
              <a:ext uri="{FF2B5EF4-FFF2-40B4-BE49-F238E27FC236}">
                <a16:creationId xmlns:a16="http://schemas.microsoft.com/office/drawing/2014/main" id="{CBA6E583-EBA6-91DC-B95E-DE995DE21B28}"/>
              </a:ext>
            </a:extLst>
          </p:cNvPr>
          <p:cNvSpPr>
            <a:spLocks noGrp="1"/>
          </p:cNvSpPr>
          <p:nvPr>
            <p:ph type="pic" sz="quarter" idx="11"/>
          </p:nvPr>
        </p:nvSpPr>
        <p:spPr/>
      </p:sp>
      <p:sp>
        <p:nvSpPr>
          <p:cNvPr id="4" name="Content Placeholder 3">
            <a:extLst>
              <a:ext uri="{FF2B5EF4-FFF2-40B4-BE49-F238E27FC236}">
                <a16:creationId xmlns:a16="http://schemas.microsoft.com/office/drawing/2014/main" id="{FD1461F3-F973-883F-FC6A-A593376B4465}"/>
              </a:ext>
            </a:extLst>
          </p:cNvPr>
          <p:cNvSpPr>
            <a:spLocks noGrp="1"/>
          </p:cNvSpPr>
          <p:nvPr>
            <p:ph idx="1"/>
          </p:nvPr>
        </p:nvSpPr>
        <p:spPr>
          <a:xfrm>
            <a:off x="467544" y="1295944"/>
            <a:ext cx="8208144" cy="991392"/>
          </a:xfrm>
        </p:spPr>
        <p:txBody>
          <a:bodyPr/>
          <a:lstStyle/>
          <a:p>
            <a:r>
              <a:rPr lang="en-GB" dirty="0"/>
              <a:t>PDP-10 assembler has two basic formats:</a:t>
            </a:r>
          </a:p>
          <a:p>
            <a:pPr marL="651150" lvl="1" indent="-342900">
              <a:buFont typeface="+mj-lt"/>
              <a:buAutoNum type="arabicPeriod"/>
            </a:pPr>
            <a:r>
              <a:rPr lang="en-GB" dirty="0"/>
              <a:t>Functions</a:t>
            </a:r>
          </a:p>
          <a:p>
            <a:pPr marL="651150" lvl="1" indent="-342900">
              <a:buFont typeface="+mj-lt"/>
              <a:buAutoNum type="arabicPeriod"/>
            </a:pPr>
            <a:r>
              <a:rPr lang="en-GB" dirty="0"/>
              <a:t>I/O</a:t>
            </a:r>
          </a:p>
        </p:txBody>
      </p:sp>
      <p:sp>
        <p:nvSpPr>
          <p:cNvPr id="3" name="Title 2">
            <a:extLst>
              <a:ext uri="{FF2B5EF4-FFF2-40B4-BE49-F238E27FC236}">
                <a16:creationId xmlns:a16="http://schemas.microsoft.com/office/drawing/2014/main" id="{88004CC9-39A3-9724-19FD-C2BEF5C56F71}"/>
              </a:ext>
            </a:extLst>
          </p:cNvPr>
          <p:cNvSpPr>
            <a:spLocks noGrp="1"/>
          </p:cNvSpPr>
          <p:nvPr>
            <p:ph type="title"/>
          </p:nvPr>
        </p:nvSpPr>
        <p:spPr>
          <a:xfrm>
            <a:off x="467547" y="410829"/>
            <a:ext cx="5472605" cy="246221"/>
          </a:xfrm>
        </p:spPr>
        <p:txBody>
          <a:bodyPr/>
          <a:lstStyle/>
          <a:p>
            <a:r>
              <a:rPr lang="en-GB" dirty="0"/>
              <a:t>PDP-10 Assembler</a:t>
            </a:r>
          </a:p>
        </p:txBody>
      </p:sp>
      <p:sp>
        <p:nvSpPr>
          <p:cNvPr id="28" name="TextBox 27">
            <a:extLst>
              <a:ext uri="{FF2B5EF4-FFF2-40B4-BE49-F238E27FC236}">
                <a16:creationId xmlns:a16="http://schemas.microsoft.com/office/drawing/2014/main" id="{7B766CBB-BBF6-44A3-79F4-D66124CE8156}"/>
              </a:ext>
            </a:extLst>
          </p:cNvPr>
          <p:cNvSpPr txBox="1"/>
          <p:nvPr/>
        </p:nvSpPr>
        <p:spPr>
          <a:xfrm>
            <a:off x="548383" y="2583420"/>
            <a:ext cx="815929" cy="215444"/>
          </a:xfrm>
          <a:prstGeom prst="rect">
            <a:avLst/>
          </a:prstGeom>
          <a:noFill/>
        </p:spPr>
        <p:txBody>
          <a:bodyPr wrap="none" lIns="0" tIns="0" rIns="0" bIns="0" rtlCol="0">
            <a:spAutoFit/>
          </a:bodyPr>
          <a:lstStyle/>
          <a:p>
            <a:r>
              <a:rPr lang="en-GB" sz="1400" b="1" dirty="0">
                <a:latin typeface="+mn-lt"/>
              </a:rPr>
              <a:t>Functions</a:t>
            </a:r>
          </a:p>
        </p:txBody>
      </p:sp>
      <p:sp>
        <p:nvSpPr>
          <p:cNvPr id="30" name="TextBox 29">
            <a:extLst>
              <a:ext uri="{FF2B5EF4-FFF2-40B4-BE49-F238E27FC236}">
                <a16:creationId xmlns:a16="http://schemas.microsoft.com/office/drawing/2014/main" id="{4D45B263-8BC9-3D30-4513-8617A269147C}"/>
              </a:ext>
            </a:extLst>
          </p:cNvPr>
          <p:cNvSpPr txBox="1"/>
          <p:nvPr/>
        </p:nvSpPr>
        <p:spPr>
          <a:xfrm>
            <a:off x="4402001" y="244719"/>
            <a:ext cx="4741999" cy="738664"/>
          </a:xfrm>
          <a:prstGeom prst="rect">
            <a:avLst/>
          </a:prstGeom>
          <a:noFill/>
        </p:spPr>
        <p:txBody>
          <a:bodyPr wrap="square">
            <a:spAutoFit/>
          </a:bodyPr>
          <a:lstStyle/>
          <a:p>
            <a:r>
              <a:rPr lang="en-GB" sz="1400" dirty="0">
                <a:hlinkClick r:id="rId2"/>
              </a:rPr>
              <a:t>https://bitsavers.org/pdf/dec/pdp10/TOPS10/1973_Assembly_Language_Handbook/01_1973AsmRef_SysRef.pdf</a:t>
            </a:r>
            <a:endParaRPr lang="en-GB" sz="1400" dirty="0"/>
          </a:p>
          <a:p>
            <a:endParaRPr lang="en-GB" sz="1400" dirty="0"/>
          </a:p>
        </p:txBody>
      </p:sp>
      <p:grpSp>
        <p:nvGrpSpPr>
          <p:cNvPr id="47" name="Group 46">
            <a:extLst>
              <a:ext uri="{FF2B5EF4-FFF2-40B4-BE49-F238E27FC236}">
                <a16:creationId xmlns:a16="http://schemas.microsoft.com/office/drawing/2014/main" id="{5DE2A599-AF1E-5E8C-5840-9F65CC88CD87}"/>
              </a:ext>
            </a:extLst>
          </p:cNvPr>
          <p:cNvGrpSpPr/>
          <p:nvPr/>
        </p:nvGrpSpPr>
        <p:grpSpPr>
          <a:xfrm>
            <a:off x="506705" y="2823266"/>
            <a:ext cx="8127305" cy="602258"/>
            <a:chOff x="506705" y="2823266"/>
            <a:chExt cx="8127305" cy="602258"/>
          </a:xfrm>
        </p:grpSpPr>
        <p:grpSp>
          <p:nvGrpSpPr>
            <p:cNvPr id="27" name="Group 26">
              <a:extLst>
                <a:ext uri="{FF2B5EF4-FFF2-40B4-BE49-F238E27FC236}">
                  <a16:creationId xmlns:a16="http://schemas.microsoft.com/office/drawing/2014/main" id="{00BBD011-F79F-3717-497C-6906EDB0588B}"/>
                </a:ext>
              </a:extLst>
            </p:cNvPr>
            <p:cNvGrpSpPr/>
            <p:nvPr/>
          </p:nvGrpSpPr>
          <p:grpSpPr>
            <a:xfrm>
              <a:off x="548977" y="2823266"/>
              <a:ext cx="8045277" cy="351666"/>
              <a:chOff x="467544" y="2505834"/>
              <a:chExt cx="8045277" cy="351666"/>
            </a:xfrm>
          </p:grpSpPr>
          <p:sp>
            <p:nvSpPr>
              <p:cNvPr id="7" name="Rectangle 6">
                <a:extLst>
                  <a:ext uri="{FF2B5EF4-FFF2-40B4-BE49-F238E27FC236}">
                    <a16:creationId xmlns:a16="http://schemas.microsoft.com/office/drawing/2014/main" id="{1D03BEAE-441E-6DE8-4CB3-A64F6497EAE0}"/>
                  </a:ext>
                </a:extLst>
              </p:cNvPr>
              <p:cNvSpPr/>
              <p:nvPr/>
            </p:nvSpPr>
            <p:spPr>
              <a:xfrm>
                <a:off x="467544" y="2524715"/>
                <a:ext cx="8045277" cy="33278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FC516EF8-83C0-2A65-860D-702B7BB24B2E}"/>
                  </a:ext>
                </a:extLst>
              </p:cNvPr>
              <p:cNvCxnSpPr>
                <a:cxnSpLocks/>
                <a:stCxn id="7" idx="0"/>
                <a:endCxn id="7" idx="2"/>
              </p:cNvCxnSpPr>
              <p:nvPr/>
            </p:nvCxnSpPr>
            <p:spPr>
              <a:xfrm>
                <a:off x="4490183" y="2524715"/>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8B8235-C562-893A-84BB-6B490A016DBD}"/>
                  </a:ext>
                </a:extLst>
              </p:cNvPr>
              <p:cNvCxnSpPr>
                <a:cxnSpLocks/>
              </p:cNvCxnSpPr>
              <p:nvPr/>
            </p:nvCxnSpPr>
            <p:spPr>
              <a:xfrm>
                <a:off x="3655355" y="2505834"/>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FF82338-DBE7-25DC-3B08-62DC372B131E}"/>
                  </a:ext>
                </a:extLst>
              </p:cNvPr>
              <p:cNvCxnSpPr>
                <a:cxnSpLocks/>
              </p:cNvCxnSpPr>
              <p:nvPr/>
            </p:nvCxnSpPr>
            <p:spPr>
              <a:xfrm>
                <a:off x="3306049" y="2524711"/>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A20FC0D-95EA-00F5-6A67-7BF4D51CE86B}"/>
                  </a:ext>
                </a:extLst>
              </p:cNvPr>
              <p:cNvCxnSpPr>
                <a:cxnSpLocks/>
              </p:cNvCxnSpPr>
              <p:nvPr/>
            </p:nvCxnSpPr>
            <p:spPr>
              <a:xfrm>
                <a:off x="2463128" y="2524711"/>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064D8F-9ED7-9AC1-92D3-B6BD57EBAE8E}"/>
                  </a:ext>
                </a:extLst>
              </p:cNvPr>
              <p:cNvCxnSpPr>
                <a:cxnSpLocks/>
              </p:cNvCxnSpPr>
              <p:nvPr/>
            </p:nvCxnSpPr>
            <p:spPr>
              <a:xfrm>
                <a:off x="1950181" y="2505834"/>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3A798F9-C16D-2FCD-8DED-7D9628258D2D}"/>
                  </a:ext>
                </a:extLst>
              </p:cNvPr>
              <p:cNvSpPr txBox="1"/>
              <p:nvPr/>
            </p:nvSpPr>
            <p:spPr>
              <a:xfrm>
                <a:off x="1181889" y="2567996"/>
                <a:ext cx="270908" cy="246221"/>
              </a:xfrm>
              <a:prstGeom prst="rect">
                <a:avLst/>
              </a:prstGeom>
              <a:noFill/>
            </p:spPr>
            <p:txBody>
              <a:bodyPr wrap="none" lIns="0" tIns="0" rIns="0" bIns="0" rtlCol="0">
                <a:spAutoFit/>
              </a:bodyPr>
              <a:lstStyle/>
              <a:p>
                <a:r>
                  <a:rPr lang="en-GB" sz="1600" dirty="0">
                    <a:latin typeface="+mn-lt"/>
                  </a:rPr>
                  <a:t>OP</a:t>
                </a:r>
              </a:p>
            </p:txBody>
          </p:sp>
          <p:sp>
            <p:nvSpPr>
              <p:cNvPr id="22" name="TextBox 21">
                <a:extLst>
                  <a:ext uri="{FF2B5EF4-FFF2-40B4-BE49-F238E27FC236}">
                    <a16:creationId xmlns:a16="http://schemas.microsoft.com/office/drawing/2014/main" id="{079EEE6E-9B01-6A4F-3A86-7CDD1255CB68}"/>
                  </a:ext>
                </a:extLst>
              </p:cNvPr>
              <p:cNvSpPr txBox="1"/>
              <p:nvPr/>
            </p:nvSpPr>
            <p:spPr>
              <a:xfrm>
                <a:off x="2115476" y="2567996"/>
                <a:ext cx="184346" cy="246221"/>
              </a:xfrm>
              <a:prstGeom prst="rect">
                <a:avLst/>
              </a:prstGeom>
              <a:noFill/>
            </p:spPr>
            <p:txBody>
              <a:bodyPr wrap="none" lIns="0" tIns="0" rIns="0" bIns="0" rtlCol="0">
                <a:spAutoFit/>
              </a:bodyPr>
              <a:lstStyle/>
              <a:p>
                <a:r>
                  <a:rPr lang="en-GB" sz="1600" dirty="0">
                    <a:latin typeface="+mn-lt"/>
                  </a:rPr>
                  <a:t>M</a:t>
                </a:r>
              </a:p>
            </p:txBody>
          </p:sp>
          <p:sp>
            <p:nvSpPr>
              <p:cNvPr id="23" name="TextBox 22">
                <a:extLst>
                  <a:ext uri="{FF2B5EF4-FFF2-40B4-BE49-F238E27FC236}">
                    <a16:creationId xmlns:a16="http://schemas.microsoft.com/office/drawing/2014/main" id="{4B4FA2E8-538C-AE8A-DF6D-6CCF29A599B9}"/>
                  </a:ext>
                </a:extLst>
              </p:cNvPr>
              <p:cNvSpPr txBox="1"/>
              <p:nvPr/>
            </p:nvSpPr>
            <p:spPr>
              <a:xfrm>
                <a:off x="2839716" y="2567996"/>
                <a:ext cx="133050" cy="246221"/>
              </a:xfrm>
              <a:prstGeom prst="rect">
                <a:avLst/>
              </a:prstGeom>
              <a:noFill/>
            </p:spPr>
            <p:txBody>
              <a:bodyPr wrap="none" lIns="0" tIns="0" rIns="0" bIns="0" rtlCol="0">
                <a:spAutoFit/>
              </a:bodyPr>
              <a:lstStyle/>
              <a:p>
                <a:r>
                  <a:rPr lang="en-GB" sz="1600" dirty="0">
                    <a:latin typeface="+mn-lt"/>
                  </a:rPr>
                  <a:t>A</a:t>
                </a:r>
              </a:p>
            </p:txBody>
          </p:sp>
          <p:sp>
            <p:nvSpPr>
              <p:cNvPr id="24" name="TextBox 23">
                <a:extLst>
                  <a:ext uri="{FF2B5EF4-FFF2-40B4-BE49-F238E27FC236}">
                    <a16:creationId xmlns:a16="http://schemas.microsoft.com/office/drawing/2014/main" id="{AE964039-AFB2-5E7E-0517-40DC50633F29}"/>
                  </a:ext>
                </a:extLst>
              </p:cNvPr>
              <p:cNvSpPr txBox="1"/>
              <p:nvPr/>
            </p:nvSpPr>
            <p:spPr>
              <a:xfrm>
                <a:off x="3456704" y="2567996"/>
                <a:ext cx="54502" cy="246221"/>
              </a:xfrm>
              <a:prstGeom prst="rect">
                <a:avLst/>
              </a:prstGeom>
              <a:noFill/>
            </p:spPr>
            <p:txBody>
              <a:bodyPr wrap="none" lIns="0" tIns="0" rIns="0" bIns="0" rtlCol="0">
                <a:spAutoFit/>
              </a:bodyPr>
              <a:lstStyle/>
              <a:p>
                <a:r>
                  <a:rPr lang="en-GB" sz="1600" dirty="0">
                    <a:latin typeface="+mn-lt"/>
                  </a:rPr>
                  <a:t>I</a:t>
                </a:r>
              </a:p>
            </p:txBody>
          </p:sp>
          <p:sp>
            <p:nvSpPr>
              <p:cNvPr id="25" name="TextBox 24">
                <a:extLst>
                  <a:ext uri="{FF2B5EF4-FFF2-40B4-BE49-F238E27FC236}">
                    <a16:creationId xmlns:a16="http://schemas.microsoft.com/office/drawing/2014/main" id="{8718C9FF-ED0A-CD00-369D-A4032A5E6D4E}"/>
                  </a:ext>
                </a:extLst>
              </p:cNvPr>
              <p:cNvSpPr txBox="1"/>
              <p:nvPr/>
            </p:nvSpPr>
            <p:spPr>
              <a:xfrm>
                <a:off x="4004661" y="2567996"/>
                <a:ext cx="121828" cy="246221"/>
              </a:xfrm>
              <a:prstGeom prst="rect">
                <a:avLst/>
              </a:prstGeom>
              <a:noFill/>
            </p:spPr>
            <p:txBody>
              <a:bodyPr wrap="none" lIns="0" tIns="0" rIns="0" bIns="0" rtlCol="0">
                <a:spAutoFit/>
              </a:bodyPr>
              <a:lstStyle/>
              <a:p>
                <a:r>
                  <a:rPr lang="en-GB" sz="1600" dirty="0">
                    <a:latin typeface="+mn-lt"/>
                  </a:rPr>
                  <a:t>X</a:t>
                </a:r>
              </a:p>
            </p:txBody>
          </p:sp>
          <p:sp>
            <p:nvSpPr>
              <p:cNvPr id="26" name="TextBox 25">
                <a:extLst>
                  <a:ext uri="{FF2B5EF4-FFF2-40B4-BE49-F238E27FC236}">
                    <a16:creationId xmlns:a16="http://schemas.microsoft.com/office/drawing/2014/main" id="{04DA12FC-90F1-FCC2-C2A0-7EC68751C118}"/>
                  </a:ext>
                </a:extLst>
              </p:cNvPr>
              <p:cNvSpPr txBox="1"/>
              <p:nvPr/>
            </p:nvSpPr>
            <p:spPr>
              <a:xfrm>
                <a:off x="6517238" y="2567996"/>
                <a:ext cx="113814" cy="246221"/>
              </a:xfrm>
              <a:prstGeom prst="rect">
                <a:avLst/>
              </a:prstGeom>
              <a:noFill/>
            </p:spPr>
            <p:txBody>
              <a:bodyPr wrap="none" lIns="0" tIns="0" rIns="0" bIns="0" rtlCol="0">
                <a:spAutoFit/>
              </a:bodyPr>
              <a:lstStyle/>
              <a:p>
                <a:r>
                  <a:rPr lang="en-GB" sz="1600" dirty="0">
                    <a:latin typeface="+mn-lt"/>
                  </a:rPr>
                  <a:t>Y</a:t>
                </a:r>
              </a:p>
            </p:txBody>
          </p:sp>
        </p:grpSp>
        <p:sp>
          <p:nvSpPr>
            <p:cNvPr id="31" name="TextBox 30">
              <a:extLst>
                <a:ext uri="{FF2B5EF4-FFF2-40B4-BE49-F238E27FC236}">
                  <a16:creationId xmlns:a16="http://schemas.microsoft.com/office/drawing/2014/main" id="{D172F121-D725-0FA5-CC6F-5B2256030689}"/>
                </a:ext>
              </a:extLst>
            </p:cNvPr>
            <p:cNvSpPr txBox="1"/>
            <p:nvPr/>
          </p:nvSpPr>
          <p:spPr>
            <a:xfrm>
              <a:off x="506705" y="3240858"/>
              <a:ext cx="83356" cy="184666"/>
            </a:xfrm>
            <a:prstGeom prst="rect">
              <a:avLst/>
            </a:prstGeom>
            <a:noFill/>
          </p:spPr>
          <p:txBody>
            <a:bodyPr wrap="none" lIns="0" tIns="0" rIns="0" bIns="0" rtlCol="0">
              <a:spAutoFit/>
            </a:bodyPr>
            <a:lstStyle/>
            <a:p>
              <a:r>
                <a:rPr lang="en-GB" sz="1200" dirty="0">
                  <a:latin typeface="+mn-lt"/>
                </a:rPr>
                <a:t>0</a:t>
              </a:r>
              <a:endParaRPr lang="en-GB" sz="1600" dirty="0">
                <a:latin typeface="+mn-lt"/>
              </a:endParaRPr>
            </a:p>
          </p:txBody>
        </p:sp>
        <p:sp>
          <p:nvSpPr>
            <p:cNvPr id="32" name="TextBox 31">
              <a:extLst>
                <a:ext uri="{FF2B5EF4-FFF2-40B4-BE49-F238E27FC236}">
                  <a16:creationId xmlns:a16="http://schemas.microsoft.com/office/drawing/2014/main" id="{731F0C73-E8C1-6EBC-FD5A-FE7D82111402}"/>
                </a:ext>
              </a:extLst>
            </p:cNvPr>
            <p:cNvSpPr txBox="1"/>
            <p:nvPr/>
          </p:nvSpPr>
          <p:spPr>
            <a:xfrm>
              <a:off x="1927419" y="3240858"/>
              <a:ext cx="208390" cy="184666"/>
            </a:xfrm>
            <a:prstGeom prst="rect">
              <a:avLst/>
            </a:prstGeom>
            <a:noFill/>
          </p:spPr>
          <p:txBody>
            <a:bodyPr wrap="none" lIns="0" tIns="0" rIns="0" bIns="0" rtlCol="0">
              <a:spAutoFit/>
            </a:bodyPr>
            <a:lstStyle/>
            <a:p>
              <a:r>
                <a:rPr lang="en-GB" sz="1200" dirty="0">
                  <a:latin typeface="+mn-lt"/>
                </a:rPr>
                <a:t>6 7</a:t>
              </a:r>
              <a:endParaRPr lang="en-GB" sz="1600" dirty="0">
                <a:latin typeface="+mn-lt"/>
              </a:endParaRPr>
            </a:p>
          </p:txBody>
        </p:sp>
        <p:sp>
          <p:nvSpPr>
            <p:cNvPr id="33" name="TextBox 32">
              <a:extLst>
                <a:ext uri="{FF2B5EF4-FFF2-40B4-BE49-F238E27FC236}">
                  <a16:creationId xmlns:a16="http://schemas.microsoft.com/office/drawing/2014/main" id="{14C4DFB7-1B8A-2C96-395A-2754C668FB2A}"/>
                </a:ext>
              </a:extLst>
            </p:cNvPr>
            <p:cNvSpPr txBox="1"/>
            <p:nvPr/>
          </p:nvSpPr>
          <p:spPr>
            <a:xfrm>
              <a:off x="2440366" y="3240858"/>
              <a:ext cx="208390" cy="184666"/>
            </a:xfrm>
            <a:prstGeom prst="rect">
              <a:avLst/>
            </a:prstGeom>
            <a:noFill/>
          </p:spPr>
          <p:txBody>
            <a:bodyPr wrap="none" lIns="0" tIns="0" rIns="0" bIns="0" rtlCol="0">
              <a:spAutoFit/>
            </a:bodyPr>
            <a:lstStyle/>
            <a:p>
              <a:r>
                <a:rPr lang="en-GB" sz="1200" dirty="0">
                  <a:latin typeface="+mn-lt"/>
                </a:rPr>
                <a:t>8 9</a:t>
              </a:r>
              <a:endParaRPr lang="en-GB" sz="1600" dirty="0">
                <a:latin typeface="+mn-lt"/>
              </a:endParaRPr>
            </a:p>
          </p:txBody>
        </p:sp>
        <p:sp>
          <p:nvSpPr>
            <p:cNvPr id="34" name="TextBox 33">
              <a:extLst>
                <a:ext uri="{FF2B5EF4-FFF2-40B4-BE49-F238E27FC236}">
                  <a16:creationId xmlns:a16="http://schemas.microsoft.com/office/drawing/2014/main" id="{DC051A32-ACD7-B09C-04E8-3C82C7C3DBC2}"/>
                </a:ext>
              </a:extLst>
            </p:cNvPr>
            <p:cNvSpPr txBox="1"/>
            <p:nvPr/>
          </p:nvSpPr>
          <p:spPr>
            <a:xfrm>
              <a:off x="3283287" y="3240858"/>
              <a:ext cx="583493" cy="184666"/>
            </a:xfrm>
            <a:prstGeom prst="rect">
              <a:avLst/>
            </a:prstGeom>
            <a:noFill/>
          </p:spPr>
          <p:txBody>
            <a:bodyPr wrap="none" lIns="0" tIns="0" rIns="0" bIns="0" rtlCol="0">
              <a:spAutoFit/>
            </a:bodyPr>
            <a:lstStyle/>
            <a:p>
              <a:r>
                <a:rPr lang="en-GB" sz="1200" dirty="0">
                  <a:latin typeface="+mn-lt"/>
                </a:rPr>
                <a:t>12 13 14</a:t>
              </a:r>
              <a:endParaRPr lang="en-GB" sz="1600" dirty="0">
                <a:latin typeface="+mn-lt"/>
              </a:endParaRPr>
            </a:p>
          </p:txBody>
        </p:sp>
        <p:sp>
          <p:nvSpPr>
            <p:cNvPr id="35" name="TextBox 34">
              <a:extLst>
                <a:ext uri="{FF2B5EF4-FFF2-40B4-BE49-F238E27FC236}">
                  <a16:creationId xmlns:a16="http://schemas.microsoft.com/office/drawing/2014/main" id="{72715DE1-284A-BD64-5C8A-BE057F34492B}"/>
                </a:ext>
              </a:extLst>
            </p:cNvPr>
            <p:cNvSpPr txBox="1"/>
            <p:nvPr/>
          </p:nvSpPr>
          <p:spPr>
            <a:xfrm>
              <a:off x="4403822" y="3240858"/>
              <a:ext cx="375103" cy="184666"/>
            </a:xfrm>
            <a:prstGeom prst="rect">
              <a:avLst/>
            </a:prstGeom>
            <a:noFill/>
          </p:spPr>
          <p:txBody>
            <a:bodyPr wrap="none" lIns="0" tIns="0" rIns="0" bIns="0" rtlCol="0">
              <a:spAutoFit/>
            </a:bodyPr>
            <a:lstStyle/>
            <a:p>
              <a:r>
                <a:rPr lang="en-GB" sz="1200" dirty="0">
                  <a:latin typeface="+mn-lt"/>
                </a:rPr>
                <a:t>17 18</a:t>
              </a:r>
              <a:endParaRPr lang="en-GB" sz="1600" dirty="0">
                <a:latin typeface="+mn-lt"/>
              </a:endParaRPr>
            </a:p>
          </p:txBody>
        </p:sp>
        <p:sp>
          <p:nvSpPr>
            <p:cNvPr id="36" name="TextBox 35">
              <a:extLst>
                <a:ext uri="{FF2B5EF4-FFF2-40B4-BE49-F238E27FC236}">
                  <a16:creationId xmlns:a16="http://schemas.microsoft.com/office/drawing/2014/main" id="{8875467D-4717-6B90-2BF3-11EC97F251FE}"/>
                </a:ext>
              </a:extLst>
            </p:cNvPr>
            <p:cNvSpPr txBox="1"/>
            <p:nvPr/>
          </p:nvSpPr>
          <p:spPr>
            <a:xfrm>
              <a:off x="8467298" y="3240858"/>
              <a:ext cx="166712" cy="184666"/>
            </a:xfrm>
            <a:prstGeom prst="rect">
              <a:avLst/>
            </a:prstGeom>
            <a:noFill/>
          </p:spPr>
          <p:txBody>
            <a:bodyPr wrap="none" lIns="0" tIns="0" rIns="0" bIns="0" rtlCol="0">
              <a:spAutoFit/>
            </a:bodyPr>
            <a:lstStyle/>
            <a:p>
              <a:r>
                <a:rPr lang="en-GB" sz="1200" dirty="0">
                  <a:latin typeface="+mn-lt"/>
                </a:rPr>
                <a:t>35</a:t>
              </a:r>
              <a:endParaRPr lang="en-GB" sz="1600" dirty="0">
                <a:latin typeface="+mn-lt"/>
              </a:endParaRPr>
            </a:p>
          </p:txBody>
        </p:sp>
      </p:grpSp>
      <p:grpSp>
        <p:nvGrpSpPr>
          <p:cNvPr id="48" name="Group 47">
            <a:extLst>
              <a:ext uri="{FF2B5EF4-FFF2-40B4-BE49-F238E27FC236}">
                <a16:creationId xmlns:a16="http://schemas.microsoft.com/office/drawing/2014/main" id="{F9FE5C54-E834-9290-C6D7-EC102E33352E}"/>
              </a:ext>
            </a:extLst>
          </p:cNvPr>
          <p:cNvGrpSpPr/>
          <p:nvPr/>
        </p:nvGrpSpPr>
        <p:grpSpPr>
          <a:xfrm>
            <a:off x="507962" y="3923917"/>
            <a:ext cx="8127305" cy="611608"/>
            <a:chOff x="506705" y="2823266"/>
            <a:chExt cx="8127305" cy="611608"/>
          </a:xfrm>
        </p:grpSpPr>
        <p:grpSp>
          <p:nvGrpSpPr>
            <p:cNvPr id="49" name="Group 48">
              <a:extLst>
                <a:ext uri="{FF2B5EF4-FFF2-40B4-BE49-F238E27FC236}">
                  <a16:creationId xmlns:a16="http://schemas.microsoft.com/office/drawing/2014/main" id="{711D7391-231F-3782-14D1-F35C3E4F1FDB}"/>
                </a:ext>
              </a:extLst>
            </p:cNvPr>
            <p:cNvGrpSpPr/>
            <p:nvPr/>
          </p:nvGrpSpPr>
          <p:grpSpPr>
            <a:xfrm>
              <a:off x="548977" y="2823266"/>
              <a:ext cx="8045277" cy="351666"/>
              <a:chOff x="467544" y="2505834"/>
              <a:chExt cx="8045277" cy="351666"/>
            </a:xfrm>
          </p:grpSpPr>
          <p:sp>
            <p:nvSpPr>
              <p:cNvPr id="56" name="Rectangle 55">
                <a:extLst>
                  <a:ext uri="{FF2B5EF4-FFF2-40B4-BE49-F238E27FC236}">
                    <a16:creationId xmlns:a16="http://schemas.microsoft.com/office/drawing/2014/main" id="{5AE90E81-1F85-2660-E6DB-1AFE3B9BFB1A}"/>
                  </a:ext>
                </a:extLst>
              </p:cNvPr>
              <p:cNvSpPr/>
              <p:nvPr/>
            </p:nvSpPr>
            <p:spPr>
              <a:xfrm>
                <a:off x="467544" y="2524715"/>
                <a:ext cx="8045277" cy="33278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7" name="Straight Connector 56">
                <a:extLst>
                  <a:ext uri="{FF2B5EF4-FFF2-40B4-BE49-F238E27FC236}">
                    <a16:creationId xmlns:a16="http://schemas.microsoft.com/office/drawing/2014/main" id="{F5E9331E-20CD-2B46-E7A1-2ED53BBC82DD}"/>
                  </a:ext>
                </a:extLst>
              </p:cNvPr>
              <p:cNvCxnSpPr>
                <a:cxnSpLocks/>
                <a:stCxn id="56" idx="0"/>
                <a:endCxn id="56" idx="2"/>
              </p:cNvCxnSpPr>
              <p:nvPr/>
            </p:nvCxnSpPr>
            <p:spPr>
              <a:xfrm>
                <a:off x="4490183" y="2524715"/>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97BBD5-36E0-96B7-DF83-46CEB3394C7C}"/>
                  </a:ext>
                </a:extLst>
              </p:cNvPr>
              <p:cNvCxnSpPr>
                <a:cxnSpLocks/>
              </p:cNvCxnSpPr>
              <p:nvPr/>
            </p:nvCxnSpPr>
            <p:spPr>
              <a:xfrm>
                <a:off x="3655355" y="2505834"/>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8255D4D-E71C-7B08-3FF4-10A335BFB00E}"/>
                  </a:ext>
                </a:extLst>
              </p:cNvPr>
              <p:cNvCxnSpPr>
                <a:cxnSpLocks/>
              </p:cNvCxnSpPr>
              <p:nvPr/>
            </p:nvCxnSpPr>
            <p:spPr>
              <a:xfrm>
                <a:off x="3306049" y="2524711"/>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F020F14-C8F0-C971-D1E9-CDCB73AF12CB}"/>
                  </a:ext>
                </a:extLst>
              </p:cNvPr>
              <p:cNvCxnSpPr>
                <a:cxnSpLocks/>
              </p:cNvCxnSpPr>
              <p:nvPr/>
            </p:nvCxnSpPr>
            <p:spPr>
              <a:xfrm>
                <a:off x="2697797" y="2524711"/>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1B28700-01B0-891B-7EBB-EB4708D43415}"/>
                  </a:ext>
                </a:extLst>
              </p:cNvPr>
              <p:cNvCxnSpPr>
                <a:cxnSpLocks/>
              </p:cNvCxnSpPr>
              <p:nvPr/>
            </p:nvCxnSpPr>
            <p:spPr>
              <a:xfrm>
                <a:off x="1198586" y="2524711"/>
                <a:ext cx="0" cy="332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5E1E89F-3EA2-6A53-DEBB-7776B8E2042A}"/>
                  </a:ext>
                </a:extLst>
              </p:cNvPr>
              <p:cNvSpPr txBox="1"/>
              <p:nvPr/>
            </p:nvSpPr>
            <p:spPr>
              <a:xfrm>
                <a:off x="784397" y="2583493"/>
                <a:ext cx="110608" cy="246221"/>
              </a:xfrm>
              <a:prstGeom prst="rect">
                <a:avLst/>
              </a:prstGeom>
              <a:noFill/>
            </p:spPr>
            <p:txBody>
              <a:bodyPr wrap="none" lIns="0" tIns="0" rIns="0" bIns="0" rtlCol="0">
                <a:spAutoFit/>
              </a:bodyPr>
              <a:lstStyle/>
              <a:p>
                <a:r>
                  <a:rPr lang="en-GB" sz="1600" dirty="0">
                    <a:latin typeface="+mn-lt"/>
                  </a:rPr>
                  <a:t>7</a:t>
                </a:r>
              </a:p>
            </p:txBody>
          </p:sp>
          <p:sp>
            <p:nvSpPr>
              <p:cNvPr id="63" name="TextBox 62">
                <a:extLst>
                  <a:ext uri="{FF2B5EF4-FFF2-40B4-BE49-F238E27FC236}">
                    <a16:creationId xmlns:a16="http://schemas.microsoft.com/office/drawing/2014/main" id="{1EFA6B92-54DB-EC24-1494-E214A6C98216}"/>
                  </a:ext>
                </a:extLst>
              </p:cNvPr>
              <p:cNvSpPr txBox="1"/>
              <p:nvPr/>
            </p:nvSpPr>
            <p:spPr>
              <a:xfrm>
                <a:off x="1834075" y="2565583"/>
                <a:ext cx="270908" cy="246221"/>
              </a:xfrm>
              <a:prstGeom prst="rect">
                <a:avLst/>
              </a:prstGeom>
              <a:noFill/>
            </p:spPr>
            <p:txBody>
              <a:bodyPr wrap="none" lIns="0" tIns="0" rIns="0" bIns="0" rtlCol="0">
                <a:spAutoFit/>
              </a:bodyPr>
              <a:lstStyle/>
              <a:p>
                <a:r>
                  <a:rPr lang="en-GB" sz="1600" dirty="0">
                    <a:latin typeface="+mn-lt"/>
                  </a:rPr>
                  <a:t>DC</a:t>
                </a:r>
              </a:p>
            </p:txBody>
          </p:sp>
          <p:sp>
            <p:nvSpPr>
              <p:cNvPr id="64" name="TextBox 63">
                <a:extLst>
                  <a:ext uri="{FF2B5EF4-FFF2-40B4-BE49-F238E27FC236}">
                    <a16:creationId xmlns:a16="http://schemas.microsoft.com/office/drawing/2014/main" id="{FE46FE3A-FBE5-C52C-9811-69BF0B6435D4}"/>
                  </a:ext>
                </a:extLst>
              </p:cNvPr>
              <p:cNvSpPr txBox="1"/>
              <p:nvPr/>
            </p:nvSpPr>
            <p:spPr>
              <a:xfrm>
                <a:off x="2929131" y="2567996"/>
                <a:ext cx="181140" cy="246221"/>
              </a:xfrm>
              <a:prstGeom prst="rect">
                <a:avLst/>
              </a:prstGeom>
              <a:noFill/>
            </p:spPr>
            <p:txBody>
              <a:bodyPr wrap="none" lIns="0" tIns="0" rIns="0" bIns="0" rtlCol="0">
                <a:spAutoFit/>
              </a:bodyPr>
              <a:lstStyle/>
              <a:p>
                <a:r>
                  <a:rPr lang="en-GB" sz="1600" dirty="0">
                    <a:latin typeface="+mn-lt"/>
                  </a:rPr>
                  <a:t>IC</a:t>
                </a:r>
              </a:p>
            </p:txBody>
          </p:sp>
          <p:sp>
            <p:nvSpPr>
              <p:cNvPr id="65" name="TextBox 64">
                <a:extLst>
                  <a:ext uri="{FF2B5EF4-FFF2-40B4-BE49-F238E27FC236}">
                    <a16:creationId xmlns:a16="http://schemas.microsoft.com/office/drawing/2014/main" id="{C98F9D26-54F4-AD86-216C-4DD340A0A840}"/>
                  </a:ext>
                </a:extLst>
              </p:cNvPr>
              <p:cNvSpPr txBox="1"/>
              <p:nvPr/>
            </p:nvSpPr>
            <p:spPr>
              <a:xfrm>
                <a:off x="3456704" y="2567996"/>
                <a:ext cx="54502" cy="246221"/>
              </a:xfrm>
              <a:prstGeom prst="rect">
                <a:avLst/>
              </a:prstGeom>
              <a:noFill/>
            </p:spPr>
            <p:txBody>
              <a:bodyPr wrap="none" lIns="0" tIns="0" rIns="0" bIns="0" rtlCol="0">
                <a:spAutoFit/>
              </a:bodyPr>
              <a:lstStyle/>
              <a:p>
                <a:r>
                  <a:rPr lang="en-GB" sz="1600" dirty="0">
                    <a:latin typeface="+mn-lt"/>
                  </a:rPr>
                  <a:t>I</a:t>
                </a:r>
              </a:p>
            </p:txBody>
          </p:sp>
          <p:sp>
            <p:nvSpPr>
              <p:cNvPr id="66" name="TextBox 65">
                <a:extLst>
                  <a:ext uri="{FF2B5EF4-FFF2-40B4-BE49-F238E27FC236}">
                    <a16:creationId xmlns:a16="http://schemas.microsoft.com/office/drawing/2014/main" id="{54413B37-4648-5D7E-6EDD-7CFBE5FBDA3C}"/>
                  </a:ext>
                </a:extLst>
              </p:cNvPr>
              <p:cNvSpPr txBox="1"/>
              <p:nvPr/>
            </p:nvSpPr>
            <p:spPr>
              <a:xfrm>
                <a:off x="4004661" y="2567996"/>
                <a:ext cx="121828" cy="246221"/>
              </a:xfrm>
              <a:prstGeom prst="rect">
                <a:avLst/>
              </a:prstGeom>
              <a:noFill/>
            </p:spPr>
            <p:txBody>
              <a:bodyPr wrap="none" lIns="0" tIns="0" rIns="0" bIns="0" rtlCol="0">
                <a:spAutoFit/>
              </a:bodyPr>
              <a:lstStyle/>
              <a:p>
                <a:r>
                  <a:rPr lang="en-GB" sz="1600" dirty="0">
                    <a:latin typeface="+mn-lt"/>
                  </a:rPr>
                  <a:t>X</a:t>
                </a:r>
              </a:p>
            </p:txBody>
          </p:sp>
          <p:sp>
            <p:nvSpPr>
              <p:cNvPr id="67" name="TextBox 66">
                <a:extLst>
                  <a:ext uri="{FF2B5EF4-FFF2-40B4-BE49-F238E27FC236}">
                    <a16:creationId xmlns:a16="http://schemas.microsoft.com/office/drawing/2014/main" id="{CDDDFE05-E10F-0944-F996-C85A618649E4}"/>
                  </a:ext>
                </a:extLst>
              </p:cNvPr>
              <p:cNvSpPr txBox="1"/>
              <p:nvPr/>
            </p:nvSpPr>
            <p:spPr>
              <a:xfrm>
                <a:off x="6517238" y="2567996"/>
                <a:ext cx="113814" cy="246221"/>
              </a:xfrm>
              <a:prstGeom prst="rect">
                <a:avLst/>
              </a:prstGeom>
              <a:noFill/>
            </p:spPr>
            <p:txBody>
              <a:bodyPr wrap="none" lIns="0" tIns="0" rIns="0" bIns="0" rtlCol="0">
                <a:spAutoFit/>
              </a:bodyPr>
              <a:lstStyle/>
              <a:p>
                <a:r>
                  <a:rPr lang="en-GB" sz="1600" dirty="0">
                    <a:latin typeface="+mn-lt"/>
                  </a:rPr>
                  <a:t>Y</a:t>
                </a:r>
              </a:p>
            </p:txBody>
          </p:sp>
        </p:grpSp>
        <p:sp>
          <p:nvSpPr>
            <p:cNvPr id="50" name="TextBox 49">
              <a:extLst>
                <a:ext uri="{FF2B5EF4-FFF2-40B4-BE49-F238E27FC236}">
                  <a16:creationId xmlns:a16="http://schemas.microsoft.com/office/drawing/2014/main" id="{1F90C3E5-D774-8684-6EC3-C5A2AF4F8A7E}"/>
                </a:ext>
              </a:extLst>
            </p:cNvPr>
            <p:cNvSpPr txBox="1"/>
            <p:nvPr/>
          </p:nvSpPr>
          <p:spPr>
            <a:xfrm>
              <a:off x="506705" y="3240858"/>
              <a:ext cx="83356" cy="184666"/>
            </a:xfrm>
            <a:prstGeom prst="rect">
              <a:avLst/>
            </a:prstGeom>
            <a:noFill/>
          </p:spPr>
          <p:txBody>
            <a:bodyPr wrap="none" lIns="0" tIns="0" rIns="0" bIns="0" rtlCol="0">
              <a:spAutoFit/>
            </a:bodyPr>
            <a:lstStyle/>
            <a:p>
              <a:r>
                <a:rPr lang="en-GB" sz="1200" dirty="0">
                  <a:latin typeface="+mn-lt"/>
                </a:rPr>
                <a:t>0</a:t>
              </a:r>
              <a:endParaRPr lang="en-GB" sz="1600" dirty="0">
                <a:latin typeface="+mn-lt"/>
              </a:endParaRPr>
            </a:p>
          </p:txBody>
        </p:sp>
        <p:sp>
          <p:nvSpPr>
            <p:cNvPr id="52" name="TextBox 51">
              <a:extLst>
                <a:ext uri="{FF2B5EF4-FFF2-40B4-BE49-F238E27FC236}">
                  <a16:creationId xmlns:a16="http://schemas.microsoft.com/office/drawing/2014/main" id="{0FBA92E5-9D10-394D-30E4-E0339965FF2F}"/>
                </a:ext>
              </a:extLst>
            </p:cNvPr>
            <p:cNvSpPr txBox="1"/>
            <p:nvPr/>
          </p:nvSpPr>
          <p:spPr>
            <a:xfrm>
              <a:off x="2689551" y="3250208"/>
              <a:ext cx="291747" cy="184666"/>
            </a:xfrm>
            <a:prstGeom prst="rect">
              <a:avLst/>
            </a:prstGeom>
            <a:noFill/>
          </p:spPr>
          <p:txBody>
            <a:bodyPr wrap="none" lIns="0" tIns="0" rIns="0" bIns="0" rtlCol="0">
              <a:spAutoFit/>
            </a:bodyPr>
            <a:lstStyle/>
            <a:p>
              <a:r>
                <a:rPr lang="en-GB" sz="1200" dirty="0">
                  <a:latin typeface="+mn-lt"/>
                </a:rPr>
                <a:t>9 10</a:t>
              </a:r>
              <a:endParaRPr lang="en-GB" sz="1600" dirty="0">
                <a:latin typeface="+mn-lt"/>
              </a:endParaRPr>
            </a:p>
          </p:txBody>
        </p:sp>
        <p:sp>
          <p:nvSpPr>
            <p:cNvPr id="53" name="TextBox 52">
              <a:extLst>
                <a:ext uri="{FF2B5EF4-FFF2-40B4-BE49-F238E27FC236}">
                  <a16:creationId xmlns:a16="http://schemas.microsoft.com/office/drawing/2014/main" id="{C7491DB2-2DB8-F90E-A430-78E3D03A473D}"/>
                </a:ext>
              </a:extLst>
            </p:cNvPr>
            <p:cNvSpPr txBox="1"/>
            <p:nvPr/>
          </p:nvSpPr>
          <p:spPr>
            <a:xfrm>
              <a:off x="3283287" y="3240858"/>
              <a:ext cx="583493" cy="184666"/>
            </a:xfrm>
            <a:prstGeom prst="rect">
              <a:avLst/>
            </a:prstGeom>
            <a:noFill/>
          </p:spPr>
          <p:txBody>
            <a:bodyPr wrap="none" lIns="0" tIns="0" rIns="0" bIns="0" rtlCol="0">
              <a:spAutoFit/>
            </a:bodyPr>
            <a:lstStyle/>
            <a:p>
              <a:r>
                <a:rPr lang="en-GB" sz="1200" dirty="0">
                  <a:latin typeface="+mn-lt"/>
                </a:rPr>
                <a:t>12 13 14</a:t>
              </a:r>
              <a:endParaRPr lang="en-GB" sz="1600" dirty="0">
                <a:latin typeface="+mn-lt"/>
              </a:endParaRPr>
            </a:p>
          </p:txBody>
        </p:sp>
        <p:sp>
          <p:nvSpPr>
            <p:cNvPr id="54" name="TextBox 53">
              <a:extLst>
                <a:ext uri="{FF2B5EF4-FFF2-40B4-BE49-F238E27FC236}">
                  <a16:creationId xmlns:a16="http://schemas.microsoft.com/office/drawing/2014/main" id="{2DE18F8E-B78A-8D32-D9F2-27CC60FFB887}"/>
                </a:ext>
              </a:extLst>
            </p:cNvPr>
            <p:cNvSpPr txBox="1"/>
            <p:nvPr/>
          </p:nvSpPr>
          <p:spPr>
            <a:xfrm>
              <a:off x="4403822" y="3240858"/>
              <a:ext cx="375103" cy="184666"/>
            </a:xfrm>
            <a:prstGeom prst="rect">
              <a:avLst/>
            </a:prstGeom>
            <a:noFill/>
          </p:spPr>
          <p:txBody>
            <a:bodyPr wrap="none" lIns="0" tIns="0" rIns="0" bIns="0" rtlCol="0">
              <a:spAutoFit/>
            </a:bodyPr>
            <a:lstStyle/>
            <a:p>
              <a:r>
                <a:rPr lang="en-GB" sz="1200" dirty="0">
                  <a:latin typeface="+mn-lt"/>
                </a:rPr>
                <a:t>17 18</a:t>
              </a:r>
              <a:endParaRPr lang="en-GB" sz="1600" dirty="0">
                <a:latin typeface="+mn-lt"/>
              </a:endParaRPr>
            </a:p>
          </p:txBody>
        </p:sp>
        <p:sp>
          <p:nvSpPr>
            <p:cNvPr id="55" name="TextBox 54">
              <a:extLst>
                <a:ext uri="{FF2B5EF4-FFF2-40B4-BE49-F238E27FC236}">
                  <a16:creationId xmlns:a16="http://schemas.microsoft.com/office/drawing/2014/main" id="{27005EC1-C05E-6C7E-776A-9D46FEDDEF01}"/>
                </a:ext>
              </a:extLst>
            </p:cNvPr>
            <p:cNvSpPr txBox="1"/>
            <p:nvPr/>
          </p:nvSpPr>
          <p:spPr>
            <a:xfrm>
              <a:off x="8467298" y="3240858"/>
              <a:ext cx="166712" cy="184666"/>
            </a:xfrm>
            <a:prstGeom prst="rect">
              <a:avLst/>
            </a:prstGeom>
            <a:noFill/>
          </p:spPr>
          <p:txBody>
            <a:bodyPr wrap="none" lIns="0" tIns="0" rIns="0" bIns="0" rtlCol="0">
              <a:spAutoFit/>
            </a:bodyPr>
            <a:lstStyle/>
            <a:p>
              <a:r>
                <a:rPr lang="en-GB" sz="1200" dirty="0">
                  <a:latin typeface="+mn-lt"/>
                </a:rPr>
                <a:t>35</a:t>
              </a:r>
              <a:endParaRPr lang="en-GB" sz="1600" dirty="0">
                <a:latin typeface="+mn-lt"/>
              </a:endParaRPr>
            </a:p>
          </p:txBody>
        </p:sp>
      </p:grpSp>
      <p:sp>
        <p:nvSpPr>
          <p:cNvPr id="68" name="TextBox 67">
            <a:extLst>
              <a:ext uri="{FF2B5EF4-FFF2-40B4-BE49-F238E27FC236}">
                <a16:creationId xmlns:a16="http://schemas.microsoft.com/office/drawing/2014/main" id="{26750D0E-3CF9-8E85-42A3-79645DCB9346}"/>
              </a:ext>
            </a:extLst>
          </p:cNvPr>
          <p:cNvSpPr txBox="1"/>
          <p:nvPr/>
        </p:nvSpPr>
        <p:spPr>
          <a:xfrm>
            <a:off x="548383" y="3652074"/>
            <a:ext cx="272510" cy="215444"/>
          </a:xfrm>
          <a:prstGeom prst="rect">
            <a:avLst/>
          </a:prstGeom>
          <a:noFill/>
        </p:spPr>
        <p:txBody>
          <a:bodyPr wrap="none" lIns="0" tIns="0" rIns="0" bIns="0" rtlCol="0">
            <a:spAutoFit/>
          </a:bodyPr>
          <a:lstStyle/>
          <a:p>
            <a:r>
              <a:rPr lang="en-GB" sz="1400" b="1" dirty="0">
                <a:latin typeface="+mn-lt"/>
              </a:rPr>
              <a:t>I/O</a:t>
            </a:r>
          </a:p>
        </p:txBody>
      </p:sp>
      <p:sp>
        <p:nvSpPr>
          <p:cNvPr id="70" name="TextBox 69">
            <a:extLst>
              <a:ext uri="{FF2B5EF4-FFF2-40B4-BE49-F238E27FC236}">
                <a16:creationId xmlns:a16="http://schemas.microsoft.com/office/drawing/2014/main" id="{0EF6FDF5-3CD2-51DB-CC2A-344430AE7C5D}"/>
              </a:ext>
            </a:extLst>
          </p:cNvPr>
          <p:cNvSpPr txBox="1"/>
          <p:nvPr/>
        </p:nvSpPr>
        <p:spPr>
          <a:xfrm>
            <a:off x="1189950" y="4356902"/>
            <a:ext cx="208390" cy="184666"/>
          </a:xfrm>
          <a:prstGeom prst="rect">
            <a:avLst/>
          </a:prstGeom>
          <a:noFill/>
        </p:spPr>
        <p:txBody>
          <a:bodyPr wrap="none" lIns="0" tIns="0" rIns="0" bIns="0" rtlCol="0">
            <a:spAutoFit/>
          </a:bodyPr>
          <a:lstStyle/>
          <a:p>
            <a:r>
              <a:rPr lang="en-GB" sz="1200" dirty="0">
                <a:latin typeface="+mn-lt"/>
              </a:rPr>
              <a:t>2 3</a:t>
            </a:r>
            <a:endParaRPr lang="en-GB" sz="1600" dirty="0">
              <a:latin typeface="+mn-lt"/>
            </a:endParaRPr>
          </a:p>
        </p:txBody>
      </p:sp>
    </p:spTree>
    <p:extLst>
      <p:ext uri="{BB962C8B-B14F-4D97-AF65-F5344CB8AC3E}">
        <p14:creationId xmlns:p14="http://schemas.microsoft.com/office/powerpoint/2010/main" val="483958602"/>
      </p:ext>
    </p:extLst>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20A7CEB-FA88-1983-CEEF-5CCD6B8B0CAB}"/>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5D79F04B-0C2C-246A-4E7E-08A16726DAE2}"/>
              </a:ext>
            </a:extLst>
          </p:cNvPr>
          <p:cNvSpPr>
            <a:spLocks noGrp="1"/>
          </p:cNvSpPr>
          <p:nvPr>
            <p:ph type="pic" sz="quarter" idx="11"/>
          </p:nvPr>
        </p:nvSpPr>
        <p:spPr/>
      </p:sp>
      <p:sp>
        <p:nvSpPr>
          <p:cNvPr id="4" name="Content Placeholder 3">
            <a:extLst>
              <a:ext uri="{FF2B5EF4-FFF2-40B4-BE49-F238E27FC236}">
                <a16:creationId xmlns:a16="http://schemas.microsoft.com/office/drawing/2014/main" id="{24A363BA-3506-65C5-CC2C-0A35398E9667}"/>
              </a:ext>
            </a:extLst>
          </p:cNvPr>
          <p:cNvSpPr>
            <a:spLocks noGrp="1"/>
          </p:cNvSpPr>
          <p:nvPr>
            <p:ph idx="1"/>
          </p:nvPr>
        </p:nvSpPr>
        <p:spPr/>
        <p:txBody>
          <a:bodyPr/>
          <a:lstStyle/>
          <a:p>
            <a:r>
              <a:rPr lang="en-GB" dirty="0"/>
              <a:t>Includes bits 0 .. 6</a:t>
            </a:r>
          </a:p>
          <a:p>
            <a:r>
              <a:rPr lang="en-GB" dirty="0"/>
              <a:t>Three octal digits (rightmost two bits are field M)</a:t>
            </a:r>
          </a:p>
          <a:p>
            <a:r>
              <a:rPr lang="en-GB" dirty="0"/>
              <a:t>Functions include:</a:t>
            </a:r>
          </a:p>
          <a:p>
            <a:pPr lvl="1"/>
            <a:r>
              <a:rPr lang="en-GB" dirty="0"/>
              <a:t>Arithmetic, integer and single precision</a:t>
            </a:r>
          </a:p>
          <a:p>
            <a:pPr lvl="1"/>
            <a:r>
              <a:rPr lang="en-GB" dirty="0"/>
              <a:t>Logical</a:t>
            </a:r>
          </a:p>
          <a:p>
            <a:pPr lvl="1"/>
            <a:r>
              <a:rPr lang="en-GB" dirty="0"/>
              <a:t>Shift, rotate, swap register halves</a:t>
            </a:r>
          </a:p>
          <a:p>
            <a:pPr lvl="1"/>
            <a:r>
              <a:rPr lang="en-GB" dirty="0"/>
              <a:t>Jump, push, pop</a:t>
            </a:r>
          </a:p>
        </p:txBody>
      </p:sp>
      <p:sp>
        <p:nvSpPr>
          <p:cNvPr id="5" name="Title 4">
            <a:extLst>
              <a:ext uri="{FF2B5EF4-FFF2-40B4-BE49-F238E27FC236}">
                <a16:creationId xmlns:a16="http://schemas.microsoft.com/office/drawing/2014/main" id="{36A408F7-391D-9270-F050-E8EAFF588E44}"/>
              </a:ext>
            </a:extLst>
          </p:cNvPr>
          <p:cNvSpPr>
            <a:spLocks noGrp="1"/>
          </p:cNvSpPr>
          <p:nvPr>
            <p:ph type="title"/>
          </p:nvPr>
        </p:nvSpPr>
        <p:spPr/>
        <p:txBody>
          <a:bodyPr/>
          <a:lstStyle/>
          <a:p>
            <a:r>
              <a:rPr lang="en-GB" dirty="0"/>
              <a:t>OPERATION Field OP </a:t>
            </a:r>
          </a:p>
        </p:txBody>
      </p:sp>
    </p:spTree>
    <p:extLst>
      <p:ext uri="{BB962C8B-B14F-4D97-AF65-F5344CB8AC3E}">
        <p14:creationId xmlns:p14="http://schemas.microsoft.com/office/powerpoint/2010/main" val="600023843"/>
      </p:ext>
    </p:extLst>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2910992-9FD5-23B8-D392-74B7CC93474D}"/>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0D50BC48-45C2-ECF4-3A05-F9E58088B566}"/>
              </a:ext>
            </a:extLst>
          </p:cNvPr>
          <p:cNvSpPr>
            <a:spLocks noGrp="1"/>
          </p:cNvSpPr>
          <p:nvPr>
            <p:ph type="pic" sz="quarter" idx="11"/>
          </p:nvPr>
        </p:nvSpPr>
        <p:spPr/>
      </p:sp>
      <p:sp>
        <p:nvSpPr>
          <p:cNvPr id="5" name="Title 4">
            <a:extLst>
              <a:ext uri="{FF2B5EF4-FFF2-40B4-BE49-F238E27FC236}">
                <a16:creationId xmlns:a16="http://schemas.microsoft.com/office/drawing/2014/main" id="{1F5EECED-D2B9-A87F-8401-FD8AE589E1B9}"/>
              </a:ext>
            </a:extLst>
          </p:cNvPr>
          <p:cNvSpPr>
            <a:spLocks noGrp="1"/>
          </p:cNvSpPr>
          <p:nvPr>
            <p:ph type="title"/>
          </p:nvPr>
        </p:nvSpPr>
        <p:spPr>
          <a:xfrm>
            <a:off x="467547" y="410829"/>
            <a:ext cx="5472605" cy="246221"/>
          </a:xfrm>
        </p:spPr>
        <p:txBody>
          <a:bodyPr/>
          <a:lstStyle/>
          <a:p>
            <a:r>
              <a:rPr lang="en-GB" dirty="0"/>
              <a:t>Mode Field M  #1</a:t>
            </a:r>
          </a:p>
        </p:txBody>
      </p:sp>
      <p:sp>
        <p:nvSpPr>
          <p:cNvPr id="4" name="Content Placeholder 3">
            <a:extLst>
              <a:ext uri="{FF2B5EF4-FFF2-40B4-BE49-F238E27FC236}">
                <a16:creationId xmlns:a16="http://schemas.microsoft.com/office/drawing/2014/main" id="{CF806E1A-FB40-8747-278F-32D55C8E4765}"/>
              </a:ext>
            </a:extLst>
          </p:cNvPr>
          <p:cNvSpPr>
            <a:spLocks noGrp="1"/>
          </p:cNvSpPr>
          <p:nvPr>
            <p:ph sz="half" idx="16"/>
          </p:nvPr>
        </p:nvSpPr>
        <p:spPr/>
        <p:txBody>
          <a:bodyPr/>
          <a:lstStyle/>
          <a:p>
            <a:r>
              <a:rPr lang="en-GB" dirty="0"/>
              <a:t>The rightmost two bits of the first three octal digits are mode field M (bits 7,8)</a:t>
            </a:r>
          </a:p>
          <a:p>
            <a:r>
              <a:rPr lang="en-GB" dirty="0"/>
              <a:t>There are four choices - Basic ( ), Immediate (I), Memory (M), and Self/Both (S / B) - which determines the direction flow, from source to destination</a:t>
            </a:r>
          </a:p>
          <a:p>
            <a:r>
              <a:rPr lang="en-GB" dirty="0"/>
              <a:t>Because these two bits are located within the three octal digits of the function, the handbook lists separate function codes for each value of M</a:t>
            </a:r>
          </a:p>
        </p:txBody>
      </p:sp>
      <p:graphicFrame>
        <p:nvGraphicFramePr>
          <p:cNvPr id="9" name="Content Placeholder 8">
            <a:extLst>
              <a:ext uri="{FF2B5EF4-FFF2-40B4-BE49-F238E27FC236}">
                <a16:creationId xmlns:a16="http://schemas.microsoft.com/office/drawing/2014/main" id="{C390C14F-1F6F-4711-CA64-9C0452472C2E}"/>
              </a:ext>
            </a:extLst>
          </p:cNvPr>
          <p:cNvGraphicFramePr>
            <a:graphicFrameLocks noGrp="1"/>
          </p:cNvGraphicFramePr>
          <p:nvPr>
            <p:ph sz="half" idx="17"/>
            <p:extLst>
              <p:ext uri="{D42A27DB-BD31-4B8C-83A1-F6EECF244321}">
                <p14:modId xmlns:p14="http://schemas.microsoft.com/office/powerpoint/2010/main" val="1770838188"/>
              </p:ext>
            </p:extLst>
          </p:nvPr>
        </p:nvGraphicFramePr>
        <p:xfrm>
          <a:off x="4572000" y="1293813"/>
          <a:ext cx="3824288" cy="3724275"/>
        </p:xfrm>
        <a:graphic>
          <a:graphicData uri="http://schemas.openxmlformats.org/drawingml/2006/table">
            <a:tbl>
              <a:tblPr firstRow="1" bandRow="1">
                <a:tableStyleId>{93296810-A885-4BE3-A3E7-6D5BEEA58F35}</a:tableStyleId>
              </a:tblPr>
              <a:tblGrid>
                <a:gridCol w="841572">
                  <a:extLst>
                    <a:ext uri="{9D8B030D-6E8A-4147-A177-3AD203B41FA5}">
                      <a16:colId xmlns:a16="http://schemas.microsoft.com/office/drawing/2014/main" val="2979840890"/>
                    </a:ext>
                  </a:extLst>
                </a:gridCol>
                <a:gridCol w="776835">
                  <a:extLst>
                    <a:ext uri="{9D8B030D-6E8A-4147-A177-3AD203B41FA5}">
                      <a16:colId xmlns:a16="http://schemas.microsoft.com/office/drawing/2014/main" val="2281028782"/>
                    </a:ext>
                  </a:extLst>
                </a:gridCol>
                <a:gridCol w="2205882">
                  <a:extLst>
                    <a:ext uri="{9D8B030D-6E8A-4147-A177-3AD203B41FA5}">
                      <a16:colId xmlns:a16="http://schemas.microsoft.com/office/drawing/2014/main" val="251220344"/>
                    </a:ext>
                  </a:extLst>
                </a:gridCol>
              </a:tblGrid>
              <a:tr h="370840">
                <a:tc>
                  <a:txBody>
                    <a:bodyPr/>
                    <a:lstStyle/>
                    <a:p>
                      <a:pPr algn="ctr"/>
                      <a:r>
                        <a:rPr lang="en-GB" sz="1400" dirty="0"/>
                        <a:t>Code</a:t>
                      </a:r>
                    </a:p>
                  </a:txBody>
                  <a:tcPr/>
                </a:tc>
                <a:tc>
                  <a:txBody>
                    <a:bodyPr/>
                    <a:lstStyle/>
                    <a:p>
                      <a:pPr algn="ctr"/>
                      <a:r>
                        <a:rPr lang="en-GB" sz="1400" dirty="0"/>
                        <a:t>Value</a:t>
                      </a:r>
                    </a:p>
                  </a:txBody>
                  <a:tcPr/>
                </a:tc>
                <a:tc>
                  <a:txBody>
                    <a:bodyPr/>
                    <a:lstStyle/>
                    <a:p>
                      <a:r>
                        <a:rPr lang="en-GB" sz="1400" dirty="0"/>
                        <a:t>Direction</a:t>
                      </a:r>
                    </a:p>
                  </a:txBody>
                  <a:tcPr/>
                </a:tc>
                <a:extLst>
                  <a:ext uri="{0D108BD9-81ED-4DB2-BD59-A6C34878D82A}">
                    <a16:rowId xmlns:a16="http://schemas.microsoft.com/office/drawing/2014/main" val="2493430334"/>
                  </a:ext>
                </a:extLst>
              </a:tr>
              <a:tr h="370840">
                <a:tc>
                  <a:txBody>
                    <a:bodyPr/>
                    <a:lstStyle/>
                    <a:p>
                      <a:pPr algn="ctr"/>
                      <a:r>
                        <a:rPr lang="en-GB" sz="1400" dirty="0"/>
                        <a:t>(none)</a:t>
                      </a:r>
                    </a:p>
                  </a:txBody>
                  <a:tcPr/>
                </a:tc>
                <a:tc>
                  <a:txBody>
                    <a:bodyPr/>
                    <a:lstStyle/>
                    <a:p>
                      <a:pPr algn="ctr"/>
                      <a:r>
                        <a:rPr lang="en-GB" sz="1400" dirty="0"/>
                        <a:t>0</a:t>
                      </a:r>
                    </a:p>
                  </a:txBody>
                  <a:tcPr/>
                </a:tc>
                <a:tc>
                  <a:txBody>
                    <a:bodyPr/>
                    <a:lstStyle/>
                    <a:p>
                      <a:r>
                        <a:rPr lang="en-GB" sz="1400" dirty="0"/>
                        <a:t>Memory -&gt; Accum</a:t>
                      </a:r>
                    </a:p>
                  </a:txBody>
                  <a:tcPr/>
                </a:tc>
                <a:extLst>
                  <a:ext uri="{0D108BD9-81ED-4DB2-BD59-A6C34878D82A}">
                    <a16:rowId xmlns:a16="http://schemas.microsoft.com/office/drawing/2014/main" val="2790051064"/>
                  </a:ext>
                </a:extLst>
              </a:tr>
              <a:tr h="370840">
                <a:tc>
                  <a:txBody>
                    <a:bodyPr/>
                    <a:lstStyle/>
                    <a:p>
                      <a:pPr algn="ctr"/>
                      <a:r>
                        <a:rPr lang="en-GB" sz="1400" dirty="0"/>
                        <a:t>I</a:t>
                      </a:r>
                    </a:p>
                  </a:txBody>
                  <a:tcPr/>
                </a:tc>
                <a:tc>
                  <a:txBody>
                    <a:bodyPr/>
                    <a:lstStyle/>
                    <a:p>
                      <a:pPr algn="ctr"/>
                      <a:r>
                        <a:rPr lang="en-GB" sz="1400" dirty="0"/>
                        <a:t>1</a:t>
                      </a:r>
                    </a:p>
                  </a:txBody>
                  <a:tcPr/>
                </a:tc>
                <a:tc>
                  <a:txBody>
                    <a:bodyPr/>
                    <a:lstStyle/>
                    <a:p>
                      <a:r>
                        <a:rPr lang="en-GB" sz="1400" dirty="0"/>
                        <a:t>Value -&gt; Accum</a:t>
                      </a:r>
                    </a:p>
                  </a:txBody>
                  <a:tcPr/>
                </a:tc>
                <a:extLst>
                  <a:ext uri="{0D108BD9-81ED-4DB2-BD59-A6C34878D82A}">
                    <a16:rowId xmlns:a16="http://schemas.microsoft.com/office/drawing/2014/main" val="3880048644"/>
                  </a:ext>
                </a:extLst>
              </a:tr>
              <a:tr h="370840">
                <a:tc>
                  <a:txBody>
                    <a:bodyPr/>
                    <a:lstStyle/>
                    <a:p>
                      <a:pPr algn="ctr"/>
                      <a:r>
                        <a:rPr lang="en-GB" sz="1400" dirty="0"/>
                        <a:t>M</a:t>
                      </a:r>
                    </a:p>
                  </a:txBody>
                  <a:tcPr/>
                </a:tc>
                <a:tc>
                  <a:txBody>
                    <a:bodyPr/>
                    <a:lstStyle/>
                    <a:p>
                      <a:pPr algn="ctr"/>
                      <a:r>
                        <a:rPr lang="en-GB" sz="1400" dirty="0"/>
                        <a:t>2</a:t>
                      </a:r>
                    </a:p>
                  </a:txBody>
                  <a:tcPr/>
                </a:tc>
                <a:tc>
                  <a:txBody>
                    <a:bodyPr/>
                    <a:lstStyle/>
                    <a:p>
                      <a:r>
                        <a:rPr lang="en-GB" sz="1400" dirty="0"/>
                        <a:t>Accum -&gt; Memory</a:t>
                      </a:r>
                    </a:p>
                  </a:txBody>
                  <a:tcPr/>
                </a:tc>
                <a:extLst>
                  <a:ext uri="{0D108BD9-81ED-4DB2-BD59-A6C34878D82A}">
                    <a16:rowId xmlns:a16="http://schemas.microsoft.com/office/drawing/2014/main" val="2406707160"/>
                  </a:ext>
                </a:extLst>
              </a:tr>
              <a:tr h="370840">
                <a:tc>
                  <a:txBody>
                    <a:bodyPr/>
                    <a:lstStyle/>
                    <a:p>
                      <a:pPr algn="ctr"/>
                      <a:r>
                        <a:rPr lang="en-GB" sz="1400" dirty="0"/>
                        <a:t>S / B</a:t>
                      </a:r>
                    </a:p>
                  </a:txBody>
                  <a:tcPr/>
                </a:tc>
                <a:tc>
                  <a:txBody>
                    <a:bodyPr/>
                    <a:lstStyle/>
                    <a:p>
                      <a:pPr algn="ctr"/>
                      <a:r>
                        <a:rPr lang="en-GB" sz="1400" dirty="0"/>
                        <a:t>3</a:t>
                      </a:r>
                    </a:p>
                  </a:txBody>
                  <a:tcPr/>
                </a:tc>
                <a:tc>
                  <a:txBody>
                    <a:bodyPr/>
                    <a:lstStyle/>
                    <a:p>
                      <a:r>
                        <a:rPr lang="en-GB" sz="1400" dirty="0"/>
                        <a:t>Memory -&gt; Memory (and Accum if non zero)</a:t>
                      </a:r>
                    </a:p>
                  </a:txBody>
                  <a:tcPr/>
                </a:tc>
                <a:extLst>
                  <a:ext uri="{0D108BD9-81ED-4DB2-BD59-A6C34878D82A}">
                    <a16:rowId xmlns:a16="http://schemas.microsoft.com/office/drawing/2014/main" val="1698031803"/>
                  </a:ext>
                </a:extLst>
              </a:tr>
            </a:tbl>
          </a:graphicData>
        </a:graphic>
      </p:graphicFrame>
    </p:spTree>
    <p:extLst>
      <p:ext uri="{BB962C8B-B14F-4D97-AF65-F5344CB8AC3E}">
        <p14:creationId xmlns:p14="http://schemas.microsoft.com/office/powerpoint/2010/main" val="1220952410"/>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1B029-0689-FE89-CA90-46C1400C94C2}"/>
            </a:ext>
          </a:extLst>
        </p:cNvPr>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CA93DD8-CF91-74BD-1163-21CEF3A1433B}"/>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9009D8B3-5EC7-A4D6-FEE6-B5D50E8D8BF5}"/>
              </a:ext>
            </a:extLst>
          </p:cNvPr>
          <p:cNvSpPr>
            <a:spLocks noGrp="1"/>
          </p:cNvSpPr>
          <p:nvPr>
            <p:ph type="pic" sz="quarter" idx="11"/>
          </p:nvPr>
        </p:nvSpPr>
        <p:spPr/>
      </p:sp>
      <p:sp>
        <p:nvSpPr>
          <p:cNvPr id="5" name="Title 4">
            <a:extLst>
              <a:ext uri="{FF2B5EF4-FFF2-40B4-BE49-F238E27FC236}">
                <a16:creationId xmlns:a16="http://schemas.microsoft.com/office/drawing/2014/main" id="{97BAEB47-D6D9-9EA2-4968-797F65ED2A68}"/>
              </a:ext>
            </a:extLst>
          </p:cNvPr>
          <p:cNvSpPr>
            <a:spLocks noGrp="1"/>
          </p:cNvSpPr>
          <p:nvPr>
            <p:ph type="title"/>
          </p:nvPr>
        </p:nvSpPr>
        <p:spPr>
          <a:xfrm>
            <a:off x="467547" y="410829"/>
            <a:ext cx="5472605" cy="246221"/>
          </a:xfrm>
        </p:spPr>
        <p:txBody>
          <a:bodyPr/>
          <a:lstStyle/>
          <a:p>
            <a:r>
              <a:rPr lang="en-GB" dirty="0"/>
              <a:t>Mode Field M  #2</a:t>
            </a:r>
          </a:p>
        </p:txBody>
      </p:sp>
      <p:sp>
        <p:nvSpPr>
          <p:cNvPr id="4" name="Content Placeholder 3">
            <a:extLst>
              <a:ext uri="{FF2B5EF4-FFF2-40B4-BE49-F238E27FC236}">
                <a16:creationId xmlns:a16="http://schemas.microsoft.com/office/drawing/2014/main" id="{6120A457-E80D-AAF9-EF77-1341C35C4BDE}"/>
              </a:ext>
            </a:extLst>
          </p:cNvPr>
          <p:cNvSpPr>
            <a:spLocks noGrp="1"/>
          </p:cNvSpPr>
          <p:nvPr>
            <p:ph sz="half" idx="16"/>
          </p:nvPr>
        </p:nvSpPr>
        <p:spPr/>
        <p:txBody>
          <a:bodyPr/>
          <a:lstStyle/>
          <a:p>
            <a:r>
              <a:rPr lang="en-GB" dirty="0"/>
              <a:t>Where the source or destination is Accum then the accumulator is given by the four bits of field A</a:t>
            </a:r>
          </a:p>
          <a:p>
            <a:r>
              <a:rPr lang="en-GB" dirty="0"/>
              <a:t>Where the source or destination is Memory, the supplied effective address in fields I, X and Y is used to work out where to read or write the data</a:t>
            </a:r>
          </a:p>
          <a:p>
            <a:r>
              <a:rPr lang="en-GB" dirty="0"/>
              <a:t>If the mode is Self (S) or Both (B) then the accumulator given by field A also gets a copy (if field A </a:t>
            </a:r>
            <a:r>
              <a:rPr lang="en-GB"/>
              <a:t>is non-zero)</a:t>
            </a:r>
            <a:endParaRPr lang="en-GB" dirty="0"/>
          </a:p>
        </p:txBody>
      </p:sp>
      <p:graphicFrame>
        <p:nvGraphicFramePr>
          <p:cNvPr id="9" name="Content Placeholder 8">
            <a:extLst>
              <a:ext uri="{FF2B5EF4-FFF2-40B4-BE49-F238E27FC236}">
                <a16:creationId xmlns:a16="http://schemas.microsoft.com/office/drawing/2014/main" id="{45B9C25D-AD4D-CC69-3EC6-3F0D153EA90D}"/>
              </a:ext>
            </a:extLst>
          </p:cNvPr>
          <p:cNvGraphicFramePr>
            <a:graphicFrameLocks noGrp="1"/>
          </p:cNvGraphicFramePr>
          <p:nvPr>
            <p:ph sz="half" idx="17"/>
          </p:nvPr>
        </p:nvGraphicFramePr>
        <p:xfrm>
          <a:off x="4572000" y="1293813"/>
          <a:ext cx="3824288" cy="3724275"/>
        </p:xfrm>
        <a:graphic>
          <a:graphicData uri="http://schemas.openxmlformats.org/drawingml/2006/table">
            <a:tbl>
              <a:tblPr firstRow="1" bandRow="1">
                <a:tableStyleId>{93296810-A885-4BE3-A3E7-6D5BEEA58F35}</a:tableStyleId>
              </a:tblPr>
              <a:tblGrid>
                <a:gridCol w="841572">
                  <a:extLst>
                    <a:ext uri="{9D8B030D-6E8A-4147-A177-3AD203B41FA5}">
                      <a16:colId xmlns:a16="http://schemas.microsoft.com/office/drawing/2014/main" val="2979840890"/>
                    </a:ext>
                  </a:extLst>
                </a:gridCol>
                <a:gridCol w="776835">
                  <a:extLst>
                    <a:ext uri="{9D8B030D-6E8A-4147-A177-3AD203B41FA5}">
                      <a16:colId xmlns:a16="http://schemas.microsoft.com/office/drawing/2014/main" val="2281028782"/>
                    </a:ext>
                  </a:extLst>
                </a:gridCol>
                <a:gridCol w="2205882">
                  <a:extLst>
                    <a:ext uri="{9D8B030D-6E8A-4147-A177-3AD203B41FA5}">
                      <a16:colId xmlns:a16="http://schemas.microsoft.com/office/drawing/2014/main" val="251220344"/>
                    </a:ext>
                  </a:extLst>
                </a:gridCol>
              </a:tblGrid>
              <a:tr h="370840">
                <a:tc>
                  <a:txBody>
                    <a:bodyPr/>
                    <a:lstStyle/>
                    <a:p>
                      <a:pPr algn="ctr"/>
                      <a:r>
                        <a:rPr lang="en-GB" sz="1400" dirty="0"/>
                        <a:t>Code</a:t>
                      </a:r>
                    </a:p>
                  </a:txBody>
                  <a:tcPr/>
                </a:tc>
                <a:tc>
                  <a:txBody>
                    <a:bodyPr/>
                    <a:lstStyle/>
                    <a:p>
                      <a:pPr algn="ctr"/>
                      <a:r>
                        <a:rPr lang="en-GB" sz="1400" dirty="0"/>
                        <a:t>Value</a:t>
                      </a:r>
                    </a:p>
                  </a:txBody>
                  <a:tcPr/>
                </a:tc>
                <a:tc>
                  <a:txBody>
                    <a:bodyPr/>
                    <a:lstStyle/>
                    <a:p>
                      <a:r>
                        <a:rPr lang="en-GB" sz="1400" dirty="0"/>
                        <a:t>Direction</a:t>
                      </a:r>
                    </a:p>
                  </a:txBody>
                  <a:tcPr/>
                </a:tc>
                <a:extLst>
                  <a:ext uri="{0D108BD9-81ED-4DB2-BD59-A6C34878D82A}">
                    <a16:rowId xmlns:a16="http://schemas.microsoft.com/office/drawing/2014/main" val="2493430334"/>
                  </a:ext>
                </a:extLst>
              </a:tr>
              <a:tr h="370840">
                <a:tc>
                  <a:txBody>
                    <a:bodyPr/>
                    <a:lstStyle/>
                    <a:p>
                      <a:pPr algn="ctr"/>
                      <a:r>
                        <a:rPr lang="en-GB" sz="1400" dirty="0"/>
                        <a:t>(none)</a:t>
                      </a:r>
                    </a:p>
                  </a:txBody>
                  <a:tcPr/>
                </a:tc>
                <a:tc>
                  <a:txBody>
                    <a:bodyPr/>
                    <a:lstStyle/>
                    <a:p>
                      <a:pPr algn="ctr"/>
                      <a:r>
                        <a:rPr lang="en-GB" sz="1400" dirty="0"/>
                        <a:t>0</a:t>
                      </a:r>
                    </a:p>
                  </a:txBody>
                  <a:tcPr/>
                </a:tc>
                <a:tc>
                  <a:txBody>
                    <a:bodyPr/>
                    <a:lstStyle/>
                    <a:p>
                      <a:r>
                        <a:rPr lang="en-GB" sz="1400" dirty="0"/>
                        <a:t>Memory -&gt; Accum</a:t>
                      </a:r>
                    </a:p>
                  </a:txBody>
                  <a:tcPr/>
                </a:tc>
                <a:extLst>
                  <a:ext uri="{0D108BD9-81ED-4DB2-BD59-A6C34878D82A}">
                    <a16:rowId xmlns:a16="http://schemas.microsoft.com/office/drawing/2014/main" val="2790051064"/>
                  </a:ext>
                </a:extLst>
              </a:tr>
              <a:tr h="370840">
                <a:tc>
                  <a:txBody>
                    <a:bodyPr/>
                    <a:lstStyle/>
                    <a:p>
                      <a:pPr algn="ctr"/>
                      <a:r>
                        <a:rPr lang="en-GB" sz="1400" dirty="0"/>
                        <a:t>I</a:t>
                      </a:r>
                    </a:p>
                  </a:txBody>
                  <a:tcPr/>
                </a:tc>
                <a:tc>
                  <a:txBody>
                    <a:bodyPr/>
                    <a:lstStyle/>
                    <a:p>
                      <a:pPr algn="ctr"/>
                      <a:r>
                        <a:rPr lang="en-GB" sz="1400" dirty="0"/>
                        <a:t>1</a:t>
                      </a:r>
                    </a:p>
                  </a:txBody>
                  <a:tcPr/>
                </a:tc>
                <a:tc>
                  <a:txBody>
                    <a:bodyPr/>
                    <a:lstStyle/>
                    <a:p>
                      <a:r>
                        <a:rPr lang="en-GB" sz="1400" dirty="0"/>
                        <a:t>Value -&gt; Accum</a:t>
                      </a:r>
                    </a:p>
                  </a:txBody>
                  <a:tcPr/>
                </a:tc>
                <a:extLst>
                  <a:ext uri="{0D108BD9-81ED-4DB2-BD59-A6C34878D82A}">
                    <a16:rowId xmlns:a16="http://schemas.microsoft.com/office/drawing/2014/main" val="3880048644"/>
                  </a:ext>
                </a:extLst>
              </a:tr>
              <a:tr h="370840">
                <a:tc>
                  <a:txBody>
                    <a:bodyPr/>
                    <a:lstStyle/>
                    <a:p>
                      <a:pPr algn="ctr"/>
                      <a:r>
                        <a:rPr lang="en-GB" sz="1400" dirty="0"/>
                        <a:t>M</a:t>
                      </a:r>
                    </a:p>
                  </a:txBody>
                  <a:tcPr/>
                </a:tc>
                <a:tc>
                  <a:txBody>
                    <a:bodyPr/>
                    <a:lstStyle/>
                    <a:p>
                      <a:pPr algn="ctr"/>
                      <a:r>
                        <a:rPr lang="en-GB" sz="1400" dirty="0"/>
                        <a:t>2</a:t>
                      </a:r>
                    </a:p>
                  </a:txBody>
                  <a:tcPr/>
                </a:tc>
                <a:tc>
                  <a:txBody>
                    <a:bodyPr/>
                    <a:lstStyle/>
                    <a:p>
                      <a:r>
                        <a:rPr lang="en-GB" sz="1400" dirty="0"/>
                        <a:t>Accum -&gt; Memory</a:t>
                      </a:r>
                    </a:p>
                  </a:txBody>
                  <a:tcPr/>
                </a:tc>
                <a:extLst>
                  <a:ext uri="{0D108BD9-81ED-4DB2-BD59-A6C34878D82A}">
                    <a16:rowId xmlns:a16="http://schemas.microsoft.com/office/drawing/2014/main" val="2406707160"/>
                  </a:ext>
                </a:extLst>
              </a:tr>
              <a:tr h="370840">
                <a:tc>
                  <a:txBody>
                    <a:bodyPr/>
                    <a:lstStyle/>
                    <a:p>
                      <a:pPr algn="ctr"/>
                      <a:r>
                        <a:rPr lang="en-GB" sz="1400" dirty="0"/>
                        <a:t>S / B</a:t>
                      </a:r>
                    </a:p>
                  </a:txBody>
                  <a:tcPr/>
                </a:tc>
                <a:tc>
                  <a:txBody>
                    <a:bodyPr/>
                    <a:lstStyle/>
                    <a:p>
                      <a:pPr algn="ctr"/>
                      <a:r>
                        <a:rPr lang="en-GB" sz="1400" dirty="0"/>
                        <a:t>3</a:t>
                      </a:r>
                    </a:p>
                  </a:txBody>
                  <a:tcPr/>
                </a:tc>
                <a:tc>
                  <a:txBody>
                    <a:bodyPr/>
                    <a:lstStyle/>
                    <a:p>
                      <a:r>
                        <a:rPr lang="en-GB" sz="1400" dirty="0"/>
                        <a:t>Memory -&gt; Memory (and Accum if non zero)</a:t>
                      </a:r>
                    </a:p>
                  </a:txBody>
                  <a:tcPr/>
                </a:tc>
                <a:extLst>
                  <a:ext uri="{0D108BD9-81ED-4DB2-BD59-A6C34878D82A}">
                    <a16:rowId xmlns:a16="http://schemas.microsoft.com/office/drawing/2014/main" val="1698031803"/>
                  </a:ext>
                </a:extLst>
              </a:tr>
            </a:tbl>
          </a:graphicData>
        </a:graphic>
      </p:graphicFrame>
    </p:spTree>
    <p:extLst>
      <p:ext uri="{BB962C8B-B14F-4D97-AF65-F5344CB8AC3E}">
        <p14:creationId xmlns:p14="http://schemas.microsoft.com/office/powerpoint/2010/main" val="2136920689"/>
      </p:ext>
    </p:extLst>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295304C-8377-A98A-53F1-EE8E30D36591}"/>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94DB342F-0416-057B-60CB-A4012306DDC1}"/>
              </a:ext>
            </a:extLst>
          </p:cNvPr>
          <p:cNvSpPr>
            <a:spLocks noGrp="1"/>
          </p:cNvSpPr>
          <p:nvPr>
            <p:ph type="pic" sz="quarter" idx="11"/>
          </p:nvPr>
        </p:nvSpPr>
        <p:spPr/>
      </p:sp>
      <p:sp>
        <p:nvSpPr>
          <p:cNvPr id="4" name="Title 3">
            <a:extLst>
              <a:ext uri="{FF2B5EF4-FFF2-40B4-BE49-F238E27FC236}">
                <a16:creationId xmlns:a16="http://schemas.microsoft.com/office/drawing/2014/main" id="{F158D8EC-FD63-F67C-CD5D-EA52017838CF}"/>
              </a:ext>
            </a:extLst>
          </p:cNvPr>
          <p:cNvSpPr>
            <a:spLocks noGrp="1"/>
          </p:cNvSpPr>
          <p:nvPr>
            <p:ph type="title"/>
          </p:nvPr>
        </p:nvSpPr>
        <p:spPr>
          <a:xfrm>
            <a:off x="467547" y="410829"/>
            <a:ext cx="5472605" cy="246221"/>
          </a:xfrm>
        </p:spPr>
        <p:txBody>
          <a:bodyPr/>
          <a:lstStyle/>
          <a:p>
            <a:r>
              <a:rPr lang="en-GB" dirty="0"/>
              <a:t>Accumulator FIELD a</a:t>
            </a:r>
          </a:p>
        </p:txBody>
      </p:sp>
      <p:sp>
        <p:nvSpPr>
          <p:cNvPr id="5" name="Content Placeholder 4">
            <a:extLst>
              <a:ext uri="{FF2B5EF4-FFF2-40B4-BE49-F238E27FC236}">
                <a16:creationId xmlns:a16="http://schemas.microsoft.com/office/drawing/2014/main" id="{F612EB7D-1C6C-3B18-1A15-1F8A36FA25D2}"/>
              </a:ext>
            </a:extLst>
          </p:cNvPr>
          <p:cNvSpPr>
            <a:spLocks noGrp="1"/>
          </p:cNvSpPr>
          <p:nvPr>
            <p:ph sz="half" idx="16"/>
          </p:nvPr>
        </p:nvSpPr>
        <p:spPr/>
        <p:txBody>
          <a:bodyPr/>
          <a:lstStyle/>
          <a:p>
            <a:r>
              <a:rPr lang="en-GB" dirty="0"/>
              <a:t>Where the source or destination is Accum, this is given by the 4 bits of field A, bits 9 through 12</a:t>
            </a:r>
          </a:p>
          <a:p>
            <a:r>
              <a:rPr lang="en-GB" dirty="0"/>
              <a:t>This references the 16 accumulators in low memory addresses 00</a:t>
            </a:r>
            <a:r>
              <a:rPr lang="en-GB" baseline="-25000" dirty="0"/>
              <a:t>8</a:t>
            </a:r>
            <a:r>
              <a:rPr lang="en-GB" dirty="0"/>
              <a:t> through 17</a:t>
            </a:r>
            <a:r>
              <a:rPr lang="en-GB" baseline="-25000" dirty="0"/>
              <a:t>8</a:t>
            </a:r>
          </a:p>
        </p:txBody>
      </p:sp>
      <p:pic>
        <p:nvPicPr>
          <p:cNvPr id="8" name="Content Placeholder 7">
            <a:extLst>
              <a:ext uri="{FF2B5EF4-FFF2-40B4-BE49-F238E27FC236}">
                <a16:creationId xmlns:a16="http://schemas.microsoft.com/office/drawing/2014/main" id="{10B5431E-3A04-F9AB-BCAD-CD6A98BCCAFF}"/>
              </a:ext>
            </a:extLst>
          </p:cNvPr>
          <p:cNvPicPr>
            <a:picLocks noGrp="1" noChangeAspect="1"/>
          </p:cNvPicPr>
          <p:nvPr>
            <p:ph sz="half" idx="17"/>
          </p:nvPr>
        </p:nvPicPr>
        <p:blipFill>
          <a:blip r:embed="rId2"/>
          <a:stretch>
            <a:fillRect/>
          </a:stretch>
        </p:blipFill>
        <p:spPr>
          <a:xfrm>
            <a:off x="4852169" y="1212276"/>
            <a:ext cx="3824288" cy="3495148"/>
          </a:xfrm>
          <a:prstGeom prst="rect">
            <a:avLst/>
          </a:prstGeom>
        </p:spPr>
      </p:pic>
    </p:spTree>
    <p:extLst>
      <p:ext uri="{BB962C8B-B14F-4D97-AF65-F5344CB8AC3E}">
        <p14:creationId xmlns:p14="http://schemas.microsoft.com/office/powerpoint/2010/main" val="1315896669"/>
      </p:ext>
    </p:extLst>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1475951-AD3B-7756-1CA0-C3DDB61D1A20}"/>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D6299C11-7C83-0524-7667-521E251C0C05}"/>
              </a:ext>
            </a:extLst>
          </p:cNvPr>
          <p:cNvSpPr>
            <a:spLocks noGrp="1"/>
          </p:cNvSpPr>
          <p:nvPr>
            <p:ph type="pic" sz="quarter" idx="11"/>
          </p:nvPr>
        </p:nvSpPr>
        <p:spPr/>
      </p:sp>
      <p:sp>
        <p:nvSpPr>
          <p:cNvPr id="4" name="Title 3">
            <a:extLst>
              <a:ext uri="{FF2B5EF4-FFF2-40B4-BE49-F238E27FC236}">
                <a16:creationId xmlns:a16="http://schemas.microsoft.com/office/drawing/2014/main" id="{7FB88B04-204A-5474-4254-DD333C6F67D0}"/>
              </a:ext>
            </a:extLst>
          </p:cNvPr>
          <p:cNvSpPr>
            <a:spLocks noGrp="1"/>
          </p:cNvSpPr>
          <p:nvPr>
            <p:ph type="title"/>
          </p:nvPr>
        </p:nvSpPr>
        <p:spPr>
          <a:xfrm>
            <a:off x="467547" y="410829"/>
            <a:ext cx="5472605" cy="246221"/>
          </a:xfrm>
        </p:spPr>
        <p:txBody>
          <a:bodyPr/>
          <a:lstStyle/>
          <a:p>
            <a:r>
              <a:rPr lang="en-GB" dirty="0"/>
              <a:t>Effective Address FIELDS I, x AND y</a:t>
            </a:r>
          </a:p>
        </p:txBody>
      </p:sp>
      <p:sp>
        <p:nvSpPr>
          <p:cNvPr id="5" name="Content Placeholder 4">
            <a:extLst>
              <a:ext uri="{FF2B5EF4-FFF2-40B4-BE49-F238E27FC236}">
                <a16:creationId xmlns:a16="http://schemas.microsoft.com/office/drawing/2014/main" id="{9CC1D345-01F3-0AD7-1B82-F3540CFDE0C1}"/>
              </a:ext>
            </a:extLst>
          </p:cNvPr>
          <p:cNvSpPr>
            <a:spLocks noGrp="1"/>
          </p:cNvSpPr>
          <p:nvPr>
            <p:ph sz="half" idx="16"/>
          </p:nvPr>
        </p:nvSpPr>
        <p:spPr/>
        <p:txBody>
          <a:bodyPr/>
          <a:lstStyle/>
          <a:p>
            <a:r>
              <a:rPr lang="en-GB" dirty="0"/>
              <a:t>The effective address, E, is constructed from three fields: I, X and Y</a:t>
            </a:r>
          </a:p>
          <a:p>
            <a:r>
              <a:rPr lang="en-GB" dirty="0"/>
              <a:t>Y is an 18-bit-sized field, from bit 18 through bit 35</a:t>
            </a:r>
          </a:p>
          <a:p>
            <a:r>
              <a:rPr lang="en-GB" dirty="0"/>
              <a:t>If X is not zero, the contents of the accumulator with number X is added on</a:t>
            </a:r>
          </a:p>
          <a:p>
            <a:r>
              <a:rPr lang="en-GB" dirty="0"/>
              <a:t>If I is zero, then this is E</a:t>
            </a:r>
          </a:p>
          <a:p>
            <a:r>
              <a:rPr lang="en-GB" dirty="0"/>
              <a:t>If I is one, the 18 leftmost bits at the location pointed to be E are themselves turned into an effective address, iteratively</a:t>
            </a:r>
          </a:p>
        </p:txBody>
      </p:sp>
      <p:grpSp>
        <p:nvGrpSpPr>
          <p:cNvPr id="19" name="Group 18">
            <a:extLst>
              <a:ext uri="{FF2B5EF4-FFF2-40B4-BE49-F238E27FC236}">
                <a16:creationId xmlns:a16="http://schemas.microsoft.com/office/drawing/2014/main" id="{A1ED04AF-A934-7366-AB73-43D0A09D7E16}"/>
              </a:ext>
            </a:extLst>
          </p:cNvPr>
          <p:cNvGrpSpPr/>
          <p:nvPr/>
        </p:nvGrpSpPr>
        <p:grpSpPr>
          <a:xfrm>
            <a:off x="5308375" y="1586039"/>
            <a:ext cx="3334231" cy="3121385"/>
            <a:chOff x="5308375" y="1586039"/>
            <a:chExt cx="3334231" cy="3121385"/>
          </a:xfrm>
        </p:grpSpPr>
        <p:sp>
          <p:nvSpPr>
            <p:cNvPr id="7" name="Rectangle: Rounded Corners 6">
              <a:extLst>
                <a:ext uri="{FF2B5EF4-FFF2-40B4-BE49-F238E27FC236}">
                  <a16:creationId xmlns:a16="http://schemas.microsoft.com/office/drawing/2014/main" id="{4277B37F-CCCD-0498-D121-9F80B50BFE25}"/>
                </a:ext>
              </a:extLst>
            </p:cNvPr>
            <p:cNvSpPr/>
            <p:nvPr/>
          </p:nvSpPr>
          <p:spPr>
            <a:xfrm>
              <a:off x="5308375" y="1586039"/>
              <a:ext cx="1132885" cy="404602"/>
            </a:xfrm>
            <a:prstGeom prst="round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a:t>
              </a:r>
            </a:p>
          </p:txBody>
        </p:sp>
        <p:sp>
          <p:nvSpPr>
            <p:cNvPr id="8" name="Rectangle: Rounded Corners 7">
              <a:extLst>
                <a:ext uri="{FF2B5EF4-FFF2-40B4-BE49-F238E27FC236}">
                  <a16:creationId xmlns:a16="http://schemas.microsoft.com/office/drawing/2014/main" id="{52693870-7B36-287D-8980-97A8AC25A2EA}"/>
                </a:ext>
              </a:extLst>
            </p:cNvPr>
            <p:cNvSpPr/>
            <p:nvPr/>
          </p:nvSpPr>
          <p:spPr>
            <a:xfrm>
              <a:off x="6715040" y="1586039"/>
              <a:ext cx="1132885" cy="404602"/>
            </a:xfrm>
            <a:prstGeom prst="round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 (X!=0)</a:t>
              </a:r>
            </a:p>
          </p:txBody>
        </p:sp>
        <p:sp>
          <p:nvSpPr>
            <p:cNvPr id="9" name="Rectangle: Rounded Corners 8">
              <a:extLst>
                <a:ext uri="{FF2B5EF4-FFF2-40B4-BE49-F238E27FC236}">
                  <a16:creationId xmlns:a16="http://schemas.microsoft.com/office/drawing/2014/main" id="{B739114F-E8C5-2115-DC9C-318D3629288D}"/>
                </a:ext>
              </a:extLst>
            </p:cNvPr>
            <p:cNvSpPr/>
            <p:nvPr/>
          </p:nvSpPr>
          <p:spPr>
            <a:xfrm>
              <a:off x="6360340" y="2306230"/>
              <a:ext cx="411344" cy="404602"/>
            </a:xfrm>
            <a:prstGeom prst="round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10" name="Freeform: Shape 9">
              <a:extLst>
                <a:ext uri="{FF2B5EF4-FFF2-40B4-BE49-F238E27FC236}">
                  <a16:creationId xmlns:a16="http://schemas.microsoft.com/office/drawing/2014/main" id="{227AFF4E-B7D7-83E7-48FF-C295D024E457}"/>
                </a:ext>
              </a:extLst>
            </p:cNvPr>
            <p:cNvSpPr/>
            <p:nvPr/>
          </p:nvSpPr>
          <p:spPr>
            <a:xfrm>
              <a:off x="6554549" y="1780248"/>
              <a:ext cx="1820708" cy="1367554"/>
            </a:xfrm>
            <a:custGeom>
              <a:avLst/>
              <a:gdLst>
                <a:gd name="connsiteX0" fmla="*/ 0 w 1367554"/>
                <a:gd name="connsiteY0" fmla="*/ 784927 h 784927"/>
                <a:gd name="connsiteX1" fmla="*/ 1367554 w 1367554"/>
                <a:gd name="connsiteY1" fmla="*/ 784927 h 784927"/>
                <a:gd name="connsiteX2" fmla="*/ 1367554 w 1367554"/>
                <a:gd name="connsiteY2" fmla="*/ 574534 h 784927"/>
                <a:gd name="connsiteX3" fmla="*/ 1367554 w 1367554"/>
                <a:gd name="connsiteY3" fmla="*/ 0 h 784927"/>
                <a:gd name="connsiteX4" fmla="*/ 1011505 w 1367554"/>
                <a:gd name="connsiteY4" fmla="*/ 0 h 78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554" h="784927">
                  <a:moveTo>
                    <a:pt x="0" y="784927"/>
                  </a:moveTo>
                  <a:lnTo>
                    <a:pt x="1367554" y="784927"/>
                  </a:lnTo>
                  <a:lnTo>
                    <a:pt x="1367554" y="574534"/>
                  </a:lnTo>
                  <a:lnTo>
                    <a:pt x="1367554" y="0"/>
                  </a:lnTo>
                  <a:lnTo>
                    <a:pt x="1011505" y="0"/>
                  </a:ln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69E6A51E-A0FA-77EB-D1ED-2AC7D9505332}"/>
                </a:ext>
              </a:extLst>
            </p:cNvPr>
            <p:cNvCxnSpPr>
              <a:cxnSpLocks/>
              <a:stCxn id="10" idx="0"/>
            </p:cNvCxnSpPr>
            <p:nvPr/>
          </p:nvCxnSpPr>
          <p:spPr>
            <a:xfrm flipV="1">
              <a:off x="6554549" y="2857500"/>
              <a:ext cx="0" cy="2903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3377A60-02CA-6B9F-5290-DDEB938EC797}"/>
                </a:ext>
              </a:extLst>
            </p:cNvPr>
            <p:cNvSpPr/>
            <p:nvPr/>
          </p:nvSpPr>
          <p:spPr>
            <a:xfrm>
              <a:off x="5866726" y="2112021"/>
              <a:ext cx="412693" cy="364142"/>
            </a:xfrm>
            <a:custGeom>
              <a:avLst/>
              <a:gdLst>
                <a:gd name="connsiteX0" fmla="*/ 0 w 412693"/>
                <a:gd name="connsiteY0" fmla="*/ 0 h 364142"/>
                <a:gd name="connsiteX1" fmla="*/ 0 w 412693"/>
                <a:gd name="connsiteY1" fmla="*/ 364142 h 364142"/>
                <a:gd name="connsiteX2" fmla="*/ 412693 w 412693"/>
                <a:gd name="connsiteY2" fmla="*/ 364142 h 364142"/>
              </a:gdLst>
              <a:ahLst/>
              <a:cxnLst>
                <a:cxn ang="0">
                  <a:pos x="connsiteX0" y="connsiteY0"/>
                </a:cxn>
                <a:cxn ang="0">
                  <a:pos x="connsiteX1" y="connsiteY1"/>
                </a:cxn>
                <a:cxn ang="0">
                  <a:pos x="connsiteX2" y="connsiteY2"/>
                </a:cxn>
              </a:cxnLst>
              <a:rect l="l" t="t" r="r" b="b"/>
              <a:pathLst>
                <a:path w="412693" h="364142">
                  <a:moveTo>
                    <a:pt x="0" y="0"/>
                  </a:moveTo>
                  <a:lnTo>
                    <a:pt x="0" y="364142"/>
                  </a:lnTo>
                  <a:lnTo>
                    <a:pt x="412693" y="364142"/>
                  </a:ln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eform: Shape 14">
              <a:extLst>
                <a:ext uri="{FF2B5EF4-FFF2-40B4-BE49-F238E27FC236}">
                  <a16:creationId xmlns:a16="http://schemas.microsoft.com/office/drawing/2014/main" id="{8A3A59E0-05BC-7901-C596-E5823F9EF51F}"/>
                </a:ext>
              </a:extLst>
            </p:cNvPr>
            <p:cNvSpPr/>
            <p:nvPr/>
          </p:nvSpPr>
          <p:spPr>
            <a:xfrm flipH="1">
              <a:off x="6868789" y="2099883"/>
              <a:ext cx="412693" cy="364142"/>
            </a:xfrm>
            <a:custGeom>
              <a:avLst/>
              <a:gdLst>
                <a:gd name="connsiteX0" fmla="*/ 0 w 412693"/>
                <a:gd name="connsiteY0" fmla="*/ 0 h 364142"/>
                <a:gd name="connsiteX1" fmla="*/ 0 w 412693"/>
                <a:gd name="connsiteY1" fmla="*/ 364142 h 364142"/>
                <a:gd name="connsiteX2" fmla="*/ 412693 w 412693"/>
                <a:gd name="connsiteY2" fmla="*/ 364142 h 364142"/>
              </a:gdLst>
              <a:ahLst/>
              <a:cxnLst>
                <a:cxn ang="0">
                  <a:pos x="connsiteX0" y="connsiteY0"/>
                </a:cxn>
                <a:cxn ang="0">
                  <a:pos x="connsiteX1" y="connsiteY1"/>
                </a:cxn>
                <a:cxn ang="0">
                  <a:pos x="connsiteX2" y="connsiteY2"/>
                </a:cxn>
              </a:cxnLst>
              <a:rect l="l" t="t" r="r" b="b"/>
              <a:pathLst>
                <a:path w="412693" h="364142">
                  <a:moveTo>
                    <a:pt x="0" y="0"/>
                  </a:moveTo>
                  <a:lnTo>
                    <a:pt x="0" y="364142"/>
                  </a:lnTo>
                  <a:lnTo>
                    <a:pt x="412693" y="364142"/>
                  </a:ln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62D6D327-109D-4655-2CFB-E2B68DF684A5}"/>
                </a:ext>
              </a:extLst>
            </p:cNvPr>
            <p:cNvSpPr/>
            <p:nvPr/>
          </p:nvSpPr>
          <p:spPr>
            <a:xfrm>
              <a:off x="8374568" y="3147802"/>
              <a:ext cx="45719" cy="1559622"/>
            </a:xfrm>
            <a:custGeom>
              <a:avLst/>
              <a:gdLst>
                <a:gd name="connsiteX0" fmla="*/ 0 w 0"/>
                <a:gd name="connsiteY0" fmla="*/ 0 h 1051964"/>
                <a:gd name="connsiteX1" fmla="*/ 0 w 0"/>
                <a:gd name="connsiteY1" fmla="*/ 1051964 h 1051964"/>
              </a:gdLst>
              <a:ahLst/>
              <a:cxnLst>
                <a:cxn ang="0">
                  <a:pos x="connsiteX0" y="connsiteY0"/>
                </a:cxn>
                <a:cxn ang="0">
                  <a:pos x="connsiteX1" y="connsiteY1"/>
                </a:cxn>
              </a:cxnLst>
              <a:rect l="l" t="t" r="r" b="b"/>
              <a:pathLst>
                <a:path h="1051964">
                  <a:moveTo>
                    <a:pt x="0" y="0"/>
                  </a:moveTo>
                  <a:lnTo>
                    <a:pt x="0" y="1051964"/>
                  </a:ln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E4AAE1FF-716E-8D7B-F637-D56B7441FCDA}"/>
                </a:ext>
              </a:extLst>
            </p:cNvPr>
            <p:cNvSpPr/>
            <p:nvPr/>
          </p:nvSpPr>
          <p:spPr>
            <a:xfrm>
              <a:off x="8083529" y="2178745"/>
              <a:ext cx="559077" cy="5320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solidFill>
                    <a:schemeClr val="tx1"/>
                  </a:solidFill>
                </a:rPr>
                <a:t>I=1</a:t>
              </a:r>
            </a:p>
          </p:txBody>
        </p:sp>
        <p:sp>
          <p:nvSpPr>
            <p:cNvPr id="18" name="Oval 17">
              <a:extLst>
                <a:ext uri="{FF2B5EF4-FFF2-40B4-BE49-F238E27FC236}">
                  <a16:creationId xmlns:a16="http://schemas.microsoft.com/office/drawing/2014/main" id="{DB3EAE04-F8AA-D855-DFD0-83F59AC6B71D}"/>
                </a:ext>
              </a:extLst>
            </p:cNvPr>
            <p:cNvSpPr/>
            <p:nvPr/>
          </p:nvSpPr>
          <p:spPr>
            <a:xfrm>
              <a:off x="8083528" y="3661569"/>
              <a:ext cx="559077" cy="532087"/>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solidFill>
                    <a:schemeClr val="tx1"/>
                  </a:solidFill>
                </a:rPr>
                <a:t>I=0</a:t>
              </a:r>
            </a:p>
          </p:txBody>
        </p:sp>
      </p:grpSp>
    </p:spTree>
    <p:extLst>
      <p:ext uri="{BB962C8B-B14F-4D97-AF65-F5344CB8AC3E}">
        <p14:creationId xmlns:p14="http://schemas.microsoft.com/office/powerpoint/2010/main" val="3396853582"/>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235FA5A-5B6E-6952-8EA8-71CCF0C7A46D}"/>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E681F16D-8A53-396E-5F3C-278067498B90}"/>
              </a:ext>
            </a:extLst>
          </p:cNvPr>
          <p:cNvSpPr>
            <a:spLocks noGrp="1"/>
          </p:cNvSpPr>
          <p:nvPr>
            <p:ph type="pic" sz="quarter" idx="11"/>
          </p:nvPr>
        </p:nvSpPr>
        <p:spPr/>
      </p:sp>
      <p:sp>
        <p:nvSpPr>
          <p:cNvPr id="4" name="Title 3">
            <a:extLst>
              <a:ext uri="{FF2B5EF4-FFF2-40B4-BE49-F238E27FC236}">
                <a16:creationId xmlns:a16="http://schemas.microsoft.com/office/drawing/2014/main" id="{BFA06034-9EBB-D7C3-61A7-FAF779AC6D6F}"/>
              </a:ext>
            </a:extLst>
          </p:cNvPr>
          <p:cNvSpPr>
            <a:spLocks noGrp="1"/>
          </p:cNvSpPr>
          <p:nvPr>
            <p:ph type="title"/>
          </p:nvPr>
        </p:nvSpPr>
        <p:spPr>
          <a:xfrm>
            <a:off x="467547" y="410829"/>
            <a:ext cx="5472605" cy="246221"/>
          </a:xfrm>
        </p:spPr>
        <p:txBody>
          <a:bodyPr/>
          <a:lstStyle/>
          <a:p>
            <a:r>
              <a:rPr lang="en-GB" dirty="0"/>
              <a:t>I/O instruction Code Field IC</a:t>
            </a:r>
          </a:p>
        </p:txBody>
      </p:sp>
      <p:sp>
        <p:nvSpPr>
          <p:cNvPr id="5" name="Content Placeholder 4">
            <a:extLst>
              <a:ext uri="{FF2B5EF4-FFF2-40B4-BE49-F238E27FC236}">
                <a16:creationId xmlns:a16="http://schemas.microsoft.com/office/drawing/2014/main" id="{354B9B6B-427B-DF29-9E9C-A8720EEA3A87}"/>
              </a:ext>
            </a:extLst>
          </p:cNvPr>
          <p:cNvSpPr>
            <a:spLocks noGrp="1"/>
          </p:cNvSpPr>
          <p:nvPr>
            <p:ph sz="half" idx="16"/>
          </p:nvPr>
        </p:nvSpPr>
        <p:spPr/>
        <p:txBody>
          <a:bodyPr/>
          <a:lstStyle/>
          <a:p>
            <a:r>
              <a:rPr lang="en-GB" dirty="0"/>
              <a:t>The instruction code is in two parts:</a:t>
            </a:r>
          </a:p>
          <a:p>
            <a:pPr lvl="1"/>
            <a:r>
              <a:rPr lang="en-GB" dirty="0"/>
              <a:t>Bits 0 - 2, always of value 7</a:t>
            </a:r>
            <a:r>
              <a:rPr lang="en-GB" baseline="-25000" dirty="0"/>
              <a:t>8</a:t>
            </a:r>
          </a:p>
          <a:p>
            <a:pPr lvl="1"/>
            <a:r>
              <a:rPr lang="en-GB" dirty="0"/>
              <a:t>Bits 10 - 12. which says which command we are doing</a:t>
            </a:r>
          </a:p>
          <a:p>
            <a:r>
              <a:rPr lang="en-GB" dirty="0"/>
              <a:t>Bits 10 - 12 are within two octal digits</a:t>
            </a:r>
          </a:p>
          <a:p>
            <a:pPr lvl="1"/>
            <a:r>
              <a:rPr lang="en-GB" dirty="0"/>
              <a:t>Bits 10 and 11 in the first octal digit</a:t>
            </a:r>
          </a:p>
          <a:p>
            <a:pPr lvl="1"/>
            <a:r>
              <a:rPr lang="en-GB" dirty="0"/>
              <a:t>Bit 12 in the second octal digit</a:t>
            </a:r>
          </a:p>
          <a:p>
            <a:pPr lvl="1"/>
            <a:r>
              <a:rPr lang="en-GB" dirty="0"/>
              <a:t>Hence the instruction code is 0..3, and then 4 or 0</a:t>
            </a:r>
          </a:p>
          <a:p>
            <a:r>
              <a:rPr lang="en-GB" dirty="0"/>
              <a:t>With a fixed device ID, the first 13 bits, bits 0 .. 12 are fixed</a:t>
            </a:r>
          </a:p>
          <a:p>
            <a:pPr lvl="1"/>
            <a:endParaRPr lang="en-GB" dirty="0"/>
          </a:p>
        </p:txBody>
      </p:sp>
    </p:spTree>
    <p:extLst>
      <p:ext uri="{BB962C8B-B14F-4D97-AF65-F5344CB8AC3E}">
        <p14:creationId xmlns:p14="http://schemas.microsoft.com/office/powerpoint/2010/main" val="2387670374"/>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76F8B-9AE9-6424-760B-3DA831EF3F5A}"/>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454AB20-90AC-CB48-547D-16F98F571973}"/>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F1A9E087-972B-D19A-BD88-6C5C566D8DA4}"/>
              </a:ext>
            </a:extLst>
          </p:cNvPr>
          <p:cNvSpPr>
            <a:spLocks noGrp="1"/>
          </p:cNvSpPr>
          <p:nvPr>
            <p:ph type="pic" sz="quarter" idx="11"/>
          </p:nvPr>
        </p:nvSpPr>
        <p:spPr/>
      </p:sp>
      <p:sp>
        <p:nvSpPr>
          <p:cNvPr id="4" name="Title 3">
            <a:extLst>
              <a:ext uri="{FF2B5EF4-FFF2-40B4-BE49-F238E27FC236}">
                <a16:creationId xmlns:a16="http://schemas.microsoft.com/office/drawing/2014/main" id="{2366F298-FFB3-FED4-3B7F-3BD8F679F332}"/>
              </a:ext>
            </a:extLst>
          </p:cNvPr>
          <p:cNvSpPr>
            <a:spLocks noGrp="1"/>
          </p:cNvSpPr>
          <p:nvPr>
            <p:ph type="title"/>
          </p:nvPr>
        </p:nvSpPr>
        <p:spPr>
          <a:xfrm>
            <a:off x="467547" y="410829"/>
            <a:ext cx="5472605" cy="246221"/>
          </a:xfrm>
        </p:spPr>
        <p:txBody>
          <a:bodyPr/>
          <a:lstStyle/>
          <a:p>
            <a:r>
              <a:rPr lang="en-GB" dirty="0"/>
              <a:t>I/O Device Code Field DC</a:t>
            </a:r>
          </a:p>
        </p:txBody>
      </p:sp>
      <p:sp>
        <p:nvSpPr>
          <p:cNvPr id="5" name="Content Placeholder 4">
            <a:extLst>
              <a:ext uri="{FF2B5EF4-FFF2-40B4-BE49-F238E27FC236}">
                <a16:creationId xmlns:a16="http://schemas.microsoft.com/office/drawing/2014/main" id="{7DBBEF0A-D4E6-93E5-08DE-D9418CD926CD}"/>
              </a:ext>
            </a:extLst>
          </p:cNvPr>
          <p:cNvSpPr>
            <a:spLocks noGrp="1"/>
          </p:cNvSpPr>
          <p:nvPr>
            <p:ph sz="half" idx="16"/>
          </p:nvPr>
        </p:nvSpPr>
        <p:spPr/>
        <p:txBody>
          <a:bodyPr/>
          <a:lstStyle/>
          <a:p>
            <a:r>
              <a:rPr lang="en-GB" dirty="0"/>
              <a:t>The device code is bits 3 through 9, for a total of 7 bits, 128 possible codes</a:t>
            </a:r>
          </a:p>
          <a:p>
            <a:r>
              <a:rPr lang="en-GB" dirty="0"/>
              <a:t>This is 3 octal digits, with the last digit being 4 or 0</a:t>
            </a:r>
          </a:p>
          <a:p>
            <a:r>
              <a:rPr lang="en-GB" dirty="0"/>
              <a:t>With a fixed device ID, the first 13 bits, bits 0 .. 12 are fixed</a:t>
            </a:r>
          </a:p>
          <a:p>
            <a:r>
              <a:rPr lang="en-GB" dirty="0"/>
              <a:t>PTR = Paper Tape Reader</a:t>
            </a:r>
          </a:p>
          <a:p>
            <a:endParaRPr lang="en-GB" dirty="0"/>
          </a:p>
          <a:p>
            <a:pPr lvl="1"/>
            <a:endParaRPr lang="en-GB" dirty="0"/>
          </a:p>
        </p:txBody>
      </p:sp>
      <p:graphicFrame>
        <p:nvGraphicFramePr>
          <p:cNvPr id="7" name="Content Placeholder 6">
            <a:extLst>
              <a:ext uri="{FF2B5EF4-FFF2-40B4-BE49-F238E27FC236}">
                <a16:creationId xmlns:a16="http://schemas.microsoft.com/office/drawing/2014/main" id="{3FAE1F5C-4DF2-9719-E6B7-017AE1884B7C}"/>
              </a:ext>
            </a:extLst>
          </p:cNvPr>
          <p:cNvGraphicFramePr>
            <a:graphicFrameLocks noGrp="1"/>
          </p:cNvGraphicFramePr>
          <p:nvPr>
            <p:ph sz="half" idx="17"/>
            <p:extLst>
              <p:ext uri="{D42A27DB-BD31-4B8C-83A1-F6EECF244321}">
                <p14:modId xmlns:p14="http://schemas.microsoft.com/office/powerpoint/2010/main" val="2397604768"/>
              </p:ext>
            </p:extLst>
          </p:nvPr>
        </p:nvGraphicFramePr>
        <p:xfrm>
          <a:off x="4858250" y="1121440"/>
          <a:ext cx="3824288" cy="3708400"/>
        </p:xfrm>
        <a:graphic>
          <a:graphicData uri="http://schemas.openxmlformats.org/drawingml/2006/table">
            <a:tbl>
              <a:tblPr firstRow="1" bandRow="1">
                <a:tableStyleId>{93296810-A885-4BE3-A3E7-6D5BEEA58F35}</a:tableStyleId>
              </a:tblPr>
              <a:tblGrid>
                <a:gridCol w="956072">
                  <a:extLst>
                    <a:ext uri="{9D8B030D-6E8A-4147-A177-3AD203B41FA5}">
                      <a16:colId xmlns:a16="http://schemas.microsoft.com/office/drawing/2014/main" val="2857928384"/>
                    </a:ext>
                  </a:extLst>
                </a:gridCol>
                <a:gridCol w="956072">
                  <a:extLst>
                    <a:ext uri="{9D8B030D-6E8A-4147-A177-3AD203B41FA5}">
                      <a16:colId xmlns:a16="http://schemas.microsoft.com/office/drawing/2014/main" val="2093176095"/>
                    </a:ext>
                  </a:extLst>
                </a:gridCol>
                <a:gridCol w="956072">
                  <a:extLst>
                    <a:ext uri="{9D8B030D-6E8A-4147-A177-3AD203B41FA5}">
                      <a16:colId xmlns:a16="http://schemas.microsoft.com/office/drawing/2014/main" val="2753989744"/>
                    </a:ext>
                  </a:extLst>
                </a:gridCol>
                <a:gridCol w="956072">
                  <a:extLst>
                    <a:ext uri="{9D8B030D-6E8A-4147-A177-3AD203B41FA5}">
                      <a16:colId xmlns:a16="http://schemas.microsoft.com/office/drawing/2014/main" val="4265843816"/>
                    </a:ext>
                  </a:extLst>
                </a:gridCol>
              </a:tblGrid>
              <a:tr h="370840">
                <a:tc>
                  <a:txBody>
                    <a:bodyPr/>
                    <a:lstStyle/>
                    <a:p>
                      <a:pPr algn="ctr"/>
                      <a:r>
                        <a:rPr lang="en-GB" sz="1400" dirty="0"/>
                        <a:t>Device</a:t>
                      </a:r>
                    </a:p>
                  </a:txBody>
                  <a:tcPr/>
                </a:tc>
                <a:tc>
                  <a:txBody>
                    <a:bodyPr/>
                    <a:lstStyle/>
                    <a:p>
                      <a:pPr algn="ctr"/>
                      <a:r>
                        <a:rPr lang="en-GB" sz="1400" dirty="0"/>
                        <a:t>Code</a:t>
                      </a:r>
                    </a:p>
                  </a:txBody>
                  <a:tcPr/>
                </a:tc>
                <a:tc>
                  <a:txBody>
                    <a:bodyPr/>
                    <a:lstStyle/>
                    <a:p>
                      <a:pPr algn="ctr"/>
                      <a:r>
                        <a:rPr lang="en-GB" sz="1400" dirty="0"/>
                        <a:t>Device</a:t>
                      </a:r>
                    </a:p>
                  </a:txBody>
                  <a:tcPr/>
                </a:tc>
                <a:tc>
                  <a:txBody>
                    <a:bodyPr/>
                    <a:lstStyle/>
                    <a:p>
                      <a:pPr algn="ctr"/>
                      <a:r>
                        <a:rPr lang="en-GB" sz="1400" dirty="0"/>
                        <a:t>Code</a:t>
                      </a:r>
                    </a:p>
                  </a:txBody>
                  <a:tcPr/>
                </a:tc>
                <a:extLst>
                  <a:ext uri="{0D108BD9-81ED-4DB2-BD59-A6C34878D82A}">
                    <a16:rowId xmlns:a16="http://schemas.microsoft.com/office/drawing/2014/main" val="3670888197"/>
                  </a:ext>
                </a:extLst>
              </a:tr>
              <a:tr h="370840">
                <a:tc>
                  <a:txBody>
                    <a:bodyPr/>
                    <a:lstStyle/>
                    <a:p>
                      <a:pPr algn="ctr"/>
                      <a:r>
                        <a:rPr lang="en-GB" sz="1400" dirty="0"/>
                        <a:t>APR</a:t>
                      </a:r>
                    </a:p>
                  </a:txBody>
                  <a:tcPr/>
                </a:tc>
                <a:tc>
                  <a:txBody>
                    <a:bodyPr/>
                    <a:lstStyle/>
                    <a:p>
                      <a:pPr algn="ctr"/>
                      <a:r>
                        <a:rPr lang="en-GB" sz="1400" dirty="0"/>
                        <a:t>000</a:t>
                      </a:r>
                    </a:p>
                  </a:txBody>
                  <a:tcPr/>
                </a:tc>
                <a:tc>
                  <a:txBody>
                    <a:bodyPr/>
                    <a:lstStyle/>
                    <a:p>
                      <a:pPr algn="ctr"/>
                      <a:r>
                        <a:rPr lang="en-GB" sz="1400" dirty="0"/>
                        <a:t>DSK</a:t>
                      </a:r>
                    </a:p>
                  </a:txBody>
                  <a:tcPr/>
                </a:tc>
                <a:tc>
                  <a:txBody>
                    <a:bodyPr/>
                    <a:lstStyle/>
                    <a:p>
                      <a:pPr algn="ctr"/>
                      <a:r>
                        <a:rPr lang="en-GB" sz="1400" dirty="0"/>
                        <a:t>170</a:t>
                      </a:r>
                    </a:p>
                  </a:txBody>
                  <a:tcPr/>
                </a:tc>
                <a:extLst>
                  <a:ext uri="{0D108BD9-81ED-4DB2-BD59-A6C34878D82A}">
                    <a16:rowId xmlns:a16="http://schemas.microsoft.com/office/drawing/2014/main" val="2285809032"/>
                  </a:ext>
                </a:extLst>
              </a:tr>
              <a:tr h="370840">
                <a:tc>
                  <a:txBody>
                    <a:bodyPr/>
                    <a:lstStyle/>
                    <a:p>
                      <a:pPr algn="ctr"/>
                      <a:r>
                        <a:rPr lang="en-GB" sz="1400" dirty="0"/>
                        <a:t>PI</a:t>
                      </a:r>
                    </a:p>
                  </a:txBody>
                  <a:tcPr/>
                </a:tc>
                <a:tc>
                  <a:txBody>
                    <a:bodyPr/>
                    <a:lstStyle/>
                    <a:p>
                      <a:pPr algn="ctr"/>
                      <a:r>
                        <a:rPr lang="en-GB" sz="1400" dirty="0"/>
                        <a:t>004</a:t>
                      </a:r>
                    </a:p>
                  </a:txBody>
                  <a:tcPr/>
                </a:tc>
                <a:tc>
                  <a:txBody>
                    <a:bodyPr/>
                    <a:lstStyle/>
                    <a:p>
                      <a:pPr algn="ctr"/>
                      <a:r>
                        <a:rPr lang="en-GB" sz="1400" dirty="0"/>
                        <a:t>DTC</a:t>
                      </a:r>
                    </a:p>
                  </a:txBody>
                  <a:tcPr/>
                </a:tc>
                <a:tc>
                  <a:txBody>
                    <a:bodyPr/>
                    <a:lstStyle/>
                    <a:p>
                      <a:pPr algn="ctr"/>
                      <a:r>
                        <a:rPr lang="en-GB" sz="1400" dirty="0"/>
                        <a:t>320</a:t>
                      </a:r>
                    </a:p>
                  </a:txBody>
                  <a:tcPr/>
                </a:tc>
                <a:extLst>
                  <a:ext uri="{0D108BD9-81ED-4DB2-BD59-A6C34878D82A}">
                    <a16:rowId xmlns:a16="http://schemas.microsoft.com/office/drawing/2014/main" val="629568321"/>
                  </a:ext>
                </a:extLst>
              </a:tr>
              <a:tr h="370840">
                <a:tc>
                  <a:txBody>
                    <a:bodyPr/>
                    <a:lstStyle/>
                    <a:p>
                      <a:pPr algn="ctr"/>
                      <a:r>
                        <a:rPr lang="en-GB" sz="1400" dirty="0"/>
                        <a:t>ADC</a:t>
                      </a:r>
                    </a:p>
                  </a:txBody>
                  <a:tcPr/>
                </a:tc>
                <a:tc>
                  <a:txBody>
                    <a:bodyPr/>
                    <a:lstStyle/>
                    <a:p>
                      <a:pPr algn="ctr"/>
                      <a:r>
                        <a:rPr lang="en-GB" sz="1400" dirty="0"/>
                        <a:t>024</a:t>
                      </a:r>
                    </a:p>
                  </a:txBody>
                  <a:tcPr/>
                </a:tc>
                <a:tc>
                  <a:txBody>
                    <a:bodyPr/>
                    <a:lstStyle/>
                    <a:p>
                      <a:pPr algn="ctr"/>
                      <a:r>
                        <a:rPr lang="en-GB" sz="1400" dirty="0"/>
                        <a:t>DTS</a:t>
                      </a:r>
                    </a:p>
                  </a:txBody>
                  <a:tcPr/>
                </a:tc>
                <a:tc>
                  <a:txBody>
                    <a:bodyPr/>
                    <a:lstStyle/>
                    <a:p>
                      <a:pPr algn="ctr"/>
                      <a:r>
                        <a:rPr lang="en-GB" sz="1400" dirty="0"/>
                        <a:t>324</a:t>
                      </a:r>
                    </a:p>
                  </a:txBody>
                  <a:tcPr/>
                </a:tc>
                <a:extLst>
                  <a:ext uri="{0D108BD9-81ED-4DB2-BD59-A6C34878D82A}">
                    <a16:rowId xmlns:a16="http://schemas.microsoft.com/office/drawing/2014/main" val="3283281173"/>
                  </a:ext>
                </a:extLst>
              </a:tr>
              <a:tr h="370840">
                <a:tc>
                  <a:txBody>
                    <a:bodyPr/>
                    <a:lstStyle/>
                    <a:p>
                      <a:pPr algn="ctr"/>
                      <a:r>
                        <a:rPr lang="en-GB" sz="1400" dirty="0"/>
                        <a:t>PTP</a:t>
                      </a:r>
                    </a:p>
                  </a:txBody>
                  <a:tcPr/>
                </a:tc>
                <a:tc>
                  <a:txBody>
                    <a:bodyPr/>
                    <a:lstStyle/>
                    <a:p>
                      <a:pPr algn="ctr"/>
                      <a:r>
                        <a:rPr lang="en-GB" sz="1400" dirty="0"/>
                        <a:t>100</a:t>
                      </a:r>
                    </a:p>
                  </a:txBody>
                  <a:tcPr/>
                </a:tc>
                <a:tc>
                  <a:txBody>
                    <a:bodyPr/>
                    <a:lstStyle/>
                    <a:p>
                      <a:pPr algn="ctr"/>
                      <a:r>
                        <a:rPr lang="en-GB" sz="1400" dirty="0"/>
                        <a:t>DLS</a:t>
                      </a:r>
                    </a:p>
                  </a:txBody>
                  <a:tcPr/>
                </a:tc>
                <a:tc>
                  <a:txBody>
                    <a:bodyPr/>
                    <a:lstStyle/>
                    <a:p>
                      <a:pPr algn="ctr"/>
                      <a:r>
                        <a:rPr lang="en-GB" sz="1400" dirty="0"/>
                        <a:t>240</a:t>
                      </a:r>
                    </a:p>
                  </a:txBody>
                  <a:tcPr/>
                </a:tc>
                <a:extLst>
                  <a:ext uri="{0D108BD9-81ED-4DB2-BD59-A6C34878D82A}">
                    <a16:rowId xmlns:a16="http://schemas.microsoft.com/office/drawing/2014/main" val="1044638685"/>
                  </a:ext>
                </a:extLst>
              </a:tr>
              <a:tr h="370840">
                <a:tc>
                  <a:txBody>
                    <a:bodyPr/>
                    <a:lstStyle/>
                    <a:p>
                      <a:pPr algn="ctr"/>
                      <a:r>
                        <a:rPr lang="en-GB" sz="1400" dirty="0"/>
                        <a:t>PTR</a:t>
                      </a:r>
                    </a:p>
                  </a:txBody>
                  <a:tcPr/>
                </a:tc>
                <a:tc>
                  <a:txBody>
                    <a:bodyPr/>
                    <a:lstStyle/>
                    <a:p>
                      <a:pPr algn="ctr"/>
                      <a:r>
                        <a:rPr lang="en-GB" sz="1400" dirty="0"/>
                        <a:t>104</a:t>
                      </a:r>
                    </a:p>
                  </a:txBody>
                  <a:tcPr/>
                </a:tc>
                <a:tc>
                  <a:txBody>
                    <a:bodyPr/>
                    <a:lstStyle/>
                    <a:p>
                      <a:pPr algn="ctr"/>
                      <a:r>
                        <a:rPr lang="en-GB" sz="1400" dirty="0"/>
                        <a:t>DC10B/E</a:t>
                      </a:r>
                    </a:p>
                  </a:txBody>
                  <a:tcPr/>
                </a:tc>
                <a:tc>
                  <a:txBody>
                    <a:bodyPr/>
                    <a:lstStyle/>
                    <a:p>
                      <a:pPr algn="ctr"/>
                      <a:r>
                        <a:rPr lang="en-GB" sz="1400" dirty="0"/>
                        <a:t>240</a:t>
                      </a:r>
                    </a:p>
                  </a:txBody>
                  <a:tcPr/>
                </a:tc>
                <a:extLst>
                  <a:ext uri="{0D108BD9-81ED-4DB2-BD59-A6C34878D82A}">
                    <a16:rowId xmlns:a16="http://schemas.microsoft.com/office/drawing/2014/main" val="37642660"/>
                  </a:ext>
                </a:extLst>
              </a:tr>
              <a:tr h="370840">
                <a:tc>
                  <a:txBody>
                    <a:bodyPr/>
                    <a:lstStyle/>
                    <a:p>
                      <a:pPr algn="ctr"/>
                      <a:r>
                        <a:rPr lang="en-GB" sz="1400" dirty="0"/>
                        <a:t>TTY</a:t>
                      </a:r>
                    </a:p>
                  </a:txBody>
                  <a:tcPr/>
                </a:tc>
                <a:tc>
                  <a:txBody>
                    <a:bodyPr/>
                    <a:lstStyle/>
                    <a:p>
                      <a:pPr algn="ctr"/>
                      <a:r>
                        <a:rPr lang="en-GB" sz="1400" dirty="0"/>
                        <a:t>120</a:t>
                      </a:r>
                    </a:p>
                  </a:txBody>
                  <a:tcPr/>
                </a:tc>
                <a:tc>
                  <a:txBody>
                    <a:bodyPr/>
                    <a:lstStyle/>
                    <a:p>
                      <a:pPr algn="ctr"/>
                      <a:r>
                        <a:rPr lang="en-GB" sz="1400" dirty="0"/>
                        <a:t>TMC</a:t>
                      </a:r>
                    </a:p>
                  </a:txBody>
                  <a:tcPr/>
                </a:tc>
                <a:tc>
                  <a:txBody>
                    <a:bodyPr/>
                    <a:lstStyle/>
                    <a:p>
                      <a:pPr algn="ctr"/>
                      <a:r>
                        <a:rPr lang="en-GB" sz="1400" dirty="0"/>
                        <a:t>340</a:t>
                      </a:r>
                    </a:p>
                  </a:txBody>
                  <a:tcPr/>
                </a:tc>
                <a:extLst>
                  <a:ext uri="{0D108BD9-81ED-4DB2-BD59-A6C34878D82A}">
                    <a16:rowId xmlns:a16="http://schemas.microsoft.com/office/drawing/2014/main" val="2679768471"/>
                  </a:ext>
                </a:extLst>
              </a:tr>
              <a:tr h="370840">
                <a:tc>
                  <a:txBody>
                    <a:bodyPr/>
                    <a:lstStyle/>
                    <a:p>
                      <a:pPr algn="ctr"/>
                      <a:r>
                        <a:rPr lang="en-GB" sz="1400" dirty="0"/>
                        <a:t>LPT</a:t>
                      </a:r>
                    </a:p>
                  </a:txBody>
                  <a:tcPr/>
                </a:tc>
                <a:tc>
                  <a:txBody>
                    <a:bodyPr/>
                    <a:lstStyle/>
                    <a:p>
                      <a:pPr algn="ctr"/>
                      <a:r>
                        <a:rPr lang="en-GB" sz="1400" dirty="0"/>
                        <a:t>124</a:t>
                      </a:r>
                    </a:p>
                  </a:txBody>
                  <a:tcPr/>
                </a:tc>
                <a:tc>
                  <a:txBody>
                    <a:bodyPr/>
                    <a:lstStyle/>
                    <a:p>
                      <a:pPr algn="ctr"/>
                      <a:r>
                        <a:rPr lang="en-GB" sz="1400" dirty="0"/>
                        <a:t>TMS</a:t>
                      </a:r>
                    </a:p>
                  </a:txBody>
                  <a:tcPr/>
                </a:tc>
                <a:tc>
                  <a:txBody>
                    <a:bodyPr/>
                    <a:lstStyle/>
                    <a:p>
                      <a:pPr algn="ctr"/>
                      <a:r>
                        <a:rPr lang="en-GB" sz="1400" dirty="0"/>
                        <a:t>344</a:t>
                      </a:r>
                    </a:p>
                  </a:txBody>
                  <a:tcPr/>
                </a:tc>
                <a:extLst>
                  <a:ext uri="{0D108BD9-81ED-4DB2-BD59-A6C34878D82A}">
                    <a16:rowId xmlns:a16="http://schemas.microsoft.com/office/drawing/2014/main" val="4212895763"/>
                  </a:ext>
                </a:extLst>
              </a:tr>
              <a:tr h="370840">
                <a:tc>
                  <a:txBody>
                    <a:bodyPr/>
                    <a:lstStyle/>
                    <a:p>
                      <a:pPr algn="ctr"/>
                      <a:r>
                        <a:rPr lang="en-GB" sz="1400" dirty="0"/>
                        <a:t>PLT</a:t>
                      </a:r>
                    </a:p>
                  </a:txBody>
                  <a:tcPr/>
                </a:tc>
                <a:tc>
                  <a:txBody>
                    <a:bodyPr/>
                    <a:lstStyle/>
                    <a:p>
                      <a:pPr algn="ctr"/>
                      <a:r>
                        <a:rPr lang="en-GB" sz="1400" dirty="0"/>
                        <a:t>140</a:t>
                      </a:r>
                    </a:p>
                  </a:txBody>
                  <a:tcPr/>
                </a:tc>
                <a:tc>
                  <a:txBody>
                    <a:bodyPr/>
                    <a:lstStyle/>
                    <a:p>
                      <a:pPr algn="ctr"/>
                      <a:r>
                        <a:rPr lang="en-GB" sz="1400" dirty="0"/>
                        <a:t>CCI</a:t>
                      </a:r>
                    </a:p>
                  </a:txBody>
                  <a:tcPr/>
                </a:tc>
                <a:tc>
                  <a:txBody>
                    <a:bodyPr/>
                    <a:lstStyle/>
                    <a:p>
                      <a:pPr algn="ctr"/>
                      <a:r>
                        <a:rPr lang="en-GB" sz="1400" dirty="0"/>
                        <a:t>014</a:t>
                      </a:r>
                    </a:p>
                  </a:txBody>
                  <a:tcPr/>
                </a:tc>
                <a:extLst>
                  <a:ext uri="{0D108BD9-81ED-4DB2-BD59-A6C34878D82A}">
                    <a16:rowId xmlns:a16="http://schemas.microsoft.com/office/drawing/2014/main" val="276046796"/>
                  </a:ext>
                </a:extLst>
              </a:tr>
              <a:tr h="370840">
                <a:tc>
                  <a:txBody>
                    <a:bodyPr/>
                    <a:lstStyle/>
                    <a:p>
                      <a:pPr algn="ctr"/>
                      <a:r>
                        <a:rPr lang="en-GB" sz="1400" dirty="0"/>
                        <a:t>CR</a:t>
                      </a:r>
                    </a:p>
                  </a:txBody>
                  <a:tcPr/>
                </a:tc>
                <a:tc>
                  <a:txBody>
                    <a:bodyPr/>
                    <a:lstStyle/>
                    <a:p>
                      <a:pPr algn="ctr"/>
                      <a:r>
                        <a:rPr lang="en-GB" sz="1400" dirty="0"/>
                        <a:t>150</a:t>
                      </a:r>
                    </a:p>
                  </a:txBody>
                  <a:tcPr/>
                </a:tc>
                <a:tc>
                  <a:txBody>
                    <a:bodyPr/>
                    <a:lstStyle/>
                    <a:p>
                      <a:pPr algn="ctr"/>
                      <a:endParaRPr lang="en-GB" sz="1400"/>
                    </a:p>
                  </a:txBody>
                  <a:tcPr/>
                </a:tc>
                <a:tc>
                  <a:txBody>
                    <a:bodyPr/>
                    <a:lstStyle/>
                    <a:p>
                      <a:pPr algn="ctr"/>
                      <a:endParaRPr lang="en-GB" sz="1400" dirty="0"/>
                    </a:p>
                  </a:txBody>
                  <a:tcPr/>
                </a:tc>
                <a:extLst>
                  <a:ext uri="{0D108BD9-81ED-4DB2-BD59-A6C34878D82A}">
                    <a16:rowId xmlns:a16="http://schemas.microsoft.com/office/drawing/2014/main" val="2900982572"/>
                  </a:ext>
                </a:extLst>
              </a:tr>
            </a:tbl>
          </a:graphicData>
        </a:graphic>
      </p:graphicFrame>
    </p:spTree>
    <p:extLst>
      <p:ext uri="{BB962C8B-B14F-4D97-AF65-F5344CB8AC3E}">
        <p14:creationId xmlns:p14="http://schemas.microsoft.com/office/powerpoint/2010/main" val="3880659549"/>
      </p:ext>
    </p:extLst>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D19AC52-ABBC-C792-E951-B46CFF4B6CA5}"/>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E2498F19-E588-C394-D215-DB86076892E1}"/>
              </a:ext>
            </a:extLst>
          </p:cNvPr>
          <p:cNvSpPr>
            <a:spLocks noGrp="1"/>
          </p:cNvSpPr>
          <p:nvPr>
            <p:ph type="pic" sz="quarter" idx="11"/>
          </p:nvPr>
        </p:nvSpPr>
        <p:spPr/>
      </p:sp>
      <p:sp>
        <p:nvSpPr>
          <p:cNvPr id="4" name="Title 3">
            <a:extLst>
              <a:ext uri="{FF2B5EF4-FFF2-40B4-BE49-F238E27FC236}">
                <a16:creationId xmlns:a16="http://schemas.microsoft.com/office/drawing/2014/main" id="{557356FC-04FB-6576-DB3B-8E42CE51B337}"/>
              </a:ext>
            </a:extLst>
          </p:cNvPr>
          <p:cNvSpPr>
            <a:spLocks noGrp="1"/>
          </p:cNvSpPr>
          <p:nvPr>
            <p:ph type="title"/>
          </p:nvPr>
        </p:nvSpPr>
        <p:spPr>
          <a:xfrm>
            <a:off x="467547" y="410829"/>
            <a:ext cx="5472605" cy="246221"/>
          </a:xfrm>
        </p:spPr>
        <p:txBody>
          <a:bodyPr/>
          <a:lstStyle/>
          <a:p>
            <a:r>
              <a:rPr lang="en-GB" dirty="0"/>
              <a:t>Move [X,,Y]</a:t>
            </a:r>
          </a:p>
        </p:txBody>
      </p:sp>
      <p:sp>
        <p:nvSpPr>
          <p:cNvPr id="5" name="Content Placeholder 4">
            <a:extLst>
              <a:ext uri="{FF2B5EF4-FFF2-40B4-BE49-F238E27FC236}">
                <a16:creationId xmlns:a16="http://schemas.microsoft.com/office/drawing/2014/main" id="{0F3D1168-610F-E70C-3030-F87E929B0CDF}"/>
              </a:ext>
            </a:extLst>
          </p:cNvPr>
          <p:cNvSpPr>
            <a:spLocks noGrp="1"/>
          </p:cNvSpPr>
          <p:nvPr>
            <p:ph sz="half" idx="16"/>
          </p:nvPr>
        </p:nvSpPr>
        <p:spPr/>
        <p:txBody>
          <a:bodyPr>
            <a:normAutofit fontScale="77500" lnSpcReduction="20000"/>
          </a:bodyPr>
          <a:lstStyle/>
          <a:p>
            <a:r>
              <a:rPr lang="en-GB" dirty="0">
                <a:solidFill>
                  <a:schemeClr val="tx1"/>
                </a:solidFill>
              </a:rPr>
              <a:t>There are four official ways to use Move, but also there is a fifth way as well provided by the macro assembler</a:t>
            </a:r>
          </a:p>
          <a:p>
            <a:r>
              <a:rPr lang="en-GB" dirty="0">
                <a:solidFill>
                  <a:schemeClr val="tx1"/>
                </a:solidFill>
              </a:rPr>
              <a:t>MOVE can load an immediate half word value using </a:t>
            </a:r>
            <a:r>
              <a:rPr lang="en-GB" b="1" dirty="0">
                <a:solidFill>
                  <a:schemeClr val="accent6">
                    <a:lumMod val="50000"/>
                  </a:schemeClr>
                </a:solidFill>
              </a:rPr>
              <a:t>MOVEI </a:t>
            </a:r>
            <a:r>
              <a:rPr lang="en-GB" b="1" i="1" dirty="0">
                <a:solidFill>
                  <a:schemeClr val="accent6">
                    <a:lumMod val="50000"/>
                  </a:schemeClr>
                </a:solidFill>
              </a:rPr>
              <a:t>AC</a:t>
            </a:r>
            <a:r>
              <a:rPr lang="en-GB" b="1" dirty="0">
                <a:solidFill>
                  <a:schemeClr val="accent6">
                    <a:lumMod val="50000"/>
                  </a:schemeClr>
                </a:solidFill>
              </a:rPr>
              <a:t>, </a:t>
            </a:r>
            <a:r>
              <a:rPr lang="en-GB" b="1" i="1" dirty="0">
                <a:solidFill>
                  <a:schemeClr val="accent6">
                    <a:lumMod val="50000"/>
                  </a:schemeClr>
                </a:solidFill>
              </a:rPr>
              <a:t>VALUE</a:t>
            </a:r>
          </a:p>
          <a:p>
            <a:r>
              <a:rPr lang="en-GB" dirty="0">
                <a:solidFill>
                  <a:schemeClr val="tx1"/>
                </a:solidFill>
              </a:rPr>
              <a:t>MOVE can load from memory using</a:t>
            </a:r>
            <a:r>
              <a:rPr lang="en-GB" dirty="0">
                <a:solidFill>
                  <a:schemeClr val="accent6">
                    <a:lumMod val="50000"/>
                  </a:schemeClr>
                </a:solidFill>
              </a:rPr>
              <a:t> </a:t>
            </a:r>
            <a:r>
              <a:rPr lang="en-GB" b="1" dirty="0">
                <a:solidFill>
                  <a:schemeClr val="accent6">
                    <a:lumMod val="50000"/>
                  </a:schemeClr>
                </a:solidFill>
              </a:rPr>
              <a:t>MOVE </a:t>
            </a:r>
            <a:r>
              <a:rPr lang="en-GB" b="1" i="1" dirty="0">
                <a:solidFill>
                  <a:schemeClr val="accent6">
                    <a:lumMod val="50000"/>
                  </a:schemeClr>
                </a:solidFill>
              </a:rPr>
              <a:t>AC</a:t>
            </a:r>
            <a:r>
              <a:rPr lang="en-GB" b="1" dirty="0">
                <a:solidFill>
                  <a:schemeClr val="accent6">
                    <a:lumMod val="50000"/>
                  </a:schemeClr>
                </a:solidFill>
              </a:rPr>
              <a:t>, </a:t>
            </a:r>
            <a:r>
              <a:rPr lang="en-GB" b="1" i="1" dirty="0">
                <a:solidFill>
                  <a:schemeClr val="accent6">
                    <a:lumMod val="50000"/>
                  </a:schemeClr>
                </a:solidFill>
              </a:rPr>
              <a:t>EA</a:t>
            </a:r>
          </a:p>
          <a:p>
            <a:r>
              <a:rPr lang="en-GB" dirty="0">
                <a:solidFill>
                  <a:schemeClr val="tx1"/>
                </a:solidFill>
              </a:rPr>
              <a:t>The macro assembler can also load an immediate full word, from an address in memory provided by the assembler, of type </a:t>
            </a:r>
            <a:r>
              <a:rPr lang="en-GB" b="1" dirty="0">
                <a:solidFill>
                  <a:schemeClr val="accent6">
                    <a:lumMod val="50000"/>
                  </a:schemeClr>
                </a:solidFill>
              </a:rPr>
              <a:t>MOVE </a:t>
            </a:r>
            <a:r>
              <a:rPr lang="en-GB" b="1" i="1" dirty="0">
                <a:solidFill>
                  <a:schemeClr val="accent6">
                    <a:lumMod val="50000"/>
                  </a:schemeClr>
                </a:solidFill>
              </a:rPr>
              <a:t>AC</a:t>
            </a:r>
            <a:r>
              <a:rPr lang="en-GB" b="1" dirty="0">
                <a:solidFill>
                  <a:schemeClr val="accent6">
                    <a:lumMod val="50000"/>
                  </a:schemeClr>
                </a:solidFill>
              </a:rPr>
              <a:t>, [</a:t>
            </a:r>
            <a:r>
              <a:rPr lang="en-GB" b="1" i="1" dirty="0">
                <a:solidFill>
                  <a:schemeClr val="accent6">
                    <a:lumMod val="50000"/>
                  </a:schemeClr>
                </a:solidFill>
              </a:rPr>
              <a:t>X</a:t>
            </a:r>
            <a:r>
              <a:rPr lang="en-GB" b="1" dirty="0">
                <a:solidFill>
                  <a:schemeClr val="accent6">
                    <a:lumMod val="50000"/>
                  </a:schemeClr>
                </a:solidFill>
              </a:rPr>
              <a:t>,,</a:t>
            </a:r>
            <a:r>
              <a:rPr lang="en-GB" b="1" i="1" dirty="0">
                <a:solidFill>
                  <a:schemeClr val="accent6">
                    <a:lumMod val="50000"/>
                  </a:schemeClr>
                </a:solidFill>
              </a:rPr>
              <a:t>Y</a:t>
            </a:r>
            <a:r>
              <a:rPr lang="en-GB" b="1" dirty="0">
                <a:solidFill>
                  <a:schemeClr val="accent6">
                    <a:lumMod val="50000"/>
                  </a:schemeClr>
                </a:solidFill>
              </a:rPr>
              <a:t>]</a:t>
            </a:r>
            <a:r>
              <a:rPr lang="en-GB" dirty="0">
                <a:solidFill>
                  <a:schemeClr val="tx1"/>
                </a:solidFill>
              </a:rPr>
              <a:t>, where X and Y are two halves of a full word of that underlying memory location</a:t>
            </a:r>
          </a:p>
          <a:p>
            <a:endParaRPr lang="en-GB" dirty="0"/>
          </a:p>
        </p:txBody>
      </p:sp>
      <p:graphicFrame>
        <p:nvGraphicFramePr>
          <p:cNvPr id="7" name="Content Placeholder 8">
            <a:extLst>
              <a:ext uri="{FF2B5EF4-FFF2-40B4-BE49-F238E27FC236}">
                <a16:creationId xmlns:a16="http://schemas.microsoft.com/office/drawing/2014/main" id="{30A90FF0-6DC8-5125-6E55-1F588E8B9AB9}"/>
              </a:ext>
            </a:extLst>
          </p:cNvPr>
          <p:cNvGraphicFramePr>
            <a:graphicFrameLocks noGrp="1"/>
          </p:cNvGraphicFramePr>
          <p:nvPr>
            <p:ph sz="half" idx="17"/>
            <p:extLst>
              <p:ext uri="{D42A27DB-BD31-4B8C-83A1-F6EECF244321}">
                <p14:modId xmlns:p14="http://schemas.microsoft.com/office/powerpoint/2010/main" val="2434594601"/>
              </p:ext>
            </p:extLst>
          </p:nvPr>
        </p:nvGraphicFramePr>
        <p:xfrm>
          <a:off x="4572000" y="1293813"/>
          <a:ext cx="3824288" cy="3724275"/>
        </p:xfrm>
        <a:graphic>
          <a:graphicData uri="http://schemas.openxmlformats.org/drawingml/2006/table">
            <a:tbl>
              <a:tblPr firstRow="1" bandRow="1">
                <a:tableStyleId>{93296810-A885-4BE3-A3E7-6D5BEEA58F35}</a:tableStyleId>
              </a:tblPr>
              <a:tblGrid>
                <a:gridCol w="841572">
                  <a:extLst>
                    <a:ext uri="{9D8B030D-6E8A-4147-A177-3AD203B41FA5}">
                      <a16:colId xmlns:a16="http://schemas.microsoft.com/office/drawing/2014/main" val="2979840890"/>
                    </a:ext>
                  </a:extLst>
                </a:gridCol>
                <a:gridCol w="776835">
                  <a:extLst>
                    <a:ext uri="{9D8B030D-6E8A-4147-A177-3AD203B41FA5}">
                      <a16:colId xmlns:a16="http://schemas.microsoft.com/office/drawing/2014/main" val="2281028782"/>
                    </a:ext>
                  </a:extLst>
                </a:gridCol>
                <a:gridCol w="2205882">
                  <a:extLst>
                    <a:ext uri="{9D8B030D-6E8A-4147-A177-3AD203B41FA5}">
                      <a16:colId xmlns:a16="http://schemas.microsoft.com/office/drawing/2014/main" val="251220344"/>
                    </a:ext>
                  </a:extLst>
                </a:gridCol>
              </a:tblGrid>
              <a:tr h="370840">
                <a:tc>
                  <a:txBody>
                    <a:bodyPr/>
                    <a:lstStyle/>
                    <a:p>
                      <a:pPr algn="ctr"/>
                      <a:r>
                        <a:rPr lang="en-GB" sz="1400" dirty="0"/>
                        <a:t>Code</a:t>
                      </a:r>
                    </a:p>
                  </a:txBody>
                  <a:tcPr/>
                </a:tc>
                <a:tc>
                  <a:txBody>
                    <a:bodyPr/>
                    <a:lstStyle/>
                    <a:p>
                      <a:pPr algn="ctr"/>
                      <a:r>
                        <a:rPr lang="en-GB" sz="1400" dirty="0"/>
                        <a:t>Value</a:t>
                      </a:r>
                    </a:p>
                  </a:txBody>
                  <a:tcPr/>
                </a:tc>
                <a:tc>
                  <a:txBody>
                    <a:bodyPr/>
                    <a:lstStyle/>
                    <a:p>
                      <a:r>
                        <a:rPr lang="en-GB" sz="1400" dirty="0"/>
                        <a:t>Direction</a:t>
                      </a:r>
                    </a:p>
                  </a:txBody>
                  <a:tcPr/>
                </a:tc>
                <a:extLst>
                  <a:ext uri="{0D108BD9-81ED-4DB2-BD59-A6C34878D82A}">
                    <a16:rowId xmlns:a16="http://schemas.microsoft.com/office/drawing/2014/main" val="2493430334"/>
                  </a:ext>
                </a:extLst>
              </a:tr>
              <a:tr h="370840">
                <a:tc>
                  <a:txBody>
                    <a:bodyPr/>
                    <a:lstStyle/>
                    <a:p>
                      <a:pPr algn="ctr"/>
                      <a:r>
                        <a:rPr lang="en-GB" sz="1400" dirty="0"/>
                        <a:t>(none)</a:t>
                      </a:r>
                    </a:p>
                  </a:txBody>
                  <a:tcPr/>
                </a:tc>
                <a:tc>
                  <a:txBody>
                    <a:bodyPr/>
                    <a:lstStyle/>
                    <a:p>
                      <a:pPr algn="ctr"/>
                      <a:r>
                        <a:rPr lang="en-GB" sz="1400" dirty="0"/>
                        <a:t>0</a:t>
                      </a:r>
                    </a:p>
                  </a:txBody>
                  <a:tcPr/>
                </a:tc>
                <a:tc>
                  <a:txBody>
                    <a:bodyPr/>
                    <a:lstStyle/>
                    <a:p>
                      <a:r>
                        <a:rPr lang="en-GB" sz="1400" dirty="0"/>
                        <a:t>Memory -&gt; Accum</a:t>
                      </a:r>
                    </a:p>
                  </a:txBody>
                  <a:tcPr/>
                </a:tc>
                <a:extLst>
                  <a:ext uri="{0D108BD9-81ED-4DB2-BD59-A6C34878D82A}">
                    <a16:rowId xmlns:a16="http://schemas.microsoft.com/office/drawing/2014/main" val="2790051064"/>
                  </a:ext>
                </a:extLst>
              </a:tr>
              <a:tr h="370840">
                <a:tc>
                  <a:txBody>
                    <a:bodyPr/>
                    <a:lstStyle/>
                    <a:p>
                      <a:pPr algn="ctr"/>
                      <a:r>
                        <a:rPr lang="en-GB" sz="1400" dirty="0"/>
                        <a:t>(none)</a:t>
                      </a:r>
                    </a:p>
                  </a:txBody>
                  <a:tcPr/>
                </a:tc>
                <a:tc>
                  <a:txBody>
                    <a:bodyPr/>
                    <a:lstStyle/>
                    <a:p>
                      <a:pPr algn="ctr"/>
                      <a:r>
                        <a:rPr lang="en-GB" sz="1400" dirty="0"/>
                        <a:t>0</a:t>
                      </a:r>
                    </a:p>
                  </a:txBody>
                  <a:tcPr/>
                </a:tc>
                <a:tc>
                  <a:txBody>
                    <a:bodyPr/>
                    <a:lstStyle/>
                    <a:p>
                      <a:r>
                        <a:rPr lang="en-GB" sz="1400" dirty="0"/>
                        <a:t>[X,,Y] -&gt; Accum</a:t>
                      </a:r>
                    </a:p>
                  </a:txBody>
                  <a:tcPr/>
                </a:tc>
                <a:extLst>
                  <a:ext uri="{0D108BD9-81ED-4DB2-BD59-A6C34878D82A}">
                    <a16:rowId xmlns:a16="http://schemas.microsoft.com/office/drawing/2014/main" val="2216506435"/>
                  </a:ext>
                </a:extLst>
              </a:tr>
              <a:tr h="370840">
                <a:tc>
                  <a:txBody>
                    <a:bodyPr/>
                    <a:lstStyle/>
                    <a:p>
                      <a:pPr algn="ctr"/>
                      <a:r>
                        <a:rPr lang="en-GB" sz="1400" dirty="0"/>
                        <a:t>I</a:t>
                      </a:r>
                    </a:p>
                  </a:txBody>
                  <a:tcPr/>
                </a:tc>
                <a:tc>
                  <a:txBody>
                    <a:bodyPr/>
                    <a:lstStyle/>
                    <a:p>
                      <a:pPr algn="ctr"/>
                      <a:r>
                        <a:rPr lang="en-GB" sz="1400" dirty="0"/>
                        <a:t>1</a:t>
                      </a:r>
                    </a:p>
                  </a:txBody>
                  <a:tcPr/>
                </a:tc>
                <a:tc>
                  <a:txBody>
                    <a:bodyPr/>
                    <a:lstStyle/>
                    <a:p>
                      <a:r>
                        <a:rPr lang="en-GB" sz="1400" dirty="0"/>
                        <a:t>Value -&gt; Accum</a:t>
                      </a:r>
                    </a:p>
                  </a:txBody>
                  <a:tcPr/>
                </a:tc>
                <a:extLst>
                  <a:ext uri="{0D108BD9-81ED-4DB2-BD59-A6C34878D82A}">
                    <a16:rowId xmlns:a16="http://schemas.microsoft.com/office/drawing/2014/main" val="3880048644"/>
                  </a:ext>
                </a:extLst>
              </a:tr>
              <a:tr h="370840">
                <a:tc>
                  <a:txBody>
                    <a:bodyPr/>
                    <a:lstStyle/>
                    <a:p>
                      <a:pPr algn="ctr"/>
                      <a:r>
                        <a:rPr lang="en-GB" sz="1400" dirty="0"/>
                        <a:t>M</a:t>
                      </a:r>
                    </a:p>
                  </a:txBody>
                  <a:tcPr/>
                </a:tc>
                <a:tc>
                  <a:txBody>
                    <a:bodyPr/>
                    <a:lstStyle/>
                    <a:p>
                      <a:pPr algn="ctr"/>
                      <a:r>
                        <a:rPr lang="en-GB" sz="1400" dirty="0"/>
                        <a:t>2</a:t>
                      </a:r>
                    </a:p>
                  </a:txBody>
                  <a:tcPr/>
                </a:tc>
                <a:tc>
                  <a:txBody>
                    <a:bodyPr/>
                    <a:lstStyle/>
                    <a:p>
                      <a:r>
                        <a:rPr lang="en-GB" sz="1400" dirty="0"/>
                        <a:t>Accum -&gt; Memory</a:t>
                      </a:r>
                    </a:p>
                  </a:txBody>
                  <a:tcPr/>
                </a:tc>
                <a:extLst>
                  <a:ext uri="{0D108BD9-81ED-4DB2-BD59-A6C34878D82A}">
                    <a16:rowId xmlns:a16="http://schemas.microsoft.com/office/drawing/2014/main" val="2406707160"/>
                  </a:ext>
                </a:extLst>
              </a:tr>
              <a:tr h="370840">
                <a:tc>
                  <a:txBody>
                    <a:bodyPr/>
                    <a:lstStyle/>
                    <a:p>
                      <a:pPr algn="ctr"/>
                      <a:r>
                        <a:rPr lang="en-GB" sz="1400" dirty="0"/>
                        <a:t>S / B</a:t>
                      </a:r>
                    </a:p>
                  </a:txBody>
                  <a:tcPr/>
                </a:tc>
                <a:tc>
                  <a:txBody>
                    <a:bodyPr/>
                    <a:lstStyle/>
                    <a:p>
                      <a:pPr algn="ctr"/>
                      <a:r>
                        <a:rPr lang="en-GB" sz="1400" dirty="0"/>
                        <a:t>3</a:t>
                      </a:r>
                    </a:p>
                  </a:txBody>
                  <a:tcPr/>
                </a:tc>
                <a:tc>
                  <a:txBody>
                    <a:bodyPr/>
                    <a:lstStyle/>
                    <a:p>
                      <a:r>
                        <a:rPr lang="en-GB" sz="1400" dirty="0"/>
                        <a:t>Memory -&gt; Memory (and Accum if non zero)</a:t>
                      </a:r>
                    </a:p>
                  </a:txBody>
                  <a:tcPr/>
                </a:tc>
                <a:extLst>
                  <a:ext uri="{0D108BD9-81ED-4DB2-BD59-A6C34878D82A}">
                    <a16:rowId xmlns:a16="http://schemas.microsoft.com/office/drawing/2014/main" val="1698031803"/>
                  </a:ext>
                </a:extLst>
              </a:tr>
            </a:tbl>
          </a:graphicData>
        </a:graphic>
      </p:graphicFrame>
    </p:spTree>
    <p:extLst>
      <p:ext uri="{BB962C8B-B14F-4D97-AF65-F5344CB8AC3E}">
        <p14:creationId xmlns:p14="http://schemas.microsoft.com/office/powerpoint/2010/main" val="1728162848"/>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9ACCC6F-9E62-9DDA-0391-BE9E3AEFA93F}"/>
              </a:ext>
            </a:extLst>
          </p:cNvPr>
          <p:cNvSpPr>
            <a:spLocks noGrp="1"/>
          </p:cNvSpPr>
          <p:nvPr>
            <p:ph type="title"/>
          </p:nvPr>
        </p:nvSpPr>
        <p:spPr/>
        <p:txBody>
          <a:bodyPr/>
          <a:lstStyle/>
          <a:p>
            <a:r>
              <a:rPr lang="en-GB" dirty="0"/>
              <a:t>Using ITS</a:t>
            </a:r>
          </a:p>
        </p:txBody>
      </p:sp>
    </p:spTree>
    <p:extLst>
      <p:ext uri="{BB962C8B-B14F-4D97-AF65-F5344CB8AC3E}">
        <p14:creationId xmlns:p14="http://schemas.microsoft.com/office/powerpoint/2010/main" val="1643149436"/>
      </p:ext>
    </p:extLst>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D8548CE-47AD-4E72-68D1-3ABB50ED869E}"/>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F78BD6EE-5C77-0B3C-7862-F2D4BC015D76}"/>
              </a:ext>
            </a:extLst>
          </p:cNvPr>
          <p:cNvSpPr>
            <a:spLocks noGrp="1"/>
          </p:cNvSpPr>
          <p:nvPr>
            <p:ph type="pic" sz="quarter" idx="11"/>
          </p:nvPr>
        </p:nvSpPr>
        <p:spPr/>
      </p:sp>
      <p:sp>
        <p:nvSpPr>
          <p:cNvPr id="4" name="Title 3">
            <a:extLst>
              <a:ext uri="{FF2B5EF4-FFF2-40B4-BE49-F238E27FC236}">
                <a16:creationId xmlns:a16="http://schemas.microsoft.com/office/drawing/2014/main" id="{75EBF941-FEAB-136C-1A1E-767A8600E0AB}"/>
              </a:ext>
            </a:extLst>
          </p:cNvPr>
          <p:cNvSpPr>
            <a:spLocks noGrp="1"/>
          </p:cNvSpPr>
          <p:nvPr>
            <p:ph type="title"/>
          </p:nvPr>
        </p:nvSpPr>
        <p:spPr>
          <a:xfrm>
            <a:off x="467547" y="410829"/>
            <a:ext cx="5472605" cy="246221"/>
          </a:xfrm>
        </p:spPr>
        <p:txBody>
          <a:bodyPr/>
          <a:lstStyle/>
          <a:p>
            <a:r>
              <a:rPr lang="en-GB" dirty="0"/>
              <a:t>Blocks</a:t>
            </a:r>
          </a:p>
        </p:txBody>
      </p:sp>
      <p:sp>
        <p:nvSpPr>
          <p:cNvPr id="5" name="Content Placeholder 4">
            <a:extLst>
              <a:ext uri="{FF2B5EF4-FFF2-40B4-BE49-F238E27FC236}">
                <a16:creationId xmlns:a16="http://schemas.microsoft.com/office/drawing/2014/main" id="{1EC680D8-DFE4-9FE5-DD60-3A78F1FBB1FE}"/>
              </a:ext>
            </a:extLst>
          </p:cNvPr>
          <p:cNvSpPr>
            <a:spLocks noGrp="1"/>
          </p:cNvSpPr>
          <p:nvPr>
            <p:ph sz="half" idx="16"/>
          </p:nvPr>
        </p:nvSpPr>
        <p:spPr/>
        <p:txBody>
          <a:bodyPr/>
          <a:lstStyle/>
          <a:p>
            <a:r>
              <a:rPr lang="en-GB" dirty="0"/>
              <a:t>A block is defined using </a:t>
            </a:r>
            <a:r>
              <a:rPr lang="en-GB" b="1" dirty="0">
                <a:solidFill>
                  <a:schemeClr val="accent6">
                    <a:lumMod val="50000"/>
                  </a:schemeClr>
                </a:solidFill>
              </a:rPr>
              <a:t>BLOCK</a:t>
            </a:r>
          </a:p>
          <a:p>
            <a:r>
              <a:rPr lang="en-GB" dirty="0"/>
              <a:t>The format is </a:t>
            </a:r>
            <a:r>
              <a:rPr lang="en-GB" b="1" i="1" dirty="0">
                <a:solidFill>
                  <a:schemeClr val="accent6">
                    <a:lumMod val="50000"/>
                  </a:schemeClr>
                </a:solidFill>
              </a:rPr>
              <a:t>LABEL</a:t>
            </a:r>
            <a:r>
              <a:rPr lang="en-GB" b="1" dirty="0">
                <a:solidFill>
                  <a:schemeClr val="accent6">
                    <a:lumMod val="50000"/>
                  </a:schemeClr>
                </a:solidFill>
              </a:rPr>
              <a:t>:     BLOCK </a:t>
            </a:r>
            <a:r>
              <a:rPr lang="en-GB" b="1" i="1" dirty="0">
                <a:solidFill>
                  <a:schemeClr val="accent6">
                    <a:lumMod val="50000"/>
                  </a:schemeClr>
                </a:solidFill>
              </a:rPr>
              <a:t>N</a:t>
            </a:r>
          </a:p>
          <a:p>
            <a:r>
              <a:rPr lang="en-GB" dirty="0">
                <a:solidFill>
                  <a:schemeClr val="accent6">
                    <a:lumMod val="50000"/>
                  </a:schemeClr>
                </a:solidFill>
              </a:rPr>
              <a:t>This reserves N words of memory, between </a:t>
            </a:r>
            <a:r>
              <a:rPr lang="en-GB" i="1" dirty="0">
                <a:solidFill>
                  <a:schemeClr val="accent6">
                    <a:lumMod val="50000"/>
                  </a:schemeClr>
                </a:solidFill>
              </a:rPr>
              <a:t>LABEL</a:t>
            </a:r>
            <a:r>
              <a:rPr lang="en-GB" dirty="0">
                <a:solidFill>
                  <a:schemeClr val="accent6">
                    <a:lumMod val="50000"/>
                  </a:schemeClr>
                </a:solidFill>
              </a:rPr>
              <a:t> and </a:t>
            </a:r>
            <a:r>
              <a:rPr lang="en-GB" i="1" dirty="0">
                <a:solidFill>
                  <a:schemeClr val="accent6">
                    <a:lumMod val="50000"/>
                  </a:schemeClr>
                </a:solidFill>
              </a:rPr>
              <a:t>LABEL</a:t>
            </a:r>
            <a:r>
              <a:rPr lang="en-GB" dirty="0">
                <a:solidFill>
                  <a:schemeClr val="accent6">
                    <a:lumMod val="50000"/>
                  </a:schemeClr>
                </a:solidFill>
              </a:rPr>
              <a:t>+(</a:t>
            </a:r>
            <a:r>
              <a:rPr lang="en-GB" i="1" dirty="0">
                <a:solidFill>
                  <a:schemeClr val="accent6">
                    <a:lumMod val="50000"/>
                  </a:schemeClr>
                </a:solidFill>
              </a:rPr>
              <a:t>N</a:t>
            </a:r>
            <a:r>
              <a:rPr lang="en-GB" dirty="0">
                <a:solidFill>
                  <a:schemeClr val="accent6">
                    <a:lumMod val="50000"/>
                  </a:schemeClr>
                </a:solidFill>
              </a:rPr>
              <a:t>-1), which can be accessed as a table using the </a:t>
            </a:r>
            <a:r>
              <a:rPr lang="en-GB" i="1" dirty="0">
                <a:solidFill>
                  <a:schemeClr val="accent6">
                    <a:lumMod val="50000"/>
                  </a:schemeClr>
                </a:solidFill>
              </a:rPr>
              <a:t>LABEL</a:t>
            </a:r>
            <a:r>
              <a:rPr lang="en-GB" dirty="0">
                <a:solidFill>
                  <a:schemeClr val="accent6">
                    <a:lumMod val="50000"/>
                  </a:schemeClr>
                </a:solidFill>
              </a:rPr>
              <a:t> address</a:t>
            </a:r>
          </a:p>
          <a:p>
            <a:r>
              <a:rPr lang="en-GB" dirty="0">
                <a:solidFill>
                  <a:schemeClr val="accent6">
                    <a:lumMod val="50000"/>
                  </a:schemeClr>
                </a:solidFill>
              </a:rPr>
              <a:t>The block is usually defined at the end of the code, after the code which terminates the program</a:t>
            </a:r>
          </a:p>
          <a:p>
            <a:endParaRPr lang="en-GB" dirty="0">
              <a:solidFill>
                <a:schemeClr val="tx1"/>
              </a:solidFill>
            </a:endParaRPr>
          </a:p>
        </p:txBody>
      </p:sp>
      <p:sp>
        <p:nvSpPr>
          <p:cNvPr id="7" name="Rectangle: Rounded Corners 6">
            <a:extLst>
              <a:ext uri="{FF2B5EF4-FFF2-40B4-BE49-F238E27FC236}">
                <a16:creationId xmlns:a16="http://schemas.microsoft.com/office/drawing/2014/main" id="{95D1D65E-72A0-2FA9-D2D9-4573CA03A25F}"/>
              </a:ext>
            </a:extLst>
          </p:cNvPr>
          <p:cNvSpPr/>
          <p:nvPr/>
        </p:nvSpPr>
        <p:spPr>
          <a:xfrm>
            <a:off x="6433167" y="2867586"/>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8" name="Rectangle: Rounded Corners 7">
            <a:extLst>
              <a:ext uri="{FF2B5EF4-FFF2-40B4-BE49-F238E27FC236}">
                <a16:creationId xmlns:a16="http://schemas.microsoft.com/office/drawing/2014/main" id="{AC4F9079-535B-026A-D498-AA61024D67E4}"/>
              </a:ext>
            </a:extLst>
          </p:cNvPr>
          <p:cNvSpPr/>
          <p:nvPr/>
        </p:nvSpPr>
        <p:spPr>
          <a:xfrm>
            <a:off x="6433167" y="2291703"/>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9" name="Rectangle: Rounded Corners 8">
            <a:extLst>
              <a:ext uri="{FF2B5EF4-FFF2-40B4-BE49-F238E27FC236}">
                <a16:creationId xmlns:a16="http://schemas.microsoft.com/office/drawing/2014/main" id="{D23EDF27-2847-4471-0B35-A621B9D9CC0B}"/>
              </a:ext>
            </a:extLst>
          </p:cNvPr>
          <p:cNvSpPr/>
          <p:nvPr/>
        </p:nvSpPr>
        <p:spPr>
          <a:xfrm>
            <a:off x="6433167" y="3443469"/>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0" name="Rectangle: Rounded Corners 9">
            <a:extLst>
              <a:ext uri="{FF2B5EF4-FFF2-40B4-BE49-F238E27FC236}">
                <a16:creationId xmlns:a16="http://schemas.microsoft.com/office/drawing/2014/main" id="{1C1EA478-904C-601D-52E9-6FF419CA3CB1}"/>
              </a:ext>
            </a:extLst>
          </p:cNvPr>
          <p:cNvSpPr/>
          <p:nvPr/>
        </p:nvSpPr>
        <p:spPr>
          <a:xfrm>
            <a:off x="6423726" y="1714536"/>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11" name="Rectangle: Rounded Corners 10">
            <a:extLst>
              <a:ext uri="{FF2B5EF4-FFF2-40B4-BE49-F238E27FC236}">
                <a16:creationId xmlns:a16="http://schemas.microsoft.com/office/drawing/2014/main" id="{A9EAABB2-11F0-7F8E-7222-DE7ACC41E714}"/>
              </a:ext>
            </a:extLst>
          </p:cNvPr>
          <p:cNvSpPr/>
          <p:nvPr/>
        </p:nvSpPr>
        <p:spPr>
          <a:xfrm>
            <a:off x="6423726" y="4019352"/>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a:t>
            </a:r>
          </a:p>
        </p:txBody>
      </p:sp>
      <p:sp>
        <p:nvSpPr>
          <p:cNvPr id="12" name="TextBox 11">
            <a:extLst>
              <a:ext uri="{FF2B5EF4-FFF2-40B4-BE49-F238E27FC236}">
                <a16:creationId xmlns:a16="http://schemas.microsoft.com/office/drawing/2014/main" id="{4A0E206A-94CF-B8AA-1691-14B68A1340DD}"/>
              </a:ext>
            </a:extLst>
          </p:cNvPr>
          <p:cNvSpPr txBox="1"/>
          <p:nvPr/>
        </p:nvSpPr>
        <p:spPr>
          <a:xfrm>
            <a:off x="6297082" y="1285590"/>
            <a:ext cx="1531830" cy="246221"/>
          </a:xfrm>
          <a:prstGeom prst="rect">
            <a:avLst/>
          </a:prstGeom>
          <a:noFill/>
        </p:spPr>
        <p:txBody>
          <a:bodyPr wrap="none" lIns="0" tIns="0" rIns="0" bIns="0" rtlCol="0">
            <a:spAutoFit/>
          </a:bodyPr>
          <a:lstStyle/>
          <a:p>
            <a:r>
              <a:rPr lang="en-GB" sz="1600" b="1" dirty="0">
                <a:latin typeface="+mn-lt"/>
              </a:rPr>
              <a:t>LABEL: BLOCK 5</a:t>
            </a:r>
          </a:p>
        </p:txBody>
      </p:sp>
      <p:sp>
        <p:nvSpPr>
          <p:cNvPr id="13" name="TextBox 12">
            <a:extLst>
              <a:ext uri="{FF2B5EF4-FFF2-40B4-BE49-F238E27FC236}">
                <a16:creationId xmlns:a16="http://schemas.microsoft.com/office/drawing/2014/main" id="{62A50E1A-077B-018A-143F-00DFDCA2EE57}"/>
              </a:ext>
            </a:extLst>
          </p:cNvPr>
          <p:cNvSpPr txBox="1"/>
          <p:nvPr/>
        </p:nvSpPr>
        <p:spPr>
          <a:xfrm>
            <a:off x="5003521" y="4142463"/>
            <a:ext cx="597599" cy="246221"/>
          </a:xfrm>
          <a:prstGeom prst="rect">
            <a:avLst/>
          </a:prstGeom>
          <a:noFill/>
        </p:spPr>
        <p:txBody>
          <a:bodyPr wrap="none" lIns="0" tIns="0" rIns="0" bIns="0" rtlCol="0">
            <a:spAutoFit/>
          </a:bodyPr>
          <a:lstStyle/>
          <a:p>
            <a:r>
              <a:rPr lang="en-GB" sz="1600" b="1" dirty="0">
                <a:latin typeface="+mn-lt"/>
              </a:rPr>
              <a:t>LABEL</a:t>
            </a:r>
          </a:p>
        </p:txBody>
      </p:sp>
      <p:sp>
        <p:nvSpPr>
          <p:cNvPr id="14" name="Arrow: Right 13">
            <a:extLst>
              <a:ext uri="{FF2B5EF4-FFF2-40B4-BE49-F238E27FC236}">
                <a16:creationId xmlns:a16="http://schemas.microsoft.com/office/drawing/2014/main" id="{80F79023-D491-7419-9EF0-AFA4F0D5882F}"/>
              </a:ext>
            </a:extLst>
          </p:cNvPr>
          <p:cNvSpPr/>
          <p:nvPr/>
        </p:nvSpPr>
        <p:spPr>
          <a:xfrm>
            <a:off x="5675345" y="4118383"/>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1788561"/>
      </p:ext>
    </p:extLst>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67AF95F-3D05-539E-C717-FAB77A340CEA}"/>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E0E01801-10EF-4351-CBA7-D65AA6E06D71}"/>
              </a:ext>
            </a:extLst>
          </p:cNvPr>
          <p:cNvSpPr>
            <a:spLocks noGrp="1"/>
          </p:cNvSpPr>
          <p:nvPr>
            <p:ph type="pic" sz="quarter" idx="11"/>
          </p:nvPr>
        </p:nvSpPr>
        <p:spPr/>
      </p:sp>
      <p:sp>
        <p:nvSpPr>
          <p:cNvPr id="4" name="Title 3">
            <a:extLst>
              <a:ext uri="{FF2B5EF4-FFF2-40B4-BE49-F238E27FC236}">
                <a16:creationId xmlns:a16="http://schemas.microsoft.com/office/drawing/2014/main" id="{FD1B940C-B6D2-CF9F-F72A-AC130D562300}"/>
              </a:ext>
            </a:extLst>
          </p:cNvPr>
          <p:cNvSpPr>
            <a:spLocks noGrp="1"/>
          </p:cNvSpPr>
          <p:nvPr>
            <p:ph type="title"/>
          </p:nvPr>
        </p:nvSpPr>
        <p:spPr>
          <a:xfrm>
            <a:off x="467547" y="410829"/>
            <a:ext cx="5472605" cy="246221"/>
          </a:xfrm>
        </p:spPr>
        <p:txBody>
          <a:bodyPr/>
          <a:lstStyle/>
          <a:p>
            <a:r>
              <a:rPr lang="en-GB" dirty="0"/>
              <a:t>Stack and Stack Pointer #1</a:t>
            </a:r>
          </a:p>
        </p:txBody>
      </p:sp>
      <p:sp>
        <p:nvSpPr>
          <p:cNvPr id="5" name="Content Placeholder 4">
            <a:extLst>
              <a:ext uri="{FF2B5EF4-FFF2-40B4-BE49-F238E27FC236}">
                <a16:creationId xmlns:a16="http://schemas.microsoft.com/office/drawing/2014/main" id="{8A039FBE-50A8-618D-21C6-63E149E31E04}"/>
              </a:ext>
            </a:extLst>
          </p:cNvPr>
          <p:cNvSpPr>
            <a:spLocks noGrp="1"/>
          </p:cNvSpPr>
          <p:nvPr>
            <p:ph sz="half" idx="16"/>
          </p:nvPr>
        </p:nvSpPr>
        <p:spPr/>
        <p:txBody>
          <a:bodyPr/>
          <a:lstStyle/>
          <a:p>
            <a:r>
              <a:rPr lang="en-GB" dirty="0"/>
              <a:t>The PDP-10 doesn’t have a stack pointer as such</a:t>
            </a:r>
          </a:p>
          <a:p>
            <a:r>
              <a:rPr lang="en-GB" dirty="0"/>
              <a:t>Instead, one of the accumulators, by convention AC17</a:t>
            </a:r>
            <a:r>
              <a:rPr lang="en-GB" baseline="-25000" dirty="0"/>
              <a:t>8</a:t>
            </a:r>
            <a:r>
              <a:rPr lang="en-GB" dirty="0"/>
              <a:t> is used as the stack pointer, and the stack pointer variable is conventionally called P</a:t>
            </a:r>
          </a:p>
          <a:p>
            <a:r>
              <a:rPr lang="en-GB" dirty="0"/>
              <a:t>The name P is defined to be 17</a:t>
            </a:r>
            <a:r>
              <a:rPr lang="en-GB" baseline="-25000" dirty="0"/>
              <a:t>8</a:t>
            </a:r>
            <a:r>
              <a:rPr lang="en-GB" dirty="0"/>
              <a:t>, using </a:t>
            </a:r>
            <a:r>
              <a:rPr lang="en-GB" b="1" dirty="0">
                <a:solidFill>
                  <a:schemeClr val="accent6">
                    <a:lumMod val="50000"/>
                  </a:schemeClr>
                </a:solidFill>
              </a:rPr>
              <a:t>P=17 </a:t>
            </a:r>
            <a:r>
              <a:rPr lang="en-GB" dirty="0">
                <a:solidFill>
                  <a:schemeClr val="accent6">
                    <a:lumMod val="50000"/>
                  </a:schemeClr>
                </a:solidFill>
              </a:rPr>
              <a:t>at the start of the code</a:t>
            </a:r>
          </a:p>
        </p:txBody>
      </p:sp>
      <p:sp>
        <p:nvSpPr>
          <p:cNvPr id="7" name="Rectangle: Rounded Corners 6">
            <a:extLst>
              <a:ext uri="{FF2B5EF4-FFF2-40B4-BE49-F238E27FC236}">
                <a16:creationId xmlns:a16="http://schemas.microsoft.com/office/drawing/2014/main" id="{34476B31-F8DB-6796-D267-365D87B86EB1}"/>
              </a:ext>
            </a:extLst>
          </p:cNvPr>
          <p:cNvSpPr/>
          <p:nvPr/>
        </p:nvSpPr>
        <p:spPr>
          <a:xfrm>
            <a:off x="5963831" y="2697654"/>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8" name="Rectangle: Rounded Corners 7">
            <a:extLst>
              <a:ext uri="{FF2B5EF4-FFF2-40B4-BE49-F238E27FC236}">
                <a16:creationId xmlns:a16="http://schemas.microsoft.com/office/drawing/2014/main" id="{0D4FD720-30F3-C000-04DE-C8FAA621A75C}"/>
              </a:ext>
            </a:extLst>
          </p:cNvPr>
          <p:cNvSpPr/>
          <p:nvPr/>
        </p:nvSpPr>
        <p:spPr>
          <a:xfrm>
            <a:off x="5963831" y="2121771"/>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9" name="Rectangle: Rounded Corners 8">
            <a:extLst>
              <a:ext uri="{FF2B5EF4-FFF2-40B4-BE49-F238E27FC236}">
                <a16:creationId xmlns:a16="http://schemas.microsoft.com/office/drawing/2014/main" id="{A870AD03-A6A8-DC14-9997-FA62E9476214}"/>
              </a:ext>
            </a:extLst>
          </p:cNvPr>
          <p:cNvSpPr/>
          <p:nvPr/>
        </p:nvSpPr>
        <p:spPr>
          <a:xfrm>
            <a:off x="5963831" y="3273537"/>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0" name="Rectangle: Rounded Corners 9">
            <a:extLst>
              <a:ext uri="{FF2B5EF4-FFF2-40B4-BE49-F238E27FC236}">
                <a16:creationId xmlns:a16="http://schemas.microsoft.com/office/drawing/2014/main" id="{0E357A21-625A-CCC2-1DEC-B27997C5835C}"/>
              </a:ext>
            </a:extLst>
          </p:cNvPr>
          <p:cNvSpPr/>
          <p:nvPr/>
        </p:nvSpPr>
        <p:spPr>
          <a:xfrm>
            <a:off x="5954390" y="1544604"/>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11" name="Rectangle: Rounded Corners 10">
            <a:extLst>
              <a:ext uri="{FF2B5EF4-FFF2-40B4-BE49-F238E27FC236}">
                <a16:creationId xmlns:a16="http://schemas.microsoft.com/office/drawing/2014/main" id="{BB3CA9CE-C55B-E9C1-A0F6-2B4C36DD59A9}"/>
              </a:ext>
            </a:extLst>
          </p:cNvPr>
          <p:cNvSpPr/>
          <p:nvPr/>
        </p:nvSpPr>
        <p:spPr>
          <a:xfrm>
            <a:off x="5954390" y="3849420"/>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a:t>
            </a:r>
          </a:p>
        </p:txBody>
      </p:sp>
      <p:sp>
        <p:nvSpPr>
          <p:cNvPr id="12" name="TextBox 11">
            <a:extLst>
              <a:ext uri="{FF2B5EF4-FFF2-40B4-BE49-F238E27FC236}">
                <a16:creationId xmlns:a16="http://schemas.microsoft.com/office/drawing/2014/main" id="{6565D109-3EF9-D932-6143-64B4150CF8F3}"/>
              </a:ext>
            </a:extLst>
          </p:cNvPr>
          <p:cNvSpPr txBox="1"/>
          <p:nvPr/>
        </p:nvSpPr>
        <p:spPr>
          <a:xfrm>
            <a:off x="5827746" y="1115658"/>
            <a:ext cx="1558055" cy="246221"/>
          </a:xfrm>
          <a:prstGeom prst="rect">
            <a:avLst/>
          </a:prstGeom>
          <a:noFill/>
        </p:spPr>
        <p:txBody>
          <a:bodyPr wrap="none" lIns="0" tIns="0" rIns="0" bIns="0" rtlCol="0">
            <a:spAutoFit/>
          </a:bodyPr>
          <a:lstStyle/>
          <a:p>
            <a:r>
              <a:rPr lang="en-GB" sz="1600" b="1" dirty="0">
                <a:latin typeface="+mn-lt"/>
              </a:rPr>
              <a:t>STACK: BLOCK 5</a:t>
            </a:r>
          </a:p>
        </p:txBody>
      </p:sp>
      <p:sp>
        <p:nvSpPr>
          <p:cNvPr id="13" name="TextBox 12">
            <a:extLst>
              <a:ext uri="{FF2B5EF4-FFF2-40B4-BE49-F238E27FC236}">
                <a16:creationId xmlns:a16="http://schemas.microsoft.com/office/drawing/2014/main" id="{366FE883-5DDB-FB81-9166-30D6C6F5E0F2}"/>
              </a:ext>
            </a:extLst>
          </p:cNvPr>
          <p:cNvSpPr txBox="1"/>
          <p:nvPr/>
        </p:nvSpPr>
        <p:spPr>
          <a:xfrm>
            <a:off x="4534185" y="3972531"/>
            <a:ext cx="597599" cy="246221"/>
          </a:xfrm>
          <a:prstGeom prst="rect">
            <a:avLst/>
          </a:prstGeom>
          <a:noFill/>
        </p:spPr>
        <p:txBody>
          <a:bodyPr wrap="none" lIns="0" tIns="0" rIns="0" bIns="0" rtlCol="0">
            <a:spAutoFit/>
          </a:bodyPr>
          <a:lstStyle/>
          <a:p>
            <a:r>
              <a:rPr lang="en-GB" sz="1600" b="1" dirty="0">
                <a:latin typeface="+mn-lt"/>
              </a:rPr>
              <a:t>LABEL</a:t>
            </a:r>
          </a:p>
        </p:txBody>
      </p:sp>
      <p:sp>
        <p:nvSpPr>
          <p:cNvPr id="14" name="Arrow: Right 13">
            <a:extLst>
              <a:ext uri="{FF2B5EF4-FFF2-40B4-BE49-F238E27FC236}">
                <a16:creationId xmlns:a16="http://schemas.microsoft.com/office/drawing/2014/main" id="{D039B985-360B-6B9F-4606-4355E9D711CD}"/>
              </a:ext>
            </a:extLst>
          </p:cNvPr>
          <p:cNvSpPr/>
          <p:nvPr/>
        </p:nvSpPr>
        <p:spPr>
          <a:xfrm>
            <a:off x="5206009" y="394845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FDF80A62-C11A-94B0-4C69-9518087324B8}"/>
              </a:ext>
            </a:extLst>
          </p:cNvPr>
          <p:cNvSpPr/>
          <p:nvPr/>
        </p:nvSpPr>
        <p:spPr>
          <a:xfrm>
            <a:off x="5963831" y="4425303"/>
            <a:ext cx="1278542" cy="469338"/>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16" name="TextBox 15">
            <a:extLst>
              <a:ext uri="{FF2B5EF4-FFF2-40B4-BE49-F238E27FC236}">
                <a16:creationId xmlns:a16="http://schemas.microsoft.com/office/drawing/2014/main" id="{7E4C1AB3-22C1-FAD5-A98B-134616F9D000}"/>
              </a:ext>
            </a:extLst>
          </p:cNvPr>
          <p:cNvSpPr txBox="1"/>
          <p:nvPr/>
        </p:nvSpPr>
        <p:spPr>
          <a:xfrm>
            <a:off x="8150966" y="4513755"/>
            <a:ext cx="126638" cy="246221"/>
          </a:xfrm>
          <a:prstGeom prst="rect">
            <a:avLst/>
          </a:prstGeom>
          <a:noFill/>
        </p:spPr>
        <p:txBody>
          <a:bodyPr wrap="none" lIns="0" tIns="0" rIns="0" bIns="0" rtlCol="0">
            <a:spAutoFit/>
          </a:bodyPr>
          <a:lstStyle/>
          <a:p>
            <a:r>
              <a:rPr lang="en-GB" sz="1600" b="1" dirty="0">
                <a:latin typeface="+mn-lt"/>
              </a:rPr>
              <a:t>P</a:t>
            </a:r>
          </a:p>
        </p:txBody>
      </p:sp>
      <p:sp>
        <p:nvSpPr>
          <p:cNvPr id="17" name="Arrow: Right 16">
            <a:extLst>
              <a:ext uri="{FF2B5EF4-FFF2-40B4-BE49-F238E27FC236}">
                <a16:creationId xmlns:a16="http://schemas.microsoft.com/office/drawing/2014/main" id="{B161E80C-B706-AE08-3560-5A02802F00C3}"/>
              </a:ext>
            </a:extLst>
          </p:cNvPr>
          <p:cNvSpPr/>
          <p:nvPr/>
        </p:nvSpPr>
        <p:spPr>
          <a:xfrm flipH="1">
            <a:off x="7385801" y="449482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01258842"/>
      </p:ext>
    </p:extLst>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2BBA4-B7C5-EEB3-64B2-A75077256FA6}"/>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3B47A061-BEDF-8858-2B01-2ACC45BE1D5A}"/>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CD9F20D9-1741-AECF-59E2-97E07B845C09}"/>
              </a:ext>
            </a:extLst>
          </p:cNvPr>
          <p:cNvSpPr>
            <a:spLocks noGrp="1"/>
          </p:cNvSpPr>
          <p:nvPr>
            <p:ph type="pic" sz="quarter" idx="11"/>
          </p:nvPr>
        </p:nvSpPr>
        <p:spPr/>
      </p:sp>
      <p:sp>
        <p:nvSpPr>
          <p:cNvPr id="4" name="Title 3">
            <a:extLst>
              <a:ext uri="{FF2B5EF4-FFF2-40B4-BE49-F238E27FC236}">
                <a16:creationId xmlns:a16="http://schemas.microsoft.com/office/drawing/2014/main" id="{F5C23D6C-EA15-3802-44CC-AADA00B31ABD}"/>
              </a:ext>
            </a:extLst>
          </p:cNvPr>
          <p:cNvSpPr>
            <a:spLocks noGrp="1"/>
          </p:cNvSpPr>
          <p:nvPr>
            <p:ph type="title"/>
          </p:nvPr>
        </p:nvSpPr>
        <p:spPr>
          <a:xfrm>
            <a:off x="467547" y="410829"/>
            <a:ext cx="5472605" cy="246221"/>
          </a:xfrm>
        </p:spPr>
        <p:txBody>
          <a:bodyPr/>
          <a:lstStyle/>
          <a:p>
            <a:r>
              <a:rPr lang="en-GB" dirty="0"/>
              <a:t>stack and Stack Pointer #2</a:t>
            </a:r>
          </a:p>
        </p:txBody>
      </p:sp>
      <p:sp>
        <p:nvSpPr>
          <p:cNvPr id="5" name="Content Placeholder 4">
            <a:extLst>
              <a:ext uri="{FF2B5EF4-FFF2-40B4-BE49-F238E27FC236}">
                <a16:creationId xmlns:a16="http://schemas.microsoft.com/office/drawing/2014/main" id="{8A6BD2B4-C219-0A56-6858-794BF56C768A}"/>
              </a:ext>
            </a:extLst>
          </p:cNvPr>
          <p:cNvSpPr>
            <a:spLocks noGrp="1"/>
          </p:cNvSpPr>
          <p:nvPr>
            <p:ph sz="half" idx="16"/>
          </p:nvPr>
        </p:nvSpPr>
        <p:spPr/>
        <p:txBody>
          <a:bodyPr>
            <a:normAutofit fontScale="92500"/>
          </a:bodyPr>
          <a:lstStyle/>
          <a:p>
            <a:r>
              <a:rPr lang="en-GB" dirty="0"/>
              <a:t>A table is created using </a:t>
            </a:r>
            <a:r>
              <a:rPr lang="en-GB" b="1" dirty="0">
                <a:solidFill>
                  <a:schemeClr val="accent6">
                    <a:lumMod val="50000"/>
                  </a:schemeClr>
                </a:solidFill>
              </a:rPr>
              <a:t>STACK:   BLOCK </a:t>
            </a:r>
            <a:r>
              <a:rPr lang="en-GB" b="1" i="1" dirty="0">
                <a:solidFill>
                  <a:schemeClr val="accent6">
                    <a:lumMod val="50000"/>
                  </a:schemeClr>
                </a:solidFill>
              </a:rPr>
              <a:t>N</a:t>
            </a:r>
            <a:r>
              <a:rPr lang="en-GB" dirty="0"/>
              <a:t>, and enabled using </a:t>
            </a:r>
            <a:r>
              <a:rPr lang="en-GB" b="1" dirty="0">
                <a:solidFill>
                  <a:schemeClr val="accent6">
                    <a:lumMod val="50000"/>
                  </a:schemeClr>
                </a:solidFill>
              </a:rPr>
              <a:t>MOVE P, [-N,,STACK-1]</a:t>
            </a:r>
          </a:p>
          <a:p>
            <a:pPr lvl="1"/>
            <a:r>
              <a:rPr lang="en-GB" dirty="0">
                <a:solidFill>
                  <a:schemeClr val="tx1"/>
                </a:solidFill>
              </a:rPr>
              <a:t>The upper 18 bits holds the count into the stack; the bottom 18 bits holds an address just below the stack</a:t>
            </a:r>
          </a:p>
          <a:p>
            <a:pPr lvl="1"/>
            <a:r>
              <a:rPr lang="en-GB" dirty="0">
                <a:solidFill>
                  <a:schemeClr val="tx1"/>
                </a:solidFill>
              </a:rPr>
              <a:t>It is STACK-1, because when pushing data, the address is incremented first before storing the value</a:t>
            </a:r>
          </a:p>
          <a:p>
            <a:pPr lvl="1"/>
            <a:r>
              <a:rPr lang="en-GB" dirty="0">
                <a:solidFill>
                  <a:schemeClr val="tx1"/>
                </a:solidFill>
              </a:rPr>
              <a:t>It is -N because the counter is incremented as well; if it becomes zero then an overflow occurs</a:t>
            </a:r>
          </a:p>
          <a:p>
            <a:pPr lvl="1"/>
            <a:endParaRPr lang="en-GB" dirty="0">
              <a:solidFill>
                <a:schemeClr val="tx1"/>
              </a:solidFill>
            </a:endParaRPr>
          </a:p>
        </p:txBody>
      </p:sp>
      <p:sp>
        <p:nvSpPr>
          <p:cNvPr id="7" name="Rectangle: Rounded Corners 6">
            <a:extLst>
              <a:ext uri="{FF2B5EF4-FFF2-40B4-BE49-F238E27FC236}">
                <a16:creationId xmlns:a16="http://schemas.microsoft.com/office/drawing/2014/main" id="{3D70BBF3-4A0E-9B1C-A6A5-E75FF141322D}"/>
              </a:ext>
            </a:extLst>
          </p:cNvPr>
          <p:cNvSpPr/>
          <p:nvPr/>
        </p:nvSpPr>
        <p:spPr>
          <a:xfrm>
            <a:off x="5989096" y="2697654"/>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8" name="Rectangle: Rounded Corners 7">
            <a:extLst>
              <a:ext uri="{FF2B5EF4-FFF2-40B4-BE49-F238E27FC236}">
                <a16:creationId xmlns:a16="http://schemas.microsoft.com/office/drawing/2014/main" id="{F9CF289A-4B5F-6737-017E-CD4465C5DFFC}"/>
              </a:ext>
            </a:extLst>
          </p:cNvPr>
          <p:cNvSpPr/>
          <p:nvPr/>
        </p:nvSpPr>
        <p:spPr>
          <a:xfrm>
            <a:off x="5989096" y="2121771"/>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9" name="Rectangle: Rounded Corners 8">
            <a:extLst>
              <a:ext uri="{FF2B5EF4-FFF2-40B4-BE49-F238E27FC236}">
                <a16:creationId xmlns:a16="http://schemas.microsoft.com/office/drawing/2014/main" id="{957423F5-1CC8-6008-9173-04BF09F38FD7}"/>
              </a:ext>
            </a:extLst>
          </p:cNvPr>
          <p:cNvSpPr/>
          <p:nvPr/>
        </p:nvSpPr>
        <p:spPr>
          <a:xfrm>
            <a:off x="5989096" y="3273537"/>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0" name="Rectangle: Rounded Corners 9">
            <a:extLst>
              <a:ext uri="{FF2B5EF4-FFF2-40B4-BE49-F238E27FC236}">
                <a16:creationId xmlns:a16="http://schemas.microsoft.com/office/drawing/2014/main" id="{C30373C3-2D30-D673-7EB9-62C2067636AC}"/>
              </a:ext>
            </a:extLst>
          </p:cNvPr>
          <p:cNvSpPr/>
          <p:nvPr/>
        </p:nvSpPr>
        <p:spPr>
          <a:xfrm>
            <a:off x="5979655" y="1544604"/>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11" name="Rectangle: Rounded Corners 10">
            <a:extLst>
              <a:ext uri="{FF2B5EF4-FFF2-40B4-BE49-F238E27FC236}">
                <a16:creationId xmlns:a16="http://schemas.microsoft.com/office/drawing/2014/main" id="{83C5B02E-4CD1-D67D-D151-2EDBD75FB791}"/>
              </a:ext>
            </a:extLst>
          </p:cNvPr>
          <p:cNvSpPr/>
          <p:nvPr/>
        </p:nvSpPr>
        <p:spPr>
          <a:xfrm>
            <a:off x="5979655" y="3849420"/>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a:t>
            </a:r>
          </a:p>
        </p:txBody>
      </p:sp>
      <p:sp>
        <p:nvSpPr>
          <p:cNvPr id="12" name="TextBox 11">
            <a:extLst>
              <a:ext uri="{FF2B5EF4-FFF2-40B4-BE49-F238E27FC236}">
                <a16:creationId xmlns:a16="http://schemas.microsoft.com/office/drawing/2014/main" id="{5A8EF9C6-3818-74B0-D240-272CE9846E36}"/>
              </a:ext>
            </a:extLst>
          </p:cNvPr>
          <p:cNvSpPr txBox="1"/>
          <p:nvPr/>
        </p:nvSpPr>
        <p:spPr>
          <a:xfrm>
            <a:off x="5853011" y="1115658"/>
            <a:ext cx="1558055" cy="246221"/>
          </a:xfrm>
          <a:prstGeom prst="rect">
            <a:avLst/>
          </a:prstGeom>
          <a:noFill/>
        </p:spPr>
        <p:txBody>
          <a:bodyPr wrap="none" lIns="0" tIns="0" rIns="0" bIns="0" rtlCol="0">
            <a:spAutoFit/>
          </a:bodyPr>
          <a:lstStyle/>
          <a:p>
            <a:r>
              <a:rPr lang="en-GB" sz="1600" b="1" dirty="0">
                <a:latin typeface="+mn-lt"/>
              </a:rPr>
              <a:t>STACK: BLOCK 5</a:t>
            </a:r>
          </a:p>
        </p:txBody>
      </p:sp>
      <p:sp>
        <p:nvSpPr>
          <p:cNvPr id="13" name="TextBox 12">
            <a:extLst>
              <a:ext uri="{FF2B5EF4-FFF2-40B4-BE49-F238E27FC236}">
                <a16:creationId xmlns:a16="http://schemas.microsoft.com/office/drawing/2014/main" id="{327FE7CB-CAB4-F21C-8674-86A75A79A06F}"/>
              </a:ext>
            </a:extLst>
          </p:cNvPr>
          <p:cNvSpPr txBox="1"/>
          <p:nvPr/>
        </p:nvSpPr>
        <p:spPr>
          <a:xfrm>
            <a:off x="4508878" y="3980083"/>
            <a:ext cx="623825" cy="246221"/>
          </a:xfrm>
          <a:prstGeom prst="rect">
            <a:avLst/>
          </a:prstGeom>
          <a:noFill/>
        </p:spPr>
        <p:txBody>
          <a:bodyPr wrap="none" lIns="0" tIns="0" rIns="0" bIns="0" rtlCol="0">
            <a:spAutoFit/>
          </a:bodyPr>
          <a:lstStyle/>
          <a:p>
            <a:r>
              <a:rPr lang="en-GB" sz="1600" b="1" dirty="0">
                <a:latin typeface="+mn-lt"/>
              </a:rPr>
              <a:t>STACK</a:t>
            </a:r>
          </a:p>
        </p:txBody>
      </p:sp>
      <p:sp>
        <p:nvSpPr>
          <p:cNvPr id="14" name="Arrow: Right 13">
            <a:extLst>
              <a:ext uri="{FF2B5EF4-FFF2-40B4-BE49-F238E27FC236}">
                <a16:creationId xmlns:a16="http://schemas.microsoft.com/office/drawing/2014/main" id="{DAA46881-CAED-79FC-B826-4DA74E69E48E}"/>
              </a:ext>
            </a:extLst>
          </p:cNvPr>
          <p:cNvSpPr/>
          <p:nvPr/>
        </p:nvSpPr>
        <p:spPr>
          <a:xfrm>
            <a:off x="5231274" y="394845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DB1F31AB-AE43-69F1-1CB5-E0E186B6D3D9}"/>
              </a:ext>
            </a:extLst>
          </p:cNvPr>
          <p:cNvSpPr/>
          <p:nvPr/>
        </p:nvSpPr>
        <p:spPr>
          <a:xfrm>
            <a:off x="5989096" y="4425303"/>
            <a:ext cx="1278542" cy="469338"/>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16" name="TextBox 15">
            <a:extLst>
              <a:ext uri="{FF2B5EF4-FFF2-40B4-BE49-F238E27FC236}">
                <a16:creationId xmlns:a16="http://schemas.microsoft.com/office/drawing/2014/main" id="{055CB020-F7F8-5714-3F0A-40E2AD589DCD}"/>
              </a:ext>
            </a:extLst>
          </p:cNvPr>
          <p:cNvSpPr txBox="1"/>
          <p:nvPr/>
        </p:nvSpPr>
        <p:spPr>
          <a:xfrm>
            <a:off x="8176231" y="4513755"/>
            <a:ext cx="126638" cy="246221"/>
          </a:xfrm>
          <a:prstGeom prst="rect">
            <a:avLst/>
          </a:prstGeom>
          <a:noFill/>
        </p:spPr>
        <p:txBody>
          <a:bodyPr wrap="none" lIns="0" tIns="0" rIns="0" bIns="0" rtlCol="0">
            <a:spAutoFit/>
          </a:bodyPr>
          <a:lstStyle/>
          <a:p>
            <a:r>
              <a:rPr lang="en-GB" sz="1600" b="1" dirty="0">
                <a:latin typeface="+mn-lt"/>
              </a:rPr>
              <a:t>P</a:t>
            </a:r>
          </a:p>
        </p:txBody>
      </p:sp>
      <p:sp>
        <p:nvSpPr>
          <p:cNvPr id="17" name="Arrow: Right 16">
            <a:extLst>
              <a:ext uri="{FF2B5EF4-FFF2-40B4-BE49-F238E27FC236}">
                <a16:creationId xmlns:a16="http://schemas.microsoft.com/office/drawing/2014/main" id="{9B00B7BA-2C36-8C0E-93EA-47736A83C791}"/>
              </a:ext>
            </a:extLst>
          </p:cNvPr>
          <p:cNvSpPr/>
          <p:nvPr/>
        </p:nvSpPr>
        <p:spPr>
          <a:xfrm flipH="1">
            <a:off x="7411066" y="449482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D80995AE-5097-DCE6-4CC9-E1C8CF14E57C}"/>
              </a:ext>
            </a:extLst>
          </p:cNvPr>
          <p:cNvSpPr txBox="1"/>
          <p:nvPr/>
        </p:nvSpPr>
        <p:spPr>
          <a:xfrm>
            <a:off x="8176231" y="3936845"/>
            <a:ext cx="254878" cy="246221"/>
          </a:xfrm>
          <a:prstGeom prst="rect">
            <a:avLst/>
          </a:prstGeom>
          <a:noFill/>
        </p:spPr>
        <p:txBody>
          <a:bodyPr wrap="none" lIns="0" tIns="0" rIns="0" bIns="0" rtlCol="0">
            <a:spAutoFit/>
          </a:bodyPr>
          <a:lstStyle/>
          <a:p>
            <a:r>
              <a:rPr lang="en-GB" sz="1600" b="1" dirty="0">
                <a:latin typeface="+mn-lt"/>
              </a:rPr>
              <a:t>PC</a:t>
            </a:r>
          </a:p>
        </p:txBody>
      </p:sp>
      <p:sp>
        <p:nvSpPr>
          <p:cNvPr id="19" name="Arrow: Right 18">
            <a:extLst>
              <a:ext uri="{FF2B5EF4-FFF2-40B4-BE49-F238E27FC236}">
                <a16:creationId xmlns:a16="http://schemas.microsoft.com/office/drawing/2014/main" id="{8FCB1D88-F2FE-923F-0C45-94FE7DD953E1}"/>
              </a:ext>
            </a:extLst>
          </p:cNvPr>
          <p:cNvSpPr/>
          <p:nvPr/>
        </p:nvSpPr>
        <p:spPr>
          <a:xfrm flipH="1">
            <a:off x="7411066" y="391791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reeform: Shape 19">
            <a:extLst>
              <a:ext uri="{FF2B5EF4-FFF2-40B4-BE49-F238E27FC236}">
                <a16:creationId xmlns:a16="http://schemas.microsoft.com/office/drawing/2014/main" id="{EC25C9DD-04E3-D157-D565-81220FA63B60}"/>
              </a:ext>
            </a:extLst>
          </p:cNvPr>
          <p:cNvSpPr/>
          <p:nvPr/>
        </p:nvSpPr>
        <p:spPr>
          <a:xfrm>
            <a:off x="8440982" y="4046018"/>
            <a:ext cx="388418" cy="574534"/>
          </a:xfrm>
          <a:custGeom>
            <a:avLst/>
            <a:gdLst>
              <a:gd name="connsiteX0" fmla="*/ 0 w 388418"/>
              <a:gd name="connsiteY0" fmla="*/ 574534 h 574534"/>
              <a:gd name="connsiteX1" fmla="*/ 388418 w 388418"/>
              <a:gd name="connsiteY1" fmla="*/ 574534 h 574534"/>
              <a:gd name="connsiteX2" fmla="*/ 388418 w 388418"/>
              <a:gd name="connsiteY2" fmla="*/ 0 h 574534"/>
              <a:gd name="connsiteX3" fmla="*/ 137564 w 388418"/>
              <a:gd name="connsiteY3" fmla="*/ 0 h 574534"/>
            </a:gdLst>
            <a:ahLst/>
            <a:cxnLst>
              <a:cxn ang="0">
                <a:pos x="connsiteX0" y="connsiteY0"/>
              </a:cxn>
              <a:cxn ang="0">
                <a:pos x="connsiteX1" y="connsiteY1"/>
              </a:cxn>
              <a:cxn ang="0">
                <a:pos x="connsiteX2" y="connsiteY2"/>
              </a:cxn>
              <a:cxn ang="0">
                <a:pos x="connsiteX3" y="connsiteY3"/>
              </a:cxn>
            </a:cxnLst>
            <a:rect l="l" t="t" r="r" b="b"/>
            <a:pathLst>
              <a:path w="388418" h="574534">
                <a:moveTo>
                  <a:pt x="0" y="574534"/>
                </a:moveTo>
                <a:lnTo>
                  <a:pt x="388418" y="574534"/>
                </a:lnTo>
                <a:lnTo>
                  <a:pt x="388418" y="0"/>
                </a:lnTo>
                <a:lnTo>
                  <a:pt x="137564" y="0"/>
                </a:ln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1883098"/>
      </p:ext>
    </p:extLst>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5F672C7-D396-C1D6-9C07-DBB652CA5032}"/>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DA774E0E-CB30-DBA0-4049-BD7509689E78}"/>
              </a:ext>
            </a:extLst>
          </p:cNvPr>
          <p:cNvSpPr>
            <a:spLocks noGrp="1"/>
          </p:cNvSpPr>
          <p:nvPr>
            <p:ph type="pic" sz="quarter" idx="11"/>
          </p:nvPr>
        </p:nvSpPr>
        <p:spPr/>
      </p:sp>
      <p:sp>
        <p:nvSpPr>
          <p:cNvPr id="4" name="Title 3">
            <a:extLst>
              <a:ext uri="{FF2B5EF4-FFF2-40B4-BE49-F238E27FC236}">
                <a16:creationId xmlns:a16="http://schemas.microsoft.com/office/drawing/2014/main" id="{6EA89B1F-F8FB-23F2-9741-7FD3F739BF98}"/>
              </a:ext>
            </a:extLst>
          </p:cNvPr>
          <p:cNvSpPr>
            <a:spLocks noGrp="1"/>
          </p:cNvSpPr>
          <p:nvPr>
            <p:ph type="title"/>
          </p:nvPr>
        </p:nvSpPr>
        <p:spPr>
          <a:xfrm>
            <a:off x="467547" y="410829"/>
            <a:ext cx="5472605" cy="246221"/>
          </a:xfrm>
        </p:spPr>
        <p:txBody>
          <a:bodyPr/>
          <a:lstStyle/>
          <a:p>
            <a:r>
              <a:rPr lang="en-GB" dirty="0"/>
              <a:t>Call subroutine #1</a:t>
            </a:r>
          </a:p>
        </p:txBody>
      </p:sp>
      <p:sp>
        <p:nvSpPr>
          <p:cNvPr id="5" name="Content Placeholder 4">
            <a:extLst>
              <a:ext uri="{FF2B5EF4-FFF2-40B4-BE49-F238E27FC236}">
                <a16:creationId xmlns:a16="http://schemas.microsoft.com/office/drawing/2014/main" id="{0AFFD6A6-310F-1B1B-CD69-92E71D65EBE5}"/>
              </a:ext>
            </a:extLst>
          </p:cNvPr>
          <p:cNvSpPr>
            <a:spLocks noGrp="1"/>
          </p:cNvSpPr>
          <p:nvPr>
            <p:ph sz="half" idx="16"/>
          </p:nvPr>
        </p:nvSpPr>
        <p:spPr/>
        <p:txBody>
          <a:bodyPr/>
          <a:lstStyle/>
          <a:p>
            <a:r>
              <a:rPr lang="en-GB" dirty="0"/>
              <a:t>With the stack pointer and stack defined, a subroutine can be called using </a:t>
            </a:r>
            <a:r>
              <a:rPr lang="en-GB" b="1" dirty="0">
                <a:solidFill>
                  <a:schemeClr val="accent6">
                    <a:lumMod val="50000"/>
                  </a:schemeClr>
                </a:solidFill>
              </a:rPr>
              <a:t>PUSHJ </a:t>
            </a:r>
            <a:r>
              <a:rPr lang="en-GB" b="1" i="1" dirty="0">
                <a:solidFill>
                  <a:schemeClr val="accent6">
                    <a:lumMod val="50000"/>
                  </a:schemeClr>
                </a:solidFill>
              </a:rPr>
              <a:t>P</a:t>
            </a:r>
            <a:r>
              <a:rPr lang="en-GB" b="1" dirty="0">
                <a:solidFill>
                  <a:schemeClr val="accent6">
                    <a:lumMod val="50000"/>
                  </a:schemeClr>
                </a:solidFill>
              </a:rPr>
              <a:t>, </a:t>
            </a:r>
            <a:r>
              <a:rPr lang="en-GB" b="1" i="1" dirty="0">
                <a:solidFill>
                  <a:schemeClr val="accent6">
                    <a:lumMod val="50000"/>
                  </a:schemeClr>
                </a:solidFill>
              </a:rPr>
              <a:t>EA</a:t>
            </a:r>
          </a:p>
          <a:p>
            <a:r>
              <a:rPr lang="en-GB" dirty="0"/>
              <a:t>It does the following actions:</a:t>
            </a:r>
          </a:p>
          <a:p>
            <a:pPr lvl="1"/>
            <a:r>
              <a:rPr lang="en-GB" dirty="0"/>
              <a:t>Increment the stack pointer and stack counter</a:t>
            </a:r>
          </a:p>
          <a:p>
            <a:pPr lvl="1"/>
            <a:r>
              <a:rPr lang="en-GB" dirty="0"/>
              <a:t>Put the current program counter in the stack table at stack pointer</a:t>
            </a:r>
          </a:p>
          <a:p>
            <a:pPr lvl="1"/>
            <a:r>
              <a:rPr lang="en-GB" dirty="0"/>
              <a:t>Put the new effective address into the program counter</a:t>
            </a:r>
          </a:p>
        </p:txBody>
      </p:sp>
      <p:sp>
        <p:nvSpPr>
          <p:cNvPr id="7" name="Rectangle: Rounded Corners 6">
            <a:extLst>
              <a:ext uri="{FF2B5EF4-FFF2-40B4-BE49-F238E27FC236}">
                <a16:creationId xmlns:a16="http://schemas.microsoft.com/office/drawing/2014/main" id="{4F57F802-CD9D-1FD8-540C-78756F129C82}"/>
              </a:ext>
            </a:extLst>
          </p:cNvPr>
          <p:cNvSpPr/>
          <p:nvPr/>
        </p:nvSpPr>
        <p:spPr>
          <a:xfrm>
            <a:off x="5989096" y="2697654"/>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8" name="Rectangle: Rounded Corners 7">
            <a:extLst>
              <a:ext uri="{FF2B5EF4-FFF2-40B4-BE49-F238E27FC236}">
                <a16:creationId xmlns:a16="http://schemas.microsoft.com/office/drawing/2014/main" id="{1050489E-9BAA-99C6-F780-29C8633079FE}"/>
              </a:ext>
            </a:extLst>
          </p:cNvPr>
          <p:cNvSpPr/>
          <p:nvPr/>
        </p:nvSpPr>
        <p:spPr>
          <a:xfrm>
            <a:off x="5989096" y="2121771"/>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9" name="Rectangle: Rounded Corners 8">
            <a:extLst>
              <a:ext uri="{FF2B5EF4-FFF2-40B4-BE49-F238E27FC236}">
                <a16:creationId xmlns:a16="http://schemas.microsoft.com/office/drawing/2014/main" id="{D265F3DD-EA6A-C846-FE40-380E189A3FB6}"/>
              </a:ext>
            </a:extLst>
          </p:cNvPr>
          <p:cNvSpPr/>
          <p:nvPr/>
        </p:nvSpPr>
        <p:spPr>
          <a:xfrm>
            <a:off x="5989096" y="3273537"/>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0" name="Rectangle: Rounded Corners 9">
            <a:extLst>
              <a:ext uri="{FF2B5EF4-FFF2-40B4-BE49-F238E27FC236}">
                <a16:creationId xmlns:a16="http://schemas.microsoft.com/office/drawing/2014/main" id="{C96B8D10-BDFC-23BF-5803-34FD0BDBF730}"/>
              </a:ext>
            </a:extLst>
          </p:cNvPr>
          <p:cNvSpPr/>
          <p:nvPr/>
        </p:nvSpPr>
        <p:spPr>
          <a:xfrm>
            <a:off x="5979655" y="1544604"/>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11" name="Rectangle: Rounded Corners 10">
            <a:extLst>
              <a:ext uri="{FF2B5EF4-FFF2-40B4-BE49-F238E27FC236}">
                <a16:creationId xmlns:a16="http://schemas.microsoft.com/office/drawing/2014/main" id="{35A68A9D-634B-32AA-1422-F709225AA8A8}"/>
              </a:ext>
            </a:extLst>
          </p:cNvPr>
          <p:cNvSpPr/>
          <p:nvPr/>
        </p:nvSpPr>
        <p:spPr>
          <a:xfrm>
            <a:off x="5979655" y="3849420"/>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a:t>
            </a:r>
          </a:p>
        </p:txBody>
      </p:sp>
      <p:sp>
        <p:nvSpPr>
          <p:cNvPr id="12" name="TextBox 11">
            <a:extLst>
              <a:ext uri="{FF2B5EF4-FFF2-40B4-BE49-F238E27FC236}">
                <a16:creationId xmlns:a16="http://schemas.microsoft.com/office/drawing/2014/main" id="{F9E33567-DA46-14FB-FFF8-EA1A247142A9}"/>
              </a:ext>
            </a:extLst>
          </p:cNvPr>
          <p:cNvSpPr txBox="1"/>
          <p:nvPr/>
        </p:nvSpPr>
        <p:spPr>
          <a:xfrm>
            <a:off x="5853011" y="1115658"/>
            <a:ext cx="1558055" cy="246221"/>
          </a:xfrm>
          <a:prstGeom prst="rect">
            <a:avLst/>
          </a:prstGeom>
          <a:noFill/>
        </p:spPr>
        <p:txBody>
          <a:bodyPr wrap="none" lIns="0" tIns="0" rIns="0" bIns="0" rtlCol="0">
            <a:spAutoFit/>
          </a:bodyPr>
          <a:lstStyle/>
          <a:p>
            <a:r>
              <a:rPr lang="en-GB" sz="1600" b="1" dirty="0">
                <a:latin typeface="+mn-lt"/>
              </a:rPr>
              <a:t>STACK: BLOCK 5</a:t>
            </a:r>
          </a:p>
        </p:txBody>
      </p:sp>
      <p:sp>
        <p:nvSpPr>
          <p:cNvPr id="13" name="TextBox 12">
            <a:extLst>
              <a:ext uri="{FF2B5EF4-FFF2-40B4-BE49-F238E27FC236}">
                <a16:creationId xmlns:a16="http://schemas.microsoft.com/office/drawing/2014/main" id="{D05FC71B-28D7-D0EC-A156-E4E6CF568612}"/>
              </a:ext>
            </a:extLst>
          </p:cNvPr>
          <p:cNvSpPr txBox="1"/>
          <p:nvPr/>
        </p:nvSpPr>
        <p:spPr>
          <a:xfrm>
            <a:off x="4531014" y="3972530"/>
            <a:ext cx="623825" cy="246221"/>
          </a:xfrm>
          <a:prstGeom prst="rect">
            <a:avLst/>
          </a:prstGeom>
          <a:noFill/>
        </p:spPr>
        <p:txBody>
          <a:bodyPr wrap="none" lIns="0" tIns="0" rIns="0" bIns="0" rtlCol="0">
            <a:spAutoFit/>
          </a:bodyPr>
          <a:lstStyle/>
          <a:p>
            <a:r>
              <a:rPr lang="en-GB" sz="1600" b="1" dirty="0">
                <a:latin typeface="+mn-lt"/>
              </a:rPr>
              <a:t>STACK</a:t>
            </a:r>
          </a:p>
        </p:txBody>
      </p:sp>
      <p:sp>
        <p:nvSpPr>
          <p:cNvPr id="14" name="Arrow: Right 13">
            <a:extLst>
              <a:ext uri="{FF2B5EF4-FFF2-40B4-BE49-F238E27FC236}">
                <a16:creationId xmlns:a16="http://schemas.microsoft.com/office/drawing/2014/main" id="{D9568EE1-AF96-695E-9C87-36A11B9591B4}"/>
              </a:ext>
            </a:extLst>
          </p:cNvPr>
          <p:cNvSpPr/>
          <p:nvPr/>
        </p:nvSpPr>
        <p:spPr>
          <a:xfrm>
            <a:off x="5231274" y="394845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6D7126B4-8681-5723-F490-AFD864F54B75}"/>
              </a:ext>
            </a:extLst>
          </p:cNvPr>
          <p:cNvSpPr/>
          <p:nvPr/>
        </p:nvSpPr>
        <p:spPr>
          <a:xfrm>
            <a:off x="5989096" y="4425303"/>
            <a:ext cx="1278542" cy="469338"/>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16" name="TextBox 15">
            <a:extLst>
              <a:ext uri="{FF2B5EF4-FFF2-40B4-BE49-F238E27FC236}">
                <a16:creationId xmlns:a16="http://schemas.microsoft.com/office/drawing/2014/main" id="{728AEDD8-D8CE-73E6-8875-0CE6C055721D}"/>
              </a:ext>
            </a:extLst>
          </p:cNvPr>
          <p:cNvSpPr txBox="1"/>
          <p:nvPr/>
        </p:nvSpPr>
        <p:spPr>
          <a:xfrm>
            <a:off x="8176231" y="4513755"/>
            <a:ext cx="126638" cy="246221"/>
          </a:xfrm>
          <a:prstGeom prst="rect">
            <a:avLst/>
          </a:prstGeom>
          <a:noFill/>
        </p:spPr>
        <p:txBody>
          <a:bodyPr wrap="none" lIns="0" tIns="0" rIns="0" bIns="0" rtlCol="0">
            <a:spAutoFit/>
          </a:bodyPr>
          <a:lstStyle/>
          <a:p>
            <a:r>
              <a:rPr lang="en-GB" sz="1600" b="1" dirty="0">
                <a:latin typeface="+mn-lt"/>
              </a:rPr>
              <a:t>P</a:t>
            </a:r>
          </a:p>
        </p:txBody>
      </p:sp>
      <p:sp>
        <p:nvSpPr>
          <p:cNvPr id="17" name="Arrow: Right 16">
            <a:extLst>
              <a:ext uri="{FF2B5EF4-FFF2-40B4-BE49-F238E27FC236}">
                <a16:creationId xmlns:a16="http://schemas.microsoft.com/office/drawing/2014/main" id="{9C5277A2-C97E-2047-6193-46F7C261B118}"/>
              </a:ext>
            </a:extLst>
          </p:cNvPr>
          <p:cNvSpPr/>
          <p:nvPr/>
        </p:nvSpPr>
        <p:spPr>
          <a:xfrm flipH="1">
            <a:off x="7411066" y="449482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3DA2144A-A68B-3D6C-6547-A684F8620FAE}"/>
              </a:ext>
            </a:extLst>
          </p:cNvPr>
          <p:cNvSpPr txBox="1"/>
          <p:nvPr/>
        </p:nvSpPr>
        <p:spPr>
          <a:xfrm>
            <a:off x="8176231" y="3936845"/>
            <a:ext cx="254878" cy="246221"/>
          </a:xfrm>
          <a:prstGeom prst="rect">
            <a:avLst/>
          </a:prstGeom>
          <a:noFill/>
        </p:spPr>
        <p:txBody>
          <a:bodyPr wrap="none" lIns="0" tIns="0" rIns="0" bIns="0" rtlCol="0">
            <a:spAutoFit/>
          </a:bodyPr>
          <a:lstStyle/>
          <a:p>
            <a:r>
              <a:rPr lang="en-GB" sz="1600" b="1" dirty="0">
                <a:latin typeface="+mn-lt"/>
              </a:rPr>
              <a:t>PC</a:t>
            </a:r>
          </a:p>
        </p:txBody>
      </p:sp>
      <p:sp>
        <p:nvSpPr>
          <p:cNvPr id="19" name="Arrow: Right 18">
            <a:extLst>
              <a:ext uri="{FF2B5EF4-FFF2-40B4-BE49-F238E27FC236}">
                <a16:creationId xmlns:a16="http://schemas.microsoft.com/office/drawing/2014/main" id="{B3D90468-10BC-DAA3-08ED-0E8590778D6B}"/>
              </a:ext>
            </a:extLst>
          </p:cNvPr>
          <p:cNvSpPr/>
          <p:nvPr/>
        </p:nvSpPr>
        <p:spPr>
          <a:xfrm flipH="1">
            <a:off x="7411066" y="391791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reeform: Shape 19">
            <a:extLst>
              <a:ext uri="{FF2B5EF4-FFF2-40B4-BE49-F238E27FC236}">
                <a16:creationId xmlns:a16="http://schemas.microsoft.com/office/drawing/2014/main" id="{022EFB4A-EAC9-EE74-B61E-E858CD47BC78}"/>
              </a:ext>
            </a:extLst>
          </p:cNvPr>
          <p:cNvSpPr/>
          <p:nvPr/>
        </p:nvSpPr>
        <p:spPr>
          <a:xfrm>
            <a:off x="8440982" y="4046018"/>
            <a:ext cx="388418" cy="574534"/>
          </a:xfrm>
          <a:custGeom>
            <a:avLst/>
            <a:gdLst>
              <a:gd name="connsiteX0" fmla="*/ 0 w 388418"/>
              <a:gd name="connsiteY0" fmla="*/ 574534 h 574534"/>
              <a:gd name="connsiteX1" fmla="*/ 388418 w 388418"/>
              <a:gd name="connsiteY1" fmla="*/ 574534 h 574534"/>
              <a:gd name="connsiteX2" fmla="*/ 388418 w 388418"/>
              <a:gd name="connsiteY2" fmla="*/ 0 h 574534"/>
              <a:gd name="connsiteX3" fmla="*/ 137564 w 388418"/>
              <a:gd name="connsiteY3" fmla="*/ 0 h 574534"/>
            </a:gdLst>
            <a:ahLst/>
            <a:cxnLst>
              <a:cxn ang="0">
                <a:pos x="connsiteX0" y="connsiteY0"/>
              </a:cxn>
              <a:cxn ang="0">
                <a:pos x="connsiteX1" y="connsiteY1"/>
              </a:cxn>
              <a:cxn ang="0">
                <a:pos x="connsiteX2" y="connsiteY2"/>
              </a:cxn>
              <a:cxn ang="0">
                <a:pos x="connsiteX3" y="connsiteY3"/>
              </a:cxn>
            </a:cxnLst>
            <a:rect l="l" t="t" r="r" b="b"/>
            <a:pathLst>
              <a:path w="388418" h="574534">
                <a:moveTo>
                  <a:pt x="0" y="574534"/>
                </a:moveTo>
                <a:lnTo>
                  <a:pt x="388418" y="574534"/>
                </a:lnTo>
                <a:lnTo>
                  <a:pt x="388418" y="0"/>
                </a:lnTo>
                <a:lnTo>
                  <a:pt x="137564" y="0"/>
                </a:ln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99146F1E-29B1-4B88-B3BF-0A9C9120B998}"/>
              </a:ext>
            </a:extLst>
          </p:cNvPr>
          <p:cNvSpPr txBox="1"/>
          <p:nvPr/>
        </p:nvSpPr>
        <p:spPr>
          <a:xfrm>
            <a:off x="7752170" y="2518406"/>
            <a:ext cx="879005" cy="391628"/>
          </a:xfrm>
          <a:prstGeom prst="rect">
            <a:avLst/>
          </a:prstGeom>
          <a:noFill/>
          <a:ln>
            <a:solidFill>
              <a:schemeClr val="tx1"/>
            </a:solidFill>
          </a:ln>
        </p:spPr>
        <p:txBody>
          <a:bodyPr wrap="none" lIns="72000" tIns="72000" rIns="72000" bIns="72000" rtlCol="0" anchor="ctr" anchorCtr="1">
            <a:spAutoFit/>
          </a:bodyPr>
          <a:lstStyle/>
          <a:p>
            <a:r>
              <a:rPr lang="en-GB" sz="1600" dirty="0">
                <a:latin typeface="+mn-lt"/>
              </a:rPr>
              <a:t>PC = EA</a:t>
            </a:r>
          </a:p>
        </p:txBody>
      </p:sp>
    </p:spTree>
    <p:extLst>
      <p:ext uri="{BB962C8B-B14F-4D97-AF65-F5344CB8AC3E}">
        <p14:creationId xmlns:p14="http://schemas.microsoft.com/office/powerpoint/2010/main" val="261045196"/>
      </p:ext>
    </p:extLst>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A8DD4-3544-20EE-8CA2-AB262FD27217}"/>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38CA25F-BCFF-FF59-6A4C-FD8B39F429D3}"/>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9C574417-3672-FD77-580C-C5F83A2E8E35}"/>
              </a:ext>
            </a:extLst>
          </p:cNvPr>
          <p:cNvSpPr>
            <a:spLocks noGrp="1"/>
          </p:cNvSpPr>
          <p:nvPr>
            <p:ph type="pic" sz="quarter" idx="11"/>
          </p:nvPr>
        </p:nvSpPr>
        <p:spPr/>
      </p:sp>
      <p:sp>
        <p:nvSpPr>
          <p:cNvPr id="4" name="Title 3">
            <a:extLst>
              <a:ext uri="{FF2B5EF4-FFF2-40B4-BE49-F238E27FC236}">
                <a16:creationId xmlns:a16="http://schemas.microsoft.com/office/drawing/2014/main" id="{6957BD1C-A401-FA0F-9504-EBBE8B8CD63F}"/>
              </a:ext>
            </a:extLst>
          </p:cNvPr>
          <p:cNvSpPr>
            <a:spLocks noGrp="1"/>
          </p:cNvSpPr>
          <p:nvPr>
            <p:ph type="title"/>
          </p:nvPr>
        </p:nvSpPr>
        <p:spPr>
          <a:xfrm>
            <a:off x="467547" y="410829"/>
            <a:ext cx="5472605" cy="246221"/>
          </a:xfrm>
        </p:spPr>
        <p:txBody>
          <a:bodyPr/>
          <a:lstStyle/>
          <a:p>
            <a:r>
              <a:rPr lang="en-GB" dirty="0"/>
              <a:t>Call subroutine #2</a:t>
            </a:r>
          </a:p>
        </p:txBody>
      </p:sp>
      <p:sp>
        <p:nvSpPr>
          <p:cNvPr id="5" name="Content Placeholder 4">
            <a:extLst>
              <a:ext uri="{FF2B5EF4-FFF2-40B4-BE49-F238E27FC236}">
                <a16:creationId xmlns:a16="http://schemas.microsoft.com/office/drawing/2014/main" id="{404764C2-DCFB-3D29-687D-D0D6D00D3060}"/>
              </a:ext>
            </a:extLst>
          </p:cNvPr>
          <p:cNvSpPr>
            <a:spLocks noGrp="1"/>
          </p:cNvSpPr>
          <p:nvPr>
            <p:ph sz="half" idx="16"/>
          </p:nvPr>
        </p:nvSpPr>
        <p:spPr/>
        <p:txBody>
          <a:bodyPr/>
          <a:lstStyle/>
          <a:p>
            <a:r>
              <a:rPr lang="en-GB" dirty="0"/>
              <a:t>At the end of the subroutine, </a:t>
            </a:r>
            <a:r>
              <a:rPr lang="en-GB" b="1" dirty="0">
                <a:solidFill>
                  <a:schemeClr val="accent6">
                    <a:lumMod val="50000"/>
                  </a:schemeClr>
                </a:solidFill>
              </a:rPr>
              <a:t>POPJ P </a:t>
            </a:r>
            <a:r>
              <a:rPr lang="en-GB" dirty="0"/>
              <a:t>does the reverse of PUSHJ</a:t>
            </a:r>
          </a:p>
          <a:p>
            <a:r>
              <a:rPr lang="en-GB" dirty="0"/>
              <a:t>The following actions are done:</a:t>
            </a:r>
          </a:p>
          <a:p>
            <a:pPr lvl="1"/>
            <a:r>
              <a:rPr lang="en-GB" dirty="0"/>
              <a:t>The value at the top of the </a:t>
            </a:r>
            <a:r>
              <a:rPr lang="en-GB" dirty="0" err="1"/>
              <a:t>stac</a:t>
            </a:r>
            <a:r>
              <a:rPr lang="en-GB" dirty="0"/>
              <a:t>	k is put into the program counter;</a:t>
            </a:r>
          </a:p>
          <a:p>
            <a:pPr lvl="1"/>
            <a:r>
              <a:rPr lang="en-GB" dirty="0"/>
              <a:t>then the count in the accumulator is decremented, as is the stack pointer</a:t>
            </a:r>
          </a:p>
        </p:txBody>
      </p:sp>
      <p:sp>
        <p:nvSpPr>
          <p:cNvPr id="7" name="Rectangle: Rounded Corners 6">
            <a:extLst>
              <a:ext uri="{FF2B5EF4-FFF2-40B4-BE49-F238E27FC236}">
                <a16:creationId xmlns:a16="http://schemas.microsoft.com/office/drawing/2014/main" id="{57A71B2C-75DE-15C3-08E1-67E55275E090}"/>
              </a:ext>
            </a:extLst>
          </p:cNvPr>
          <p:cNvSpPr/>
          <p:nvPr/>
        </p:nvSpPr>
        <p:spPr>
          <a:xfrm>
            <a:off x="5989096" y="2697654"/>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8" name="Rectangle: Rounded Corners 7">
            <a:extLst>
              <a:ext uri="{FF2B5EF4-FFF2-40B4-BE49-F238E27FC236}">
                <a16:creationId xmlns:a16="http://schemas.microsoft.com/office/drawing/2014/main" id="{5557B2CF-9EC2-4507-C1AB-B51BE38B487A}"/>
              </a:ext>
            </a:extLst>
          </p:cNvPr>
          <p:cNvSpPr/>
          <p:nvPr/>
        </p:nvSpPr>
        <p:spPr>
          <a:xfrm>
            <a:off x="5989096" y="2121771"/>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9" name="Rectangle: Rounded Corners 8">
            <a:extLst>
              <a:ext uri="{FF2B5EF4-FFF2-40B4-BE49-F238E27FC236}">
                <a16:creationId xmlns:a16="http://schemas.microsoft.com/office/drawing/2014/main" id="{567027EF-A33F-F48A-A4AF-7E0CEC323459}"/>
              </a:ext>
            </a:extLst>
          </p:cNvPr>
          <p:cNvSpPr/>
          <p:nvPr/>
        </p:nvSpPr>
        <p:spPr>
          <a:xfrm>
            <a:off x="5989096" y="3273537"/>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0" name="Rectangle: Rounded Corners 9">
            <a:extLst>
              <a:ext uri="{FF2B5EF4-FFF2-40B4-BE49-F238E27FC236}">
                <a16:creationId xmlns:a16="http://schemas.microsoft.com/office/drawing/2014/main" id="{DE1F4FF8-1F63-7E28-2B45-E0C578C36746}"/>
              </a:ext>
            </a:extLst>
          </p:cNvPr>
          <p:cNvSpPr/>
          <p:nvPr/>
        </p:nvSpPr>
        <p:spPr>
          <a:xfrm>
            <a:off x="5979655" y="1544604"/>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11" name="Rectangle: Rounded Corners 10">
            <a:extLst>
              <a:ext uri="{FF2B5EF4-FFF2-40B4-BE49-F238E27FC236}">
                <a16:creationId xmlns:a16="http://schemas.microsoft.com/office/drawing/2014/main" id="{5CB933B0-F0D0-8019-5616-3C72B854EEEE}"/>
              </a:ext>
            </a:extLst>
          </p:cNvPr>
          <p:cNvSpPr/>
          <p:nvPr/>
        </p:nvSpPr>
        <p:spPr>
          <a:xfrm>
            <a:off x="5979655" y="3849420"/>
            <a:ext cx="1278542" cy="469338"/>
          </a:xfrm>
          <a:prstGeom prst="roundRect">
            <a:avLst/>
          </a:prstGeom>
          <a:solidFill>
            <a:schemeClr val="accent4">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0</a:t>
            </a:r>
          </a:p>
        </p:txBody>
      </p:sp>
      <p:sp>
        <p:nvSpPr>
          <p:cNvPr id="12" name="TextBox 11">
            <a:extLst>
              <a:ext uri="{FF2B5EF4-FFF2-40B4-BE49-F238E27FC236}">
                <a16:creationId xmlns:a16="http://schemas.microsoft.com/office/drawing/2014/main" id="{AB868772-E976-829A-E4FF-CAD2A682CE14}"/>
              </a:ext>
            </a:extLst>
          </p:cNvPr>
          <p:cNvSpPr txBox="1"/>
          <p:nvPr/>
        </p:nvSpPr>
        <p:spPr>
          <a:xfrm>
            <a:off x="5853011" y="1115658"/>
            <a:ext cx="1558055" cy="246221"/>
          </a:xfrm>
          <a:prstGeom prst="rect">
            <a:avLst/>
          </a:prstGeom>
          <a:noFill/>
        </p:spPr>
        <p:txBody>
          <a:bodyPr wrap="none" lIns="0" tIns="0" rIns="0" bIns="0" rtlCol="0">
            <a:spAutoFit/>
          </a:bodyPr>
          <a:lstStyle/>
          <a:p>
            <a:r>
              <a:rPr lang="en-GB" sz="1600" b="1" dirty="0">
                <a:latin typeface="+mn-lt"/>
              </a:rPr>
              <a:t>STACK: BLOCK 5</a:t>
            </a:r>
          </a:p>
        </p:txBody>
      </p:sp>
      <p:sp>
        <p:nvSpPr>
          <p:cNvPr id="13" name="TextBox 12">
            <a:extLst>
              <a:ext uri="{FF2B5EF4-FFF2-40B4-BE49-F238E27FC236}">
                <a16:creationId xmlns:a16="http://schemas.microsoft.com/office/drawing/2014/main" id="{74A66907-E50E-9847-7B38-BD4BFF611E93}"/>
              </a:ext>
            </a:extLst>
          </p:cNvPr>
          <p:cNvSpPr txBox="1"/>
          <p:nvPr/>
        </p:nvSpPr>
        <p:spPr>
          <a:xfrm>
            <a:off x="4531014" y="3972530"/>
            <a:ext cx="623825" cy="246221"/>
          </a:xfrm>
          <a:prstGeom prst="rect">
            <a:avLst/>
          </a:prstGeom>
          <a:noFill/>
        </p:spPr>
        <p:txBody>
          <a:bodyPr wrap="none" lIns="0" tIns="0" rIns="0" bIns="0" rtlCol="0">
            <a:spAutoFit/>
          </a:bodyPr>
          <a:lstStyle/>
          <a:p>
            <a:r>
              <a:rPr lang="en-GB" sz="1600" b="1" dirty="0">
                <a:latin typeface="+mn-lt"/>
              </a:rPr>
              <a:t>STACK</a:t>
            </a:r>
          </a:p>
        </p:txBody>
      </p:sp>
      <p:sp>
        <p:nvSpPr>
          <p:cNvPr id="14" name="Arrow: Right 13">
            <a:extLst>
              <a:ext uri="{FF2B5EF4-FFF2-40B4-BE49-F238E27FC236}">
                <a16:creationId xmlns:a16="http://schemas.microsoft.com/office/drawing/2014/main" id="{54E5F38B-7288-0EB2-FF3F-C01BC049792B}"/>
              </a:ext>
            </a:extLst>
          </p:cNvPr>
          <p:cNvSpPr/>
          <p:nvPr/>
        </p:nvSpPr>
        <p:spPr>
          <a:xfrm>
            <a:off x="5231274" y="394845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75D41519-49AC-47EA-40BF-EFF8B6E59B85}"/>
              </a:ext>
            </a:extLst>
          </p:cNvPr>
          <p:cNvSpPr/>
          <p:nvPr/>
        </p:nvSpPr>
        <p:spPr>
          <a:xfrm>
            <a:off x="5989096" y="4425303"/>
            <a:ext cx="1278542" cy="469338"/>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16" name="TextBox 15">
            <a:extLst>
              <a:ext uri="{FF2B5EF4-FFF2-40B4-BE49-F238E27FC236}">
                <a16:creationId xmlns:a16="http://schemas.microsoft.com/office/drawing/2014/main" id="{3AB5BDE5-546F-E281-9A78-50068DCFBC4D}"/>
              </a:ext>
            </a:extLst>
          </p:cNvPr>
          <p:cNvSpPr txBox="1"/>
          <p:nvPr/>
        </p:nvSpPr>
        <p:spPr>
          <a:xfrm>
            <a:off x="8176231" y="4513755"/>
            <a:ext cx="126638" cy="246221"/>
          </a:xfrm>
          <a:prstGeom prst="rect">
            <a:avLst/>
          </a:prstGeom>
          <a:noFill/>
        </p:spPr>
        <p:txBody>
          <a:bodyPr wrap="none" lIns="0" tIns="0" rIns="0" bIns="0" rtlCol="0">
            <a:spAutoFit/>
          </a:bodyPr>
          <a:lstStyle/>
          <a:p>
            <a:r>
              <a:rPr lang="en-GB" sz="1600" b="1" dirty="0">
                <a:latin typeface="+mn-lt"/>
              </a:rPr>
              <a:t>P</a:t>
            </a:r>
          </a:p>
        </p:txBody>
      </p:sp>
      <p:sp>
        <p:nvSpPr>
          <p:cNvPr id="17" name="Arrow: Right 16">
            <a:extLst>
              <a:ext uri="{FF2B5EF4-FFF2-40B4-BE49-F238E27FC236}">
                <a16:creationId xmlns:a16="http://schemas.microsoft.com/office/drawing/2014/main" id="{8D314038-F282-899F-C344-BA321828B78D}"/>
              </a:ext>
            </a:extLst>
          </p:cNvPr>
          <p:cNvSpPr/>
          <p:nvPr/>
        </p:nvSpPr>
        <p:spPr>
          <a:xfrm flipH="1">
            <a:off x="7411066" y="449482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684E59E1-ADDA-D3CA-1EC0-036DC1FAF3F8}"/>
              </a:ext>
            </a:extLst>
          </p:cNvPr>
          <p:cNvSpPr txBox="1"/>
          <p:nvPr/>
        </p:nvSpPr>
        <p:spPr>
          <a:xfrm>
            <a:off x="8176231" y="3936845"/>
            <a:ext cx="254878" cy="246221"/>
          </a:xfrm>
          <a:prstGeom prst="rect">
            <a:avLst/>
          </a:prstGeom>
          <a:noFill/>
        </p:spPr>
        <p:txBody>
          <a:bodyPr wrap="none" lIns="0" tIns="0" rIns="0" bIns="0" rtlCol="0">
            <a:spAutoFit/>
          </a:bodyPr>
          <a:lstStyle/>
          <a:p>
            <a:r>
              <a:rPr lang="en-GB" sz="1600" b="1" dirty="0">
                <a:latin typeface="+mn-lt"/>
              </a:rPr>
              <a:t>PC</a:t>
            </a:r>
          </a:p>
        </p:txBody>
      </p:sp>
      <p:sp>
        <p:nvSpPr>
          <p:cNvPr id="19" name="Arrow: Right 18">
            <a:extLst>
              <a:ext uri="{FF2B5EF4-FFF2-40B4-BE49-F238E27FC236}">
                <a16:creationId xmlns:a16="http://schemas.microsoft.com/office/drawing/2014/main" id="{A3A4DD8F-E883-11D2-F00A-189F61296256}"/>
              </a:ext>
            </a:extLst>
          </p:cNvPr>
          <p:cNvSpPr/>
          <p:nvPr/>
        </p:nvSpPr>
        <p:spPr>
          <a:xfrm>
            <a:off x="7411066" y="3917911"/>
            <a:ext cx="621737" cy="294380"/>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reeform: Shape 19">
            <a:extLst>
              <a:ext uri="{FF2B5EF4-FFF2-40B4-BE49-F238E27FC236}">
                <a16:creationId xmlns:a16="http://schemas.microsoft.com/office/drawing/2014/main" id="{9F9A0FEB-FCC3-089B-8850-C91E937EB5B4}"/>
              </a:ext>
            </a:extLst>
          </p:cNvPr>
          <p:cNvSpPr/>
          <p:nvPr/>
        </p:nvSpPr>
        <p:spPr>
          <a:xfrm flipV="1">
            <a:off x="8400522" y="4037926"/>
            <a:ext cx="428878" cy="582626"/>
          </a:xfrm>
          <a:custGeom>
            <a:avLst/>
            <a:gdLst>
              <a:gd name="connsiteX0" fmla="*/ 0 w 388418"/>
              <a:gd name="connsiteY0" fmla="*/ 574534 h 574534"/>
              <a:gd name="connsiteX1" fmla="*/ 388418 w 388418"/>
              <a:gd name="connsiteY1" fmla="*/ 574534 h 574534"/>
              <a:gd name="connsiteX2" fmla="*/ 388418 w 388418"/>
              <a:gd name="connsiteY2" fmla="*/ 0 h 574534"/>
              <a:gd name="connsiteX3" fmla="*/ 137564 w 388418"/>
              <a:gd name="connsiteY3" fmla="*/ 0 h 574534"/>
              <a:gd name="connsiteX0" fmla="*/ 0 w 275130"/>
              <a:gd name="connsiteY0" fmla="*/ 582626 h 582626"/>
              <a:gd name="connsiteX1" fmla="*/ 275130 w 275130"/>
              <a:gd name="connsiteY1" fmla="*/ 574534 h 582626"/>
              <a:gd name="connsiteX2" fmla="*/ 275130 w 275130"/>
              <a:gd name="connsiteY2" fmla="*/ 0 h 582626"/>
              <a:gd name="connsiteX3" fmla="*/ 24276 w 275130"/>
              <a:gd name="connsiteY3" fmla="*/ 0 h 582626"/>
              <a:gd name="connsiteX0" fmla="*/ 153748 w 428878"/>
              <a:gd name="connsiteY0" fmla="*/ 582626 h 582626"/>
              <a:gd name="connsiteX1" fmla="*/ 428878 w 428878"/>
              <a:gd name="connsiteY1" fmla="*/ 574534 h 582626"/>
              <a:gd name="connsiteX2" fmla="*/ 428878 w 428878"/>
              <a:gd name="connsiteY2" fmla="*/ 0 h 582626"/>
              <a:gd name="connsiteX3" fmla="*/ 0 w 428878"/>
              <a:gd name="connsiteY3" fmla="*/ 0 h 582626"/>
            </a:gdLst>
            <a:ahLst/>
            <a:cxnLst>
              <a:cxn ang="0">
                <a:pos x="connsiteX0" y="connsiteY0"/>
              </a:cxn>
              <a:cxn ang="0">
                <a:pos x="connsiteX1" y="connsiteY1"/>
              </a:cxn>
              <a:cxn ang="0">
                <a:pos x="connsiteX2" y="connsiteY2"/>
              </a:cxn>
              <a:cxn ang="0">
                <a:pos x="connsiteX3" y="connsiteY3"/>
              </a:cxn>
            </a:cxnLst>
            <a:rect l="l" t="t" r="r" b="b"/>
            <a:pathLst>
              <a:path w="428878" h="582626">
                <a:moveTo>
                  <a:pt x="153748" y="582626"/>
                </a:moveTo>
                <a:lnTo>
                  <a:pt x="428878" y="574534"/>
                </a:lnTo>
                <a:lnTo>
                  <a:pt x="428878" y="0"/>
                </a:lnTo>
                <a:lnTo>
                  <a:pt x="0" y="0"/>
                </a:lnTo>
              </a:path>
            </a:pathLst>
          </a:custGeom>
          <a:noFill/>
          <a:ln w="127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99665073"/>
      </p:ext>
    </p:extLst>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8DC5303-9239-11DB-1803-326E6BD00CDE}"/>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F946F9DF-8595-95F9-9E08-FC7D305235EF}"/>
              </a:ext>
            </a:extLst>
          </p:cNvPr>
          <p:cNvSpPr>
            <a:spLocks noGrp="1"/>
          </p:cNvSpPr>
          <p:nvPr>
            <p:ph type="pic" sz="quarter" idx="11"/>
          </p:nvPr>
        </p:nvSpPr>
        <p:spPr/>
      </p:sp>
      <p:sp>
        <p:nvSpPr>
          <p:cNvPr id="4" name="Title 3">
            <a:extLst>
              <a:ext uri="{FF2B5EF4-FFF2-40B4-BE49-F238E27FC236}">
                <a16:creationId xmlns:a16="http://schemas.microsoft.com/office/drawing/2014/main" id="{ED46D1D8-09A7-5CE4-9D27-FC34DCE38F1A}"/>
              </a:ext>
            </a:extLst>
          </p:cNvPr>
          <p:cNvSpPr>
            <a:spLocks noGrp="1"/>
          </p:cNvSpPr>
          <p:nvPr>
            <p:ph type="title"/>
          </p:nvPr>
        </p:nvSpPr>
        <p:spPr>
          <a:xfrm>
            <a:off x="467547" y="410829"/>
            <a:ext cx="5472605" cy="246221"/>
          </a:xfrm>
        </p:spPr>
        <p:txBody>
          <a:bodyPr/>
          <a:lstStyle/>
          <a:p>
            <a:r>
              <a:rPr lang="en-GB" dirty="0"/>
              <a:t>For loop #1</a:t>
            </a:r>
          </a:p>
        </p:txBody>
      </p:sp>
      <p:sp>
        <p:nvSpPr>
          <p:cNvPr id="5" name="Content Placeholder 4">
            <a:extLst>
              <a:ext uri="{FF2B5EF4-FFF2-40B4-BE49-F238E27FC236}">
                <a16:creationId xmlns:a16="http://schemas.microsoft.com/office/drawing/2014/main" id="{83484696-24C7-4279-D195-E87CB744E960}"/>
              </a:ext>
            </a:extLst>
          </p:cNvPr>
          <p:cNvSpPr>
            <a:spLocks noGrp="1"/>
          </p:cNvSpPr>
          <p:nvPr>
            <p:ph sz="half" idx="16"/>
          </p:nvPr>
        </p:nvSpPr>
        <p:spPr/>
        <p:txBody>
          <a:bodyPr/>
          <a:lstStyle/>
          <a:p>
            <a:r>
              <a:rPr lang="en-GB" dirty="0"/>
              <a:t>A </a:t>
            </a:r>
            <a:r>
              <a:rPr lang="en-GB" i="1" dirty="0"/>
              <a:t>For .. Next </a:t>
            </a:r>
            <a:r>
              <a:rPr lang="en-GB" dirty="0"/>
              <a:t>loop requires two things, a count and a start of the loop</a:t>
            </a:r>
          </a:p>
          <a:p>
            <a:r>
              <a:rPr lang="en-GB" dirty="0"/>
              <a:t>The start of the loop is given by a label, or a relative address to the current address</a:t>
            </a:r>
          </a:p>
          <a:p>
            <a:r>
              <a:rPr lang="en-GB" dirty="0"/>
              <a:t>The count is held in an accumulator. The left-hand part contains the counter; the right-hand part contains an index.</a:t>
            </a:r>
          </a:p>
          <a:p>
            <a:r>
              <a:rPr lang="en-GB" dirty="0"/>
              <a:t>Each time around the loop, both the counter and index are incremented, and we keep doing this until counter is zero</a:t>
            </a:r>
          </a:p>
        </p:txBody>
      </p:sp>
      <p:sp>
        <p:nvSpPr>
          <p:cNvPr id="21" name="Rectangle 20">
            <a:extLst>
              <a:ext uri="{FF2B5EF4-FFF2-40B4-BE49-F238E27FC236}">
                <a16:creationId xmlns:a16="http://schemas.microsoft.com/office/drawing/2014/main" id="{77424757-7BAD-6B34-D8F3-EC6C87F92E80}"/>
              </a:ext>
            </a:extLst>
          </p:cNvPr>
          <p:cNvSpPr/>
          <p:nvPr/>
        </p:nvSpPr>
        <p:spPr>
          <a:xfrm>
            <a:off x="5021317" y="1529255"/>
            <a:ext cx="1403131" cy="402021"/>
          </a:xfrm>
          <a:prstGeom prst="rect">
            <a:avLst/>
          </a:prstGeom>
          <a:solidFill>
            <a:schemeClr val="accent6">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Counter</a:t>
            </a:r>
          </a:p>
        </p:txBody>
      </p:sp>
      <p:sp>
        <p:nvSpPr>
          <p:cNvPr id="22" name="Rectangle 21">
            <a:extLst>
              <a:ext uri="{FF2B5EF4-FFF2-40B4-BE49-F238E27FC236}">
                <a16:creationId xmlns:a16="http://schemas.microsoft.com/office/drawing/2014/main" id="{20BA4156-6B04-C89B-2B07-2115DD2A74A4}"/>
              </a:ext>
            </a:extLst>
          </p:cNvPr>
          <p:cNvSpPr/>
          <p:nvPr/>
        </p:nvSpPr>
        <p:spPr>
          <a:xfrm>
            <a:off x="6424448" y="1529255"/>
            <a:ext cx="1403131" cy="402021"/>
          </a:xfrm>
          <a:prstGeom prst="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Index</a:t>
            </a:r>
          </a:p>
        </p:txBody>
      </p:sp>
      <p:sp>
        <p:nvSpPr>
          <p:cNvPr id="23" name="Rectangle 22">
            <a:extLst>
              <a:ext uri="{FF2B5EF4-FFF2-40B4-BE49-F238E27FC236}">
                <a16:creationId xmlns:a16="http://schemas.microsoft.com/office/drawing/2014/main" id="{0A83EDEB-D929-7DD0-0DDD-43319883DE8C}"/>
              </a:ext>
            </a:extLst>
          </p:cNvPr>
          <p:cNvSpPr/>
          <p:nvPr/>
        </p:nvSpPr>
        <p:spPr>
          <a:xfrm>
            <a:off x="5021317" y="2799365"/>
            <a:ext cx="1403131" cy="402021"/>
          </a:xfrm>
          <a:prstGeom prst="rect">
            <a:avLst/>
          </a:prstGeom>
          <a:solidFill>
            <a:schemeClr val="accent6">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Counter +1</a:t>
            </a:r>
          </a:p>
        </p:txBody>
      </p:sp>
      <p:sp>
        <p:nvSpPr>
          <p:cNvPr id="24" name="Rectangle 23">
            <a:extLst>
              <a:ext uri="{FF2B5EF4-FFF2-40B4-BE49-F238E27FC236}">
                <a16:creationId xmlns:a16="http://schemas.microsoft.com/office/drawing/2014/main" id="{7DEEBA2F-05B2-A5F2-4A3A-6A9306DFE9F7}"/>
              </a:ext>
            </a:extLst>
          </p:cNvPr>
          <p:cNvSpPr/>
          <p:nvPr/>
        </p:nvSpPr>
        <p:spPr>
          <a:xfrm>
            <a:off x="6424448" y="2799365"/>
            <a:ext cx="1403131" cy="402021"/>
          </a:xfrm>
          <a:prstGeom prst="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Index +1</a:t>
            </a:r>
          </a:p>
        </p:txBody>
      </p:sp>
      <p:sp>
        <p:nvSpPr>
          <p:cNvPr id="25" name="Rectangle 24">
            <a:extLst>
              <a:ext uri="{FF2B5EF4-FFF2-40B4-BE49-F238E27FC236}">
                <a16:creationId xmlns:a16="http://schemas.microsoft.com/office/drawing/2014/main" id="{20A1220D-95A4-BA6D-118E-17ACA26394F8}"/>
              </a:ext>
            </a:extLst>
          </p:cNvPr>
          <p:cNvSpPr/>
          <p:nvPr/>
        </p:nvSpPr>
        <p:spPr>
          <a:xfrm>
            <a:off x="5021317" y="4069475"/>
            <a:ext cx="1403131" cy="402021"/>
          </a:xfrm>
          <a:prstGeom prst="rect">
            <a:avLst/>
          </a:prstGeom>
          <a:solidFill>
            <a:schemeClr val="accent6">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Counter +2</a:t>
            </a:r>
          </a:p>
        </p:txBody>
      </p:sp>
      <p:sp>
        <p:nvSpPr>
          <p:cNvPr id="26" name="Rectangle 25">
            <a:extLst>
              <a:ext uri="{FF2B5EF4-FFF2-40B4-BE49-F238E27FC236}">
                <a16:creationId xmlns:a16="http://schemas.microsoft.com/office/drawing/2014/main" id="{0254D066-37B3-34C6-C37A-839D44DCEE59}"/>
              </a:ext>
            </a:extLst>
          </p:cNvPr>
          <p:cNvSpPr/>
          <p:nvPr/>
        </p:nvSpPr>
        <p:spPr>
          <a:xfrm>
            <a:off x="6424448" y="4069475"/>
            <a:ext cx="1403131" cy="402021"/>
          </a:xfrm>
          <a:prstGeom prst="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Index + 2</a:t>
            </a:r>
          </a:p>
        </p:txBody>
      </p:sp>
      <p:sp>
        <p:nvSpPr>
          <p:cNvPr id="27" name="Arrow: Down 26">
            <a:extLst>
              <a:ext uri="{FF2B5EF4-FFF2-40B4-BE49-F238E27FC236}">
                <a16:creationId xmlns:a16="http://schemas.microsoft.com/office/drawing/2014/main" id="{1850A002-38A5-1CF9-339D-A140033F4924}"/>
              </a:ext>
            </a:extLst>
          </p:cNvPr>
          <p:cNvSpPr/>
          <p:nvPr/>
        </p:nvSpPr>
        <p:spPr>
          <a:xfrm>
            <a:off x="6219496" y="2136227"/>
            <a:ext cx="409904" cy="551793"/>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Down 27">
            <a:extLst>
              <a:ext uri="{FF2B5EF4-FFF2-40B4-BE49-F238E27FC236}">
                <a16:creationId xmlns:a16="http://schemas.microsoft.com/office/drawing/2014/main" id="{2BB15F40-B4EA-2362-39EF-A1100787BDA7}"/>
              </a:ext>
            </a:extLst>
          </p:cNvPr>
          <p:cNvSpPr/>
          <p:nvPr/>
        </p:nvSpPr>
        <p:spPr>
          <a:xfrm>
            <a:off x="6219496" y="3371629"/>
            <a:ext cx="409904" cy="551793"/>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45536996"/>
      </p:ext>
    </p:extLst>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74257-D685-C554-ED10-A377638EE0EF}"/>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9143433-77CE-DAC2-E226-4A3754CC813C}"/>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EE60C080-4592-BB59-769F-80FD17DD2B16}"/>
              </a:ext>
            </a:extLst>
          </p:cNvPr>
          <p:cNvSpPr>
            <a:spLocks noGrp="1"/>
          </p:cNvSpPr>
          <p:nvPr>
            <p:ph type="pic" sz="quarter" idx="11"/>
          </p:nvPr>
        </p:nvSpPr>
        <p:spPr/>
      </p:sp>
      <p:sp>
        <p:nvSpPr>
          <p:cNvPr id="4" name="Title 3">
            <a:extLst>
              <a:ext uri="{FF2B5EF4-FFF2-40B4-BE49-F238E27FC236}">
                <a16:creationId xmlns:a16="http://schemas.microsoft.com/office/drawing/2014/main" id="{28FF1CF1-CF17-44FE-3B1D-5833AF7F37FD}"/>
              </a:ext>
            </a:extLst>
          </p:cNvPr>
          <p:cNvSpPr>
            <a:spLocks noGrp="1"/>
          </p:cNvSpPr>
          <p:nvPr>
            <p:ph type="title"/>
          </p:nvPr>
        </p:nvSpPr>
        <p:spPr>
          <a:xfrm>
            <a:off x="467547" y="410829"/>
            <a:ext cx="5472605" cy="246221"/>
          </a:xfrm>
        </p:spPr>
        <p:txBody>
          <a:bodyPr/>
          <a:lstStyle/>
          <a:p>
            <a:r>
              <a:rPr lang="en-GB" dirty="0"/>
              <a:t>For loop #2</a:t>
            </a:r>
          </a:p>
        </p:txBody>
      </p:sp>
      <p:sp>
        <p:nvSpPr>
          <p:cNvPr id="5" name="Content Placeholder 4">
            <a:extLst>
              <a:ext uri="{FF2B5EF4-FFF2-40B4-BE49-F238E27FC236}">
                <a16:creationId xmlns:a16="http://schemas.microsoft.com/office/drawing/2014/main" id="{1651B7F0-75DF-8E2D-9364-8FB67C53E206}"/>
              </a:ext>
            </a:extLst>
          </p:cNvPr>
          <p:cNvSpPr>
            <a:spLocks noGrp="1"/>
          </p:cNvSpPr>
          <p:nvPr>
            <p:ph sz="half" idx="16"/>
          </p:nvPr>
        </p:nvSpPr>
        <p:spPr/>
        <p:txBody>
          <a:bodyPr/>
          <a:lstStyle/>
          <a:p>
            <a:r>
              <a:rPr lang="en-GB" dirty="0"/>
              <a:t>The accumulator can be set up with </a:t>
            </a:r>
            <a:r>
              <a:rPr lang="en-GB" b="1" dirty="0">
                <a:solidFill>
                  <a:schemeClr val="accent6">
                    <a:lumMod val="50000"/>
                  </a:schemeClr>
                </a:solidFill>
              </a:rPr>
              <a:t>MOVSI </a:t>
            </a:r>
            <a:r>
              <a:rPr lang="en-GB" b="1" i="1" dirty="0">
                <a:solidFill>
                  <a:schemeClr val="accent6">
                    <a:lumMod val="50000"/>
                  </a:schemeClr>
                </a:solidFill>
              </a:rPr>
              <a:t>AC</a:t>
            </a:r>
            <a:r>
              <a:rPr lang="en-GB" b="1" dirty="0">
                <a:solidFill>
                  <a:schemeClr val="accent6">
                    <a:lumMod val="50000"/>
                  </a:schemeClr>
                </a:solidFill>
              </a:rPr>
              <a:t>, -</a:t>
            </a:r>
            <a:r>
              <a:rPr lang="en-GB" b="1" i="1" dirty="0">
                <a:solidFill>
                  <a:schemeClr val="accent6">
                    <a:lumMod val="50000"/>
                  </a:schemeClr>
                </a:solidFill>
              </a:rPr>
              <a:t>N</a:t>
            </a:r>
            <a:r>
              <a:rPr lang="en-GB" b="1" i="1" dirty="0">
                <a:solidFill>
                  <a:schemeClr val="tx1"/>
                </a:solidFill>
              </a:rPr>
              <a:t> </a:t>
            </a:r>
            <a:r>
              <a:rPr lang="en-GB" dirty="0">
                <a:solidFill>
                  <a:schemeClr val="tx1"/>
                </a:solidFill>
              </a:rPr>
              <a:t>for N loops</a:t>
            </a:r>
            <a:endParaRPr lang="en-GB" b="1" dirty="0">
              <a:solidFill>
                <a:schemeClr val="accent6">
                  <a:lumMod val="50000"/>
                </a:schemeClr>
              </a:solidFill>
            </a:endParaRPr>
          </a:p>
          <a:p>
            <a:r>
              <a:rPr lang="en-GB" dirty="0"/>
              <a:t>This</a:t>
            </a:r>
            <a:r>
              <a:rPr lang="en-GB" i="1" dirty="0"/>
              <a:t> </a:t>
            </a:r>
            <a:r>
              <a:rPr lang="en-GB" dirty="0"/>
              <a:t>instruction moves the value of -N into the left-hand, counter, side of the accumulator (rather the right-hand, index, side with </a:t>
            </a:r>
            <a:r>
              <a:rPr lang="en-GB" b="1" dirty="0">
                <a:solidFill>
                  <a:schemeClr val="accent6">
                    <a:lumMod val="50000"/>
                  </a:schemeClr>
                </a:solidFill>
              </a:rPr>
              <a:t>MOVEI </a:t>
            </a:r>
            <a:r>
              <a:rPr lang="en-GB" b="1" i="1" dirty="0">
                <a:solidFill>
                  <a:schemeClr val="accent6">
                    <a:lumMod val="50000"/>
                  </a:schemeClr>
                </a:solidFill>
              </a:rPr>
              <a:t>AC, N</a:t>
            </a:r>
            <a:r>
              <a:rPr lang="en-GB" dirty="0">
                <a:solidFill>
                  <a:schemeClr val="tx1"/>
                </a:solidFill>
              </a:rPr>
              <a:t>) and sets the index to zero</a:t>
            </a:r>
          </a:p>
          <a:p>
            <a:r>
              <a:rPr lang="en-GB" dirty="0"/>
              <a:t>Then at the end of the loop, we use </a:t>
            </a:r>
            <a:r>
              <a:rPr lang="en-GB" b="1" dirty="0">
                <a:solidFill>
                  <a:schemeClr val="accent6">
                    <a:lumMod val="50000"/>
                  </a:schemeClr>
                </a:solidFill>
              </a:rPr>
              <a:t>AOBJN </a:t>
            </a:r>
            <a:r>
              <a:rPr lang="en-GB" b="1" i="1" dirty="0">
                <a:solidFill>
                  <a:schemeClr val="accent6">
                    <a:lumMod val="50000"/>
                  </a:schemeClr>
                </a:solidFill>
              </a:rPr>
              <a:t>AC</a:t>
            </a:r>
            <a:r>
              <a:rPr lang="en-GB" b="1" dirty="0">
                <a:solidFill>
                  <a:schemeClr val="accent6">
                    <a:lumMod val="50000"/>
                  </a:schemeClr>
                </a:solidFill>
              </a:rPr>
              <a:t>, </a:t>
            </a:r>
            <a:r>
              <a:rPr lang="en-GB" b="1" i="1" dirty="0">
                <a:solidFill>
                  <a:schemeClr val="accent6">
                    <a:lumMod val="50000"/>
                  </a:schemeClr>
                </a:solidFill>
              </a:rPr>
              <a:t>LABEL</a:t>
            </a:r>
          </a:p>
          <a:p>
            <a:r>
              <a:rPr lang="en-GB" dirty="0"/>
              <a:t>We add 1 to each half of the accumulator, and jump back to LABEL if stick negative</a:t>
            </a:r>
          </a:p>
        </p:txBody>
      </p:sp>
      <p:sp>
        <p:nvSpPr>
          <p:cNvPr id="21" name="Rectangle 20">
            <a:extLst>
              <a:ext uri="{FF2B5EF4-FFF2-40B4-BE49-F238E27FC236}">
                <a16:creationId xmlns:a16="http://schemas.microsoft.com/office/drawing/2014/main" id="{25839DF7-89AF-4FC3-427F-F1491FF9DFAE}"/>
              </a:ext>
            </a:extLst>
          </p:cNvPr>
          <p:cNvSpPr/>
          <p:nvPr/>
        </p:nvSpPr>
        <p:spPr>
          <a:xfrm>
            <a:off x="5021317" y="2790505"/>
            <a:ext cx="1403131" cy="402021"/>
          </a:xfrm>
          <a:prstGeom prst="rect">
            <a:avLst/>
          </a:prstGeom>
          <a:solidFill>
            <a:schemeClr val="accent6">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Counter</a:t>
            </a:r>
          </a:p>
        </p:txBody>
      </p:sp>
      <p:sp>
        <p:nvSpPr>
          <p:cNvPr id="22" name="Rectangle 21">
            <a:extLst>
              <a:ext uri="{FF2B5EF4-FFF2-40B4-BE49-F238E27FC236}">
                <a16:creationId xmlns:a16="http://schemas.microsoft.com/office/drawing/2014/main" id="{DFE60035-F0F9-6596-4DB5-E08E49BFF2E9}"/>
              </a:ext>
            </a:extLst>
          </p:cNvPr>
          <p:cNvSpPr/>
          <p:nvPr/>
        </p:nvSpPr>
        <p:spPr>
          <a:xfrm>
            <a:off x="6424448" y="2790505"/>
            <a:ext cx="1403131" cy="402021"/>
          </a:xfrm>
          <a:prstGeom prst="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Index</a:t>
            </a:r>
          </a:p>
        </p:txBody>
      </p:sp>
      <p:sp>
        <p:nvSpPr>
          <p:cNvPr id="23" name="Rectangle 22">
            <a:extLst>
              <a:ext uri="{FF2B5EF4-FFF2-40B4-BE49-F238E27FC236}">
                <a16:creationId xmlns:a16="http://schemas.microsoft.com/office/drawing/2014/main" id="{59D1874B-A801-B376-9007-74A0B99BB7F1}"/>
              </a:ext>
            </a:extLst>
          </p:cNvPr>
          <p:cNvSpPr/>
          <p:nvPr/>
        </p:nvSpPr>
        <p:spPr>
          <a:xfrm>
            <a:off x="5021317" y="4060615"/>
            <a:ext cx="1403131" cy="402021"/>
          </a:xfrm>
          <a:prstGeom prst="rect">
            <a:avLst/>
          </a:prstGeom>
          <a:solidFill>
            <a:schemeClr val="accent6">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Counter +1</a:t>
            </a:r>
          </a:p>
        </p:txBody>
      </p:sp>
      <p:sp>
        <p:nvSpPr>
          <p:cNvPr id="24" name="Rectangle 23">
            <a:extLst>
              <a:ext uri="{FF2B5EF4-FFF2-40B4-BE49-F238E27FC236}">
                <a16:creationId xmlns:a16="http://schemas.microsoft.com/office/drawing/2014/main" id="{9F65CCF5-1146-6C3D-DEE3-68FAAB0CC86F}"/>
              </a:ext>
            </a:extLst>
          </p:cNvPr>
          <p:cNvSpPr/>
          <p:nvPr/>
        </p:nvSpPr>
        <p:spPr>
          <a:xfrm>
            <a:off x="6424448" y="4060615"/>
            <a:ext cx="1403131" cy="402021"/>
          </a:xfrm>
          <a:prstGeom prst="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Index +1</a:t>
            </a:r>
          </a:p>
        </p:txBody>
      </p:sp>
      <p:sp>
        <p:nvSpPr>
          <p:cNvPr id="27" name="Arrow: Down 26">
            <a:extLst>
              <a:ext uri="{FF2B5EF4-FFF2-40B4-BE49-F238E27FC236}">
                <a16:creationId xmlns:a16="http://schemas.microsoft.com/office/drawing/2014/main" id="{C4A0E022-B0D8-69DC-9C4E-3E22EDBC3612}"/>
              </a:ext>
            </a:extLst>
          </p:cNvPr>
          <p:cNvSpPr/>
          <p:nvPr/>
        </p:nvSpPr>
        <p:spPr>
          <a:xfrm>
            <a:off x="5517930" y="2059608"/>
            <a:ext cx="409904" cy="551793"/>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Down 5">
            <a:extLst>
              <a:ext uri="{FF2B5EF4-FFF2-40B4-BE49-F238E27FC236}">
                <a16:creationId xmlns:a16="http://schemas.microsoft.com/office/drawing/2014/main" id="{9F084BA2-663C-25B4-7306-36A9F2536F10}"/>
              </a:ext>
            </a:extLst>
          </p:cNvPr>
          <p:cNvSpPr/>
          <p:nvPr/>
        </p:nvSpPr>
        <p:spPr>
          <a:xfrm>
            <a:off x="6219496" y="3371630"/>
            <a:ext cx="409904" cy="551793"/>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Down 6">
            <a:extLst>
              <a:ext uri="{FF2B5EF4-FFF2-40B4-BE49-F238E27FC236}">
                <a16:creationId xmlns:a16="http://schemas.microsoft.com/office/drawing/2014/main" id="{4D755987-AA90-5C34-D1D5-FCCDF9461E77}"/>
              </a:ext>
            </a:extLst>
          </p:cNvPr>
          <p:cNvSpPr/>
          <p:nvPr/>
        </p:nvSpPr>
        <p:spPr>
          <a:xfrm>
            <a:off x="6921061" y="2059608"/>
            <a:ext cx="409904" cy="551793"/>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2257A3FD-0B38-F206-A2C4-B1583D67C9EF}"/>
              </a:ext>
            </a:extLst>
          </p:cNvPr>
          <p:cNvSpPr txBox="1"/>
          <p:nvPr/>
        </p:nvSpPr>
        <p:spPr>
          <a:xfrm>
            <a:off x="5605061" y="1456036"/>
            <a:ext cx="235642" cy="246221"/>
          </a:xfrm>
          <a:prstGeom prst="rect">
            <a:avLst/>
          </a:prstGeom>
          <a:noFill/>
        </p:spPr>
        <p:txBody>
          <a:bodyPr wrap="none" lIns="0" tIns="0" rIns="0" bIns="0" rtlCol="0">
            <a:spAutoFit/>
          </a:bodyPr>
          <a:lstStyle/>
          <a:p>
            <a:r>
              <a:rPr lang="en-GB" sz="1600" dirty="0">
                <a:latin typeface="+mn-lt"/>
              </a:rPr>
              <a:t>-N</a:t>
            </a:r>
          </a:p>
        </p:txBody>
      </p:sp>
      <p:sp>
        <p:nvSpPr>
          <p:cNvPr id="9" name="TextBox 8">
            <a:extLst>
              <a:ext uri="{FF2B5EF4-FFF2-40B4-BE49-F238E27FC236}">
                <a16:creationId xmlns:a16="http://schemas.microsoft.com/office/drawing/2014/main" id="{7526CED9-196D-B4BA-6240-3046793E89FC}"/>
              </a:ext>
            </a:extLst>
          </p:cNvPr>
          <p:cNvSpPr txBox="1"/>
          <p:nvPr/>
        </p:nvSpPr>
        <p:spPr>
          <a:xfrm>
            <a:off x="6921061" y="1456036"/>
            <a:ext cx="414088" cy="246221"/>
          </a:xfrm>
          <a:prstGeom prst="rect">
            <a:avLst/>
          </a:prstGeom>
          <a:noFill/>
        </p:spPr>
        <p:txBody>
          <a:bodyPr wrap="none" lIns="0" tIns="0" rIns="0" bIns="0" rtlCol="0">
            <a:spAutoFit/>
          </a:bodyPr>
          <a:lstStyle/>
          <a:p>
            <a:r>
              <a:rPr lang="en-GB" sz="1600" dirty="0">
                <a:latin typeface="+mn-lt"/>
              </a:rPr>
              <a:t>Zero</a:t>
            </a:r>
          </a:p>
        </p:txBody>
      </p:sp>
    </p:spTree>
    <p:extLst>
      <p:ext uri="{BB962C8B-B14F-4D97-AF65-F5344CB8AC3E}">
        <p14:creationId xmlns:p14="http://schemas.microsoft.com/office/powerpoint/2010/main" val="3229619527"/>
      </p:ext>
    </p:extLst>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B2935-841A-B9AE-D973-39D9F943D4A0}"/>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C30B360-6B2A-727E-7B25-8AE41A8D42D7}"/>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8F6B04DA-E2C8-BF52-95FC-FCF30543B76C}"/>
              </a:ext>
            </a:extLst>
          </p:cNvPr>
          <p:cNvSpPr>
            <a:spLocks noGrp="1"/>
          </p:cNvSpPr>
          <p:nvPr>
            <p:ph type="pic" sz="quarter" idx="11"/>
          </p:nvPr>
        </p:nvSpPr>
        <p:spPr/>
      </p:sp>
      <p:sp>
        <p:nvSpPr>
          <p:cNvPr id="4" name="Title 3">
            <a:extLst>
              <a:ext uri="{FF2B5EF4-FFF2-40B4-BE49-F238E27FC236}">
                <a16:creationId xmlns:a16="http://schemas.microsoft.com/office/drawing/2014/main" id="{BD5C592F-BB8C-DC78-093C-4B7F971917FB}"/>
              </a:ext>
            </a:extLst>
          </p:cNvPr>
          <p:cNvSpPr>
            <a:spLocks noGrp="1"/>
          </p:cNvSpPr>
          <p:nvPr>
            <p:ph type="title"/>
          </p:nvPr>
        </p:nvSpPr>
        <p:spPr>
          <a:xfrm>
            <a:off x="467547" y="410829"/>
            <a:ext cx="5472605" cy="246221"/>
          </a:xfrm>
        </p:spPr>
        <p:txBody>
          <a:bodyPr/>
          <a:lstStyle/>
          <a:p>
            <a:r>
              <a:rPr lang="en-GB" dirty="0"/>
              <a:t>For loop #3</a:t>
            </a:r>
          </a:p>
        </p:txBody>
      </p:sp>
      <p:sp>
        <p:nvSpPr>
          <p:cNvPr id="5" name="Content Placeholder 4">
            <a:extLst>
              <a:ext uri="{FF2B5EF4-FFF2-40B4-BE49-F238E27FC236}">
                <a16:creationId xmlns:a16="http://schemas.microsoft.com/office/drawing/2014/main" id="{D1C2B205-E99F-FCDC-5FC4-8F7420A2040A}"/>
              </a:ext>
            </a:extLst>
          </p:cNvPr>
          <p:cNvSpPr>
            <a:spLocks noGrp="1"/>
          </p:cNvSpPr>
          <p:nvPr>
            <p:ph sz="half" idx="16"/>
          </p:nvPr>
        </p:nvSpPr>
        <p:spPr/>
        <p:txBody>
          <a:bodyPr/>
          <a:lstStyle/>
          <a:p>
            <a:r>
              <a:rPr lang="en-GB" dirty="0"/>
              <a:t>The index can be used to step through an array </a:t>
            </a:r>
          </a:p>
          <a:p>
            <a:r>
              <a:rPr lang="en-GB" dirty="0"/>
              <a:t>Once a block has been created with a </a:t>
            </a:r>
            <a:r>
              <a:rPr lang="en-GB" i="1" dirty="0"/>
              <a:t>LABEL</a:t>
            </a:r>
            <a:r>
              <a:rPr lang="en-GB" dirty="0"/>
              <a:t>, we can access it using the counter / index pair</a:t>
            </a:r>
          </a:p>
          <a:p>
            <a:r>
              <a:rPr lang="en-GB" dirty="0"/>
              <a:t>When an effective address is computed, only the bottom 18 bits of the index is used, the counter part is not used</a:t>
            </a:r>
          </a:p>
          <a:p>
            <a:r>
              <a:rPr lang="en-GB" dirty="0"/>
              <a:t>The block is indexed in the form </a:t>
            </a:r>
            <a:r>
              <a:rPr lang="en-GB" i="1" dirty="0"/>
              <a:t>LABEL</a:t>
            </a:r>
            <a:r>
              <a:rPr lang="en-GB" dirty="0"/>
              <a:t>(</a:t>
            </a:r>
            <a:r>
              <a:rPr lang="en-GB" i="1" dirty="0"/>
              <a:t>AC</a:t>
            </a:r>
            <a:r>
              <a:rPr lang="en-GB" dirty="0"/>
              <a:t>), where AC is the accumulator containing the counter / index pair and providing the index of the EA</a:t>
            </a:r>
          </a:p>
          <a:p>
            <a:endParaRPr lang="en-GB" dirty="0"/>
          </a:p>
        </p:txBody>
      </p:sp>
      <p:sp>
        <p:nvSpPr>
          <p:cNvPr id="21" name="Rectangle 20">
            <a:extLst>
              <a:ext uri="{FF2B5EF4-FFF2-40B4-BE49-F238E27FC236}">
                <a16:creationId xmlns:a16="http://schemas.microsoft.com/office/drawing/2014/main" id="{DCA19402-04D2-9321-6B33-B5DC03056DE8}"/>
              </a:ext>
            </a:extLst>
          </p:cNvPr>
          <p:cNvSpPr/>
          <p:nvPr/>
        </p:nvSpPr>
        <p:spPr>
          <a:xfrm>
            <a:off x="5021317" y="2790505"/>
            <a:ext cx="1403131" cy="402021"/>
          </a:xfrm>
          <a:prstGeom prst="rect">
            <a:avLst/>
          </a:prstGeom>
          <a:solidFill>
            <a:schemeClr val="accent6">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Counter</a:t>
            </a:r>
          </a:p>
        </p:txBody>
      </p:sp>
      <p:sp>
        <p:nvSpPr>
          <p:cNvPr id="22" name="Rectangle 21">
            <a:extLst>
              <a:ext uri="{FF2B5EF4-FFF2-40B4-BE49-F238E27FC236}">
                <a16:creationId xmlns:a16="http://schemas.microsoft.com/office/drawing/2014/main" id="{F3ED1296-EB63-9ACA-C4D7-3972DAFB3667}"/>
              </a:ext>
            </a:extLst>
          </p:cNvPr>
          <p:cNvSpPr/>
          <p:nvPr/>
        </p:nvSpPr>
        <p:spPr>
          <a:xfrm>
            <a:off x="6424448" y="2790505"/>
            <a:ext cx="1403131" cy="402021"/>
          </a:xfrm>
          <a:prstGeom prst="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Index</a:t>
            </a:r>
          </a:p>
        </p:txBody>
      </p:sp>
      <p:sp>
        <p:nvSpPr>
          <p:cNvPr id="23" name="Rectangle 22">
            <a:extLst>
              <a:ext uri="{FF2B5EF4-FFF2-40B4-BE49-F238E27FC236}">
                <a16:creationId xmlns:a16="http://schemas.microsoft.com/office/drawing/2014/main" id="{FCD3AC21-3A93-4CC3-BEA4-634275E6A0E9}"/>
              </a:ext>
            </a:extLst>
          </p:cNvPr>
          <p:cNvSpPr/>
          <p:nvPr/>
        </p:nvSpPr>
        <p:spPr>
          <a:xfrm>
            <a:off x="5021317" y="4060615"/>
            <a:ext cx="1403131" cy="402021"/>
          </a:xfrm>
          <a:prstGeom prst="rect">
            <a:avLst/>
          </a:prstGeom>
          <a:solidFill>
            <a:schemeClr val="accent6">
              <a:lumMod val="7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Counter +1</a:t>
            </a:r>
          </a:p>
        </p:txBody>
      </p:sp>
      <p:sp>
        <p:nvSpPr>
          <p:cNvPr id="24" name="Rectangle 23">
            <a:extLst>
              <a:ext uri="{FF2B5EF4-FFF2-40B4-BE49-F238E27FC236}">
                <a16:creationId xmlns:a16="http://schemas.microsoft.com/office/drawing/2014/main" id="{71B9443E-D90D-C715-697C-3AF53E9A527A}"/>
              </a:ext>
            </a:extLst>
          </p:cNvPr>
          <p:cNvSpPr/>
          <p:nvPr/>
        </p:nvSpPr>
        <p:spPr>
          <a:xfrm>
            <a:off x="6424448" y="4060615"/>
            <a:ext cx="1403131" cy="402021"/>
          </a:xfrm>
          <a:prstGeom prst="rect">
            <a:avLst/>
          </a:prstGeom>
          <a:solidFill>
            <a:schemeClr val="accent6">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Index +1</a:t>
            </a:r>
          </a:p>
        </p:txBody>
      </p:sp>
      <p:sp>
        <p:nvSpPr>
          <p:cNvPr id="27" name="Arrow: Down 26">
            <a:extLst>
              <a:ext uri="{FF2B5EF4-FFF2-40B4-BE49-F238E27FC236}">
                <a16:creationId xmlns:a16="http://schemas.microsoft.com/office/drawing/2014/main" id="{DED3E1E4-19FF-7F74-48DB-4A5BB4E10387}"/>
              </a:ext>
            </a:extLst>
          </p:cNvPr>
          <p:cNvSpPr/>
          <p:nvPr/>
        </p:nvSpPr>
        <p:spPr>
          <a:xfrm>
            <a:off x="5517930" y="2059608"/>
            <a:ext cx="409904" cy="551793"/>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Down 5">
            <a:extLst>
              <a:ext uri="{FF2B5EF4-FFF2-40B4-BE49-F238E27FC236}">
                <a16:creationId xmlns:a16="http://schemas.microsoft.com/office/drawing/2014/main" id="{C0E0AE76-2FFE-3977-8341-C89C2509CA5B}"/>
              </a:ext>
            </a:extLst>
          </p:cNvPr>
          <p:cNvSpPr/>
          <p:nvPr/>
        </p:nvSpPr>
        <p:spPr>
          <a:xfrm>
            <a:off x="6219496" y="3371630"/>
            <a:ext cx="409904" cy="551793"/>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Down 6">
            <a:extLst>
              <a:ext uri="{FF2B5EF4-FFF2-40B4-BE49-F238E27FC236}">
                <a16:creationId xmlns:a16="http://schemas.microsoft.com/office/drawing/2014/main" id="{15B1F85B-6E0F-A537-1695-73CA9135876F}"/>
              </a:ext>
            </a:extLst>
          </p:cNvPr>
          <p:cNvSpPr/>
          <p:nvPr/>
        </p:nvSpPr>
        <p:spPr>
          <a:xfrm>
            <a:off x="6921061" y="2059608"/>
            <a:ext cx="409904" cy="551793"/>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AD304E2F-B7E5-9925-CB65-EDFEBB1C3162}"/>
              </a:ext>
            </a:extLst>
          </p:cNvPr>
          <p:cNvSpPr txBox="1"/>
          <p:nvPr/>
        </p:nvSpPr>
        <p:spPr>
          <a:xfrm>
            <a:off x="5605061" y="1456036"/>
            <a:ext cx="235642" cy="246221"/>
          </a:xfrm>
          <a:prstGeom prst="rect">
            <a:avLst/>
          </a:prstGeom>
          <a:noFill/>
        </p:spPr>
        <p:txBody>
          <a:bodyPr wrap="none" lIns="0" tIns="0" rIns="0" bIns="0" rtlCol="0">
            <a:spAutoFit/>
          </a:bodyPr>
          <a:lstStyle/>
          <a:p>
            <a:r>
              <a:rPr lang="en-GB" sz="1600" dirty="0">
                <a:latin typeface="+mn-lt"/>
              </a:rPr>
              <a:t>-N</a:t>
            </a:r>
          </a:p>
        </p:txBody>
      </p:sp>
      <p:sp>
        <p:nvSpPr>
          <p:cNvPr id="9" name="TextBox 8">
            <a:extLst>
              <a:ext uri="{FF2B5EF4-FFF2-40B4-BE49-F238E27FC236}">
                <a16:creationId xmlns:a16="http://schemas.microsoft.com/office/drawing/2014/main" id="{9A6DD06B-2D05-3732-1A74-307F6B031C06}"/>
              </a:ext>
            </a:extLst>
          </p:cNvPr>
          <p:cNvSpPr txBox="1"/>
          <p:nvPr/>
        </p:nvSpPr>
        <p:spPr>
          <a:xfrm>
            <a:off x="6921061" y="1456036"/>
            <a:ext cx="414088" cy="246221"/>
          </a:xfrm>
          <a:prstGeom prst="rect">
            <a:avLst/>
          </a:prstGeom>
          <a:noFill/>
        </p:spPr>
        <p:txBody>
          <a:bodyPr wrap="none" lIns="0" tIns="0" rIns="0" bIns="0" rtlCol="0">
            <a:spAutoFit/>
          </a:bodyPr>
          <a:lstStyle/>
          <a:p>
            <a:r>
              <a:rPr lang="en-GB" sz="1600" dirty="0">
                <a:latin typeface="+mn-lt"/>
              </a:rPr>
              <a:t>Zero</a:t>
            </a:r>
          </a:p>
        </p:txBody>
      </p:sp>
      <p:grpSp>
        <p:nvGrpSpPr>
          <p:cNvPr id="12" name="Group 11">
            <a:extLst>
              <a:ext uri="{FF2B5EF4-FFF2-40B4-BE49-F238E27FC236}">
                <a16:creationId xmlns:a16="http://schemas.microsoft.com/office/drawing/2014/main" id="{B0BF42AD-8EB2-8360-FF74-A828C039F15A}"/>
              </a:ext>
            </a:extLst>
          </p:cNvPr>
          <p:cNvGrpSpPr/>
          <p:nvPr/>
        </p:nvGrpSpPr>
        <p:grpSpPr>
          <a:xfrm>
            <a:off x="5194732" y="2408185"/>
            <a:ext cx="1127240" cy="1075994"/>
            <a:chOff x="5194732" y="2408185"/>
            <a:chExt cx="1127240" cy="1075994"/>
          </a:xfrm>
        </p:grpSpPr>
        <p:sp>
          <p:nvSpPr>
            <p:cNvPr id="10" name="Freeform: Shape 9">
              <a:extLst>
                <a:ext uri="{FF2B5EF4-FFF2-40B4-BE49-F238E27FC236}">
                  <a16:creationId xmlns:a16="http://schemas.microsoft.com/office/drawing/2014/main" id="{76B7E48C-AC14-C8AB-A410-8FF319A846AA}"/>
                </a:ext>
              </a:extLst>
            </p:cNvPr>
            <p:cNvSpPr/>
            <p:nvPr/>
          </p:nvSpPr>
          <p:spPr>
            <a:xfrm>
              <a:off x="5194738" y="2514600"/>
              <a:ext cx="1127234" cy="969579"/>
            </a:xfrm>
            <a:custGeom>
              <a:avLst/>
              <a:gdLst>
                <a:gd name="connsiteX0" fmla="*/ 0 w 1127234"/>
                <a:gd name="connsiteY0" fmla="*/ 0 h 969579"/>
                <a:gd name="connsiteX1" fmla="*/ 1127234 w 1127234"/>
                <a:gd name="connsiteY1" fmla="*/ 969579 h 969579"/>
              </a:gdLst>
              <a:ahLst/>
              <a:cxnLst>
                <a:cxn ang="0">
                  <a:pos x="connsiteX0" y="connsiteY0"/>
                </a:cxn>
                <a:cxn ang="0">
                  <a:pos x="connsiteX1" y="connsiteY1"/>
                </a:cxn>
              </a:cxnLst>
              <a:rect l="l" t="t" r="r" b="b"/>
              <a:pathLst>
                <a:path w="1127234" h="969579">
                  <a:moveTo>
                    <a:pt x="0" y="0"/>
                  </a:moveTo>
                  <a:lnTo>
                    <a:pt x="1127234" y="969579"/>
                  </a:lnTo>
                </a:path>
              </a:pathLst>
            </a:cu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Shape 10">
              <a:extLst>
                <a:ext uri="{FF2B5EF4-FFF2-40B4-BE49-F238E27FC236}">
                  <a16:creationId xmlns:a16="http://schemas.microsoft.com/office/drawing/2014/main" id="{AFDBC0FA-26D1-4A9C-23A8-9DD911D708C2}"/>
                </a:ext>
              </a:extLst>
            </p:cNvPr>
            <p:cNvSpPr/>
            <p:nvPr/>
          </p:nvSpPr>
          <p:spPr>
            <a:xfrm flipV="1">
              <a:off x="5194732" y="2408185"/>
              <a:ext cx="1127234" cy="969579"/>
            </a:xfrm>
            <a:custGeom>
              <a:avLst/>
              <a:gdLst>
                <a:gd name="connsiteX0" fmla="*/ 0 w 1127234"/>
                <a:gd name="connsiteY0" fmla="*/ 0 h 969579"/>
                <a:gd name="connsiteX1" fmla="*/ 1127234 w 1127234"/>
                <a:gd name="connsiteY1" fmla="*/ 969579 h 969579"/>
              </a:gdLst>
              <a:ahLst/>
              <a:cxnLst>
                <a:cxn ang="0">
                  <a:pos x="connsiteX0" y="connsiteY0"/>
                </a:cxn>
                <a:cxn ang="0">
                  <a:pos x="connsiteX1" y="connsiteY1"/>
                </a:cxn>
              </a:cxnLst>
              <a:rect l="l" t="t" r="r" b="b"/>
              <a:pathLst>
                <a:path w="1127234" h="969579">
                  <a:moveTo>
                    <a:pt x="0" y="0"/>
                  </a:moveTo>
                  <a:lnTo>
                    <a:pt x="1127234" y="969579"/>
                  </a:lnTo>
                </a:path>
              </a:pathLst>
            </a:cu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CF09BCCF-A91A-4213-62EB-3282089B4E34}"/>
              </a:ext>
            </a:extLst>
          </p:cNvPr>
          <p:cNvGrpSpPr/>
          <p:nvPr/>
        </p:nvGrpSpPr>
        <p:grpSpPr>
          <a:xfrm>
            <a:off x="5265677" y="3744314"/>
            <a:ext cx="1127240" cy="1075994"/>
            <a:chOff x="5194732" y="2408185"/>
            <a:chExt cx="1127240" cy="1075994"/>
          </a:xfrm>
        </p:grpSpPr>
        <p:sp>
          <p:nvSpPr>
            <p:cNvPr id="14" name="Freeform: Shape 13">
              <a:extLst>
                <a:ext uri="{FF2B5EF4-FFF2-40B4-BE49-F238E27FC236}">
                  <a16:creationId xmlns:a16="http://schemas.microsoft.com/office/drawing/2014/main" id="{6C9E6C2A-E03A-F146-0228-98B0F9E97C3A}"/>
                </a:ext>
              </a:extLst>
            </p:cNvPr>
            <p:cNvSpPr/>
            <p:nvPr/>
          </p:nvSpPr>
          <p:spPr>
            <a:xfrm>
              <a:off x="5194738" y="2514600"/>
              <a:ext cx="1127234" cy="969579"/>
            </a:xfrm>
            <a:custGeom>
              <a:avLst/>
              <a:gdLst>
                <a:gd name="connsiteX0" fmla="*/ 0 w 1127234"/>
                <a:gd name="connsiteY0" fmla="*/ 0 h 969579"/>
                <a:gd name="connsiteX1" fmla="*/ 1127234 w 1127234"/>
                <a:gd name="connsiteY1" fmla="*/ 969579 h 969579"/>
              </a:gdLst>
              <a:ahLst/>
              <a:cxnLst>
                <a:cxn ang="0">
                  <a:pos x="connsiteX0" y="connsiteY0"/>
                </a:cxn>
                <a:cxn ang="0">
                  <a:pos x="connsiteX1" y="connsiteY1"/>
                </a:cxn>
              </a:cxnLst>
              <a:rect l="l" t="t" r="r" b="b"/>
              <a:pathLst>
                <a:path w="1127234" h="969579">
                  <a:moveTo>
                    <a:pt x="0" y="0"/>
                  </a:moveTo>
                  <a:lnTo>
                    <a:pt x="1127234" y="969579"/>
                  </a:lnTo>
                </a:path>
              </a:pathLst>
            </a:cu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eform: Shape 14">
              <a:extLst>
                <a:ext uri="{FF2B5EF4-FFF2-40B4-BE49-F238E27FC236}">
                  <a16:creationId xmlns:a16="http://schemas.microsoft.com/office/drawing/2014/main" id="{C9A16B5F-C0DF-EE20-0D99-587DBF9318A2}"/>
                </a:ext>
              </a:extLst>
            </p:cNvPr>
            <p:cNvSpPr/>
            <p:nvPr/>
          </p:nvSpPr>
          <p:spPr>
            <a:xfrm flipV="1">
              <a:off x="5194732" y="2408185"/>
              <a:ext cx="1127234" cy="969579"/>
            </a:xfrm>
            <a:custGeom>
              <a:avLst/>
              <a:gdLst>
                <a:gd name="connsiteX0" fmla="*/ 0 w 1127234"/>
                <a:gd name="connsiteY0" fmla="*/ 0 h 969579"/>
                <a:gd name="connsiteX1" fmla="*/ 1127234 w 1127234"/>
                <a:gd name="connsiteY1" fmla="*/ 969579 h 969579"/>
              </a:gdLst>
              <a:ahLst/>
              <a:cxnLst>
                <a:cxn ang="0">
                  <a:pos x="connsiteX0" y="connsiteY0"/>
                </a:cxn>
                <a:cxn ang="0">
                  <a:pos x="connsiteX1" y="connsiteY1"/>
                </a:cxn>
              </a:cxnLst>
              <a:rect l="l" t="t" r="r" b="b"/>
              <a:pathLst>
                <a:path w="1127234" h="969579">
                  <a:moveTo>
                    <a:pt x="0" y="0"/>
                  </a:moveTo>
                  <a:lnTo>
                    <a:pt x="1127234" y="969579"/>
                  </a:lnTo>
                </a:path>
              </a:pathLst>
            </a:cu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190480434"/>
      </p:ext>
    </p:extLst>
  </p:cSld>
  <p:clrMapOvr>
    <a:masterClrMapping/>
  </p:clrMapOvr>
  <p:transition>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7F0A4D1-A2C7-DD35-9DE5-BE14527F7DAF}"/>
              </a:ext>
            </a:extLst>
          </p:cNvPr>
          <p:cNvSpPr>
            <a:spLocks noGrp="1"/>
          </p:cNvSpPr>
          <p:nvPr>
            <p:ph type="pic" sz="quarter" idx="10"/>
          </p:nvPr>
        </p:nvSpPr>
        <p:spPr/>
      </p:sp>
      <p:sp>
        <p:nvSpPr>
          <p:cNvPr id="9" name="Picture Placeholder 8">
            <a:extLst>
              <a:ext uri="{FF2B5EF4-FFF2-40B4-BE49-F238E27FC236}">
                <a16:creationId xmlns:a16="http://schemas.microsoft.com/office/drawing/2014/main" id="{5C78561F-9B17-9E34-202C-F5AAB1D365FC}"/>
              </a:ext>
            </a:extLst>
          </p:cNvPr>
          <p:cNvSpPr>
            <a:spLocks noGrp="1"/>
          </p:cNvSpPr>
          <p:nvPr>
            <p:ph type="pic" sz="quarter" idx="11"/>
          </p:nvPr>
        </p:nvSpPr>
        <p:spPr/>
      </p:sp>
      <p:pic>
        <p:nvPicPr>
          <p:cNvPr id="10" name="Content Placeholder 11">
            <a:extLst>
              <a:ext uri="{FF2B5EF4-FFF2-40B4-BE49-F238E27FC236}">
                <a16:creationId xmlns:a16="http://schemas.microsoft.com/office/drawing/2014/main" id="{41BBA546-88E6-D791-07CC-341927F8B19C}"/>
              </a:ext>
            </a:extLst>
          </p:cNvPr>
          <p:cNvPicPr>
            <a:picLocks noGrp="1" noChangeAspect="1"/>
          </p:cNvPicPr>
          <p:nvPr>
            <p:ph idx="1"/>
          </p:nvPr>
        </p:nvPicPr>
        <p:blipFill>
          <a:blip r:embed="rId2"/>
          <a:stretch>
            <a:fillRect/>
          </a:stretch>
        </p:blipFill>
        <p:spPr>
          <a:xfrm>
            <a:off x="749103" y="1481371"/>
            <a:ext cx="7645793" cy="3035456"/>
          </a:xfrm>
          <a:prstGeom prst="rect">
            <a:avLst/>
          </a:prstGeom>
        </p:spPr>
      </p:pic>
      <p:sp>
        <p:nvSpPr>
          <p:cNvPr id="4" name="Title 3">
            <a:extLst>
              <a:ext uri="{FF2B5EF4-FFF2-40B4-BE49-F238E27FC236}">
                <a16:creationId xmlns:a16="http://schemas.microsoft.com/office/drawing/2014/main" id="{62F0D36B-BAD1-ED62-0E38-609E38F9496C}"/>
              </a:ext>
            </a:extLst>
          </p:cNvPr>
          <p:cNvSpPr>
            <a:spLocks noGrp="1"/>
          </p:cNvSpPr>
          <p:nvPr>
            <p:ph type="title"/>
          </p:nvPr>
        </p:nvSpPr>
        <p:spPr/>
        <p:txBody>
          <a:bodyPr/>
          <a:lstStyle/>
          <a:p>
            <a:r>
              <a:rPr lang="en-GB" dirty="0"/>
              <a:t>For loop #4</a:t>
            </a:r>
          </a:p>
        </p:txBody>
      </p:sp>
    </p:spTree>
    <p:extLst>
      <p:ext uri="{BB962C8B-B14F-4D97-AF65-F5344CB8AC3E}">
        <p14:creationId xmlns:p14="http://schemas.microsoft.com/office/powerpoint/2010/main" val="3888499342"/>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05423A7-84BA-FF98-F5EC-431EE721FA4B}"/>
              </a:ext>
            </a:extLst>
          </p:cNvPr>
          <p:cNvSpPr>
            <a:spLocks noGrp="1"/>
          </p:cNvSpPr>
          <p:nvPr>
            <p:ph type="pic" sz="quarter" idx="10"/>
          </p:nvPr>
        </p:nvSpPr>
        <p:spPr/>
      </p:sp>
      <p:sp>
        <p:nvSpPr>
          <p:cNvPr id="8" name="Picture Placeholder 7">
            <a:extLst>
              <a:ext uri="{FF2B5EF4-FFF2-40B4-BE49-F238E27FC236}">
                <a16:creationId xmlns:a16="http://schemas.microsoft.com/office/drawing/2014/main" id="{55FE197B-9609-874E-3C66-57D16CD41B91}"/>
              </a:ext>
            </a:extLst>
          </p:cNvPr>
          <p:cNvSpPr>
            <a:spLocks noGrp="1"/>
          </p:cNvSpPr>
          <p:nvPr>
            <p:ph type="pic" sz="quarter" idx="11"/>
          </p:nvPr>
        </p:nvSpPr>
        <p:spPr/>
      </p:sp>
      <p:sp>
        <p:nvSpPr>
          <p:cNvPr id="3" name="Title 2">
            <a:extLst>
              <a:ext uri="{FF2B5EF4-FFF2-40B4-BE49-F238E27FC236}">
                <a16:creationId xmlns:a16="http://schemas.microsoft.com/office/drawing/2014/main" id="{99364588-F228-8009-9FE9-FCD3E0E3D4BE}"/>
              </a:ext>
            </a:extLst>
          </p:cNvPr>
          <p:cNvSpPr>
            <a:spLocks noGrp="1"/>
          </p:cNvSpPr>
          <p:nvPr>
            <p:ph type="title"/>
          </p:nvPr>
        </p:nvSpPr>
        <p:spPr>
          <a:xfrm>
            <a:off x="467547" y="410829"/>
            <a:ext cx="5472605" cy="246221"/>
          </a:xfrm>
        </p:spPr>
        <p:txBody>
          <a:bodyPr/>
          <a:lstStyle/>
          <a:p>
            <a:r>
              <a:rPr lang="en-GB" dirty="0"/>
              <a:t>Starting ITS ON PiDP10</a:t>
            </a:r>
          </a:p>
        </p:txBody>
      </p:sp>
      <p:sp>
        <p:nvSpPr>
          <p:cNvPr id="4" name="Content Placeholder 3">
            <a:extLst>
              <a:ext uri="{FF2B5EF4-FFF2-40B4-BE49-F238E27FC236}">
                <a16:creationId xmlns:a16="http://schemas.microsoft.com/office/drawing/2014/main" id="{F5527DB9-7D8C-43B5-F99E-994C9AB1F952}"/>
              </a:ext>
            </a:extLst>
          </p:cNvPr>
          <p:cNvSpPr>
            <a:spLocks noGrp="1"/>
          </p:cNvSpPr>
          <p:nvPr>
            <p:ph sz="half" idx="16"/>
          </p:nvPr>
        </p:nvSpPr>
        <p:spPr/>
        <p:txBody>
          <a:bodyPr/>
          <a:lstStyle/>
          <a:p>
            <a:r>
              <a:rPr lang="en-GB" dirty="0"/>
              <a:t>When the Raspberry Pi starts, </a:t>
            </a:r>
            <a:r>
              <a:rPr lang="en-GB" b="1" dirty="0">
                <a:solidFill>
                  <a:schemeClr val="accent6">
                    <a:lumMod val="50000"/>
                  </a:schemeClr>
                </a:solidFill>
              </a:rPr>
              <a:t>pdpcontrol start </a:t>
            </a:r>
            <a:r>
              <a:rPr lang="en-GB" dirty="0"/>
              <a:t>runs</a:t>
            </a:r>
          </a:p>
          <a:p>
            <a:r>
              <a:rPr lang="en-GB" dirty="0"/>
              <a:t>The front panel is read to decide which operating system to boot</a:t>
            </a:r>
          </a:p>
          <a:p>
            <a:r>
              <a:rPr lang="en-GB" dirty="0"/>
              <a:t>With no front panel, in the Raspberry Pi terminal, run </a:t>
            </a:r>
            <a:r>
              <a:rPr lang="en-GB" b="1" dirty="0">
                <a:solidFill>
                  <a:schemeClr val="accent6">
                    <a:lumMod val="50000"/>
                  </a:schemeClr>
                </a:solidFill>
              </a:rPr>
              <a:t>pdpcontrol stop</a:t>
            </a:r>
            <a:r>
              <a:rPr lang="en-GB" dirty="0"/>
              <a:t>, wait for the simulation to stop, then run </a:t>
            </a:r>
            <a:r>
              <a:rPr lang="en-GB" b="1" dirty="0">
                <a:solidFill>
                  <a:schemeClr val="accent6">
                    <a:lumMod val="50000"/>
                  </a:schemeClr>
                </a:solidFill>
              </a:rPr>
              <a:t>pdpcontrol start </a:t>
            </a:r>
            <a:r>
              <a:rPr lang="en-GB" b="1" i="1" dirty="0">
                <a:solidFill>
                  <a:schemeClr val="accent6">
                    <a:lumMod val="50000"/>
                  </a:schemeClr>
                </a:solidFill>
              </a:rPr>
              <a:t>X</a:t>
            </a:r>
            <a:r>
              <a:rPr lang="en-GB" dirty="0"/>
              <a:t>, where </a:t>
            </a:r>
            <a:r>
              <a:rPr lang="en-GB" i="1" dirty="0"/>
              <a:t>X</a:t>
            </a:r>
            <a:r>
              <a:rPr lang="en-GB" dirty="0"/>
              <a:t> is the number of the system to boot</a:t>
            </a:r>
          </a:p>
          <a:p>
            <a:r>
              <a:rPr lang="en-GB" dirty="0"/>
              <a:t>For ITS, use </a:t>
            </a:r>
            <a:r>
              <a:rPr lang="en-GB" b="1" dirty="0">
                <a:solidFill>
                  <a:schemeClr val="accent6">
                    <a:lumMod val="50000"/>
                  </a:schemeClr>
                </a:solidFill>
              </a:rPr>
              <a:t>pdpcontrol start 1</a:t>
            </a:r>
          </a:p>
        </p:txBody>
      </p:sp>
      <p:graphicFrame>
        <p:nvGraphicFramePr>
          <p:cNvPr id="10" name="Content Placeholder 9">
            <a:extLst>
              <a:ext uri="{FF2B5EF4-FFF2-40B4-BE49-F238E27FC236}">
                <a16:creationId xmlns:a16="http://schemas.microsoft.com/office/drawing/2014/main" id="{328C355B-0AA0-2016-8B10-7112FD36A89C}"/>
              </a:ext>
            </a:extLst>
          </p:cNvPr>
          <p:cNvGraphicFramePr>
            <a:graphicFrameLocks noGrp="1"/>
          </p:cNvGraphicFramePr>
          <p:nvPr>
            <p:ph sz="half" idx="17"/>
            <p:extLst>
              <p:ext uri="{D42A27DB-BD31-4B8C-83A1-F6EECF244321}">
                <p14:modId xmlns:p14="http://schemas.microsoft.com/office/powerpoint/2010/main" val="550520514"/>
              </p:ext>
            </p:extLst>
          </p:nvPr>
        </p:nvGraphicFramePr>
        <p:xfrm>
          <a:off x="4571999" y="1293813"/>
          <a:ext cx="4264504" cy="2418080"/>
        </p:xfrm>
        <a:graphic>
          <a:graphicData uri="http://schemas.openxmlformats.org/drawingml/2006/table">
            <a:tbl>
              <a:tblPr firstRow="1" bandRow="1">
                <a:tableStyleId>{93296810-A885-4BE3-A3E7-6D5BEEA58F35}</a:tableStyleId>
              </a:tblPr>
              <a:tblGrid>
                <a:gridCol w="2132252">
                  <a:extLst>
                    <a:ext uri="{9D8B030D-6E8A-4147-A177-3AD203B41FA5}">
                      <a16:colId xmlns:a16="http://schemas.microsoft.com/office/drawing/2014/main" val="685126823"/>
                    </a:ext>
                  </a:extLst>
                </a:gridCol>
                <a:gridCol w="2132252">
                  <a:extLst>
                    <a:ext uri="{9D8B030D-6E8A-4147-A177-3AD203B41FA5}">
                      <a16:colId xmlns:a16="http://schemas.microsoft.com/office/drawing/2014/main" val="1432439710"/>
                    </a:ext>
                  </a:extLst>
                </a:gridCol>
              </a:tblGrid>
              <a:tr h="370840">
                <a:tc>
                  <a:txBody>
                    <a:bodyPr/>
                    <a:lstStyle/>
                    <a:p>
                      <a:r>
                        <a:rPr lang="en-GB" sz="1400" dirty="0"/>
                        <a:t>Command</a:t>
                      </a:r>
                    </a:p>
                  </a:txBody>
                  <a:tcPr/>
                </a:tc>
                <a:tc>
                  <a:txBody>
                    <a:bodyPr/>
                    <a:lstStyle/>
                    <a:p>
                      <a:r>
                        <a:rPr lang="en-GB" sz="1400" dirty="0"/>
                        <a:t>Meaning </a:t>
                      </a:r>
                    </a:p>
                  </a:txBody>
                  <a:tcPr/>
                </a:tc>
                <a:extLst>
                  <a:ext uri="{0D108BD9-81ED-4DB2-BD59-A6C34878D82A}">
                    <a16:rowId xmlns:a16="http://schemas.microsoft.com/office/drawing/2014/main" val="1844111408"/>
                  </a:ext>
                </a:extLst>
              </a:tr>
              <a:tr h="370840">
                <a:tc>
                  <a:txBody>
                    <a:bodyPr/>
                    <a:lstStyle/>
                    <a:p>
                      <a:r>
                        <a:rPr lang="en-GB" sz="1400" dirty="0"/>
                        <a:t>pdpcontrol stop</a:t>
                      </a:r>
                    </a:p>
                  </a:txBody>
                  <a:tcPr/>
                </a:tc>
                <a:tc>
                  <a:txBody>
                    <a:bodyPr/>
                    <a:lstStyle/>
                    <a:p>
                      <a:r>
                        <a:rPr lang="en-GB" sz="1400" dirty="0"/>
                        <a:t>Stop PiDP10</a:t>
                      </a:r>
                    </a:p>
                  </a:txBody>
                  <a:tcPr/>
                </a:tc>
                <a:extLst>
                  <a:ext uri="{0D108BD9-81ED-4DB2-BD59-A6C34878D82A}">
                    <a16:rowId xmlns:a16="http://schemas.microsoft.com/office/drawing/2014/main" val="2819207901"/>
                  </a:ext>
                </a:extLst>
              </a:tr>
              <a:tr h="370840">
                <a:tc>
                  <a:txBody>
                    <a:bodyPr/>
                    <a:lstStyle/>
                    <a:p>
                      <a:r>
                        <a:rPr lang="en-GB" sz="1400" dirty="0"/>
                        <a:t>pdpcontrol start </a:t>
                      </a:r>
                    </a:p>
                  </a:txBody>
                  <a:tcPr/>
                </a:tc>
                <a:tc>
                  <a:txBody>
                    <a:bodyPr/>
                    <a:lstStyle/>
                    <a:p>
                      <a:r>
                        <a:rPr lang="en-GB" sz="1400" dirty="0"/>
                        <a:t>Start PiDP10, using the front panel to select the operating system</a:t>
                      </a:r>
                    </a:p>
                  </a:txBody>
                  <a:tcPr/>
                </a:tc>
                <a:extLst>
                  <a:ext uri="{0D108BD9-81ED-4DB2-BD59-A6C34878D82A}">
                    <a16:rowId xmlns:a16="http://schemas.microsoft.com/office/drawing/2014/main" val="2062487483"/>
                  </a:ext>
                </a:extLst>
              </a:tr>
              <a:tr h="370840">
                <a:tc>
                  <a:txBody>
                    <a:bodyPr/>
                    <a:lstStyle/>
                    <a:p>
                      <a:r>
                        <a:rPr lang="en-GB" sz="1400" dirty="0"/>
                        <a:t>pdpcontrol start N</a:t>
                      </a:r>
                    </a:p>
                  </a:txBody>
                  <a:tcPr/>
                </a:tc>
                <a:tc>
                  <a:txBody>
                    <a:bodyPr/>
                    <a:lstStyle/>
                    <a:p>
                      <a:r>
                        <a:rPr lang="en-GB" sz="1400" dirty="0"/>
                        <a:t>Start PiDP10:</a:t>
                      </a:r>
                    </a:p>
                    <a:p>
                      <a:r>
                        <a:rPr lang="en-GB" sz="1400" dirty="0"/>
                        <a:t>1= ITS</a:t>
                      </a:r>
                    </a:p>
                    <a:p>
                      <a:r>
                        <a:rPr lang="en-GB" sz="1400" dirty="0"/>
                        <a:t>2= TOPS-10</a:t>
                      </a:r>
                    </a:p>
                    <a:p>
                      <a:r>
                        <a:rPr lang="en-GB" sz="1400" dirty="0"/>
                        <a:t>200= TOPS-20</a:t>
                      </a:r>
                    </a:p>
                  </a:txBody>
                  <a:tcPr/>
                </a:tc>
                <a:extLst>
                  <a:ext uri="{0D108BD9-81ED-4DB2-BD59-A6C34878D82A}">
                    <a16:rowId xmlns:a16="http://schemas.microsoft.com/office/drawing/2014/main" val="1508425098"/>
                  </a:ext>
                </a:extLst>
              </a:tr>
            </a:tbl>
          </a:graphicData>
        </a:graphic>
      </p:graphicFrame>
    </p:spTree>
    <p:extLst>
      <p:ext uri="{BB962C8B-B14F-4D97-AF65-F5344CB8AC3E}">
        <p14:creationId xmlns:p14="http://schemas.microsoft.com/office/powerpoint/2010/main" val="3884994674"/>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8FFC778-65AF-6707-5870-2B7EA3555849}"/>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7011E86D-F1BB-E4D6-17E3-60AA12E547AA}"/>
              </a:ext>
            </a:extLst>
          </p:cNvPr>
          <p:cNvSpPr>
            <a:spLocks noGrp="1"/>
          </p:cNvSpPr>
          <p:nvPr>
            <p:ph type="pic" sz="quarter" idx="11"/>
          </p:nvPr>
        </p:nvSpPr>
        <p:spPr/>
      </p:sp>
      <p:sp>
        <p:nvSpPr>
          <p:cNvPr id="4" name="Title 3">
            <a:extLst>
              <a:ext uri="{FF2B5EF4-FFF2-40B4-BE49-F238E27FC236}">
                <a16:creationId xmlns:a16="http://schemas.microsoft.com/office/drawing/2014/main" id="{10FDC77D-88C6-976C-3F3D-135A098E5BD8}"/>
              </a:ext>
            </a:extLst>
          </p:cNvPr>
          <p:cNvSpPr>
            <a:spLocks noGrp="1"/>
          </p:cNvSpPr>
          <p:nvPr>
            <p:ph type="title"/>
          </p:nvPr>
        </p:nvSpPr>
        <p:spPr>
          <a:xfrm>
            <a:off x="467547" y="410829"/>
            <a:ext cx="5472605" cy="246221"/>
          </a:xfrm>
        </p:spPr>
        <p:txBody>
          <a:bodyPr/>
          <a:lstStyle/>
          <a:p>
            <a:r>
              <a:rPr lang="en-GB" dirty="0"/>
              <a:t>Starting Terminal</a:t>
            </a:r>
          </a:p>
        </p:txBody>
      </p:sp>
      <p:sp>
        <p:nvSpPr>
          <p:cNvPr id="5" name="Content Placeholder 4">
            <a:extLst>
              <a:ext uri="{FF2B5EF4-FFF2-40B4-BE49-F238E27FC236}">
                <a16:creationId xmlns:a16="http://schemas.microsoft.com/office/drawing/2014/main" id="{27B9F2BB-5D55-FAE3-A1B3-F1040C986659}"/>
              </a:ext>
            </a:extLst>
          </p:cNvPr>
          <p:cNvSpPr>
            <a:spLocks noGrp="1"/>
          </p:cNvSpPr>
          <p:nvPr>
            <p:ph sz="half" idx="16"/>
          </p:nvPr>
        </p:nvSpPr>
        <p:spPr/>
        <p:txBody>
          <a:bodyPr/>
          <a:lstStyle/>
          <a:p>
            <a:r>
              <a:rPr lang="en-GB" dirty="0"/>
              <a:t>Terminals are started using </a:t>
            </a:r>
            <a:r>
              <a:rPr lang="en-GB" b="1" dirty="0">
                <a:solidFill>
                  <a:schemeClr val="accent6">
                    <a:lumMod val="50000"/>
                  </a:schemeClr>
                </a:solidFill>
              </a:rPr>
              <a:t>pdp </a:t>
            </a:r>
            <a:r>
              <a:rPr lang="en-GB" b="1" i="1" dirty="0">
                <a:solidFill>
                  <a:schemeClr val="accent6">
                    <a:lumMod val="50000"/>
                  </a:schemeClr>
                </a:solidFill>
              </a:rPr>
              <a:t>terminal</a:t>
            </a:r>
            <a:r>
              <a:rPr lang="en-GB" dirty="0">
                <a:solidFill>
                  <a:schemeClr val="tx1"/>
                </a:solidFill>
              </a:rPr>
              <a:t>, or by double clicking on the icon on the left-hand side of the screen</a:t>
            </a:r>
          </a:p>
        </p:txBody>
      </p:sp>
      <p:graphicFrame>
        <p:nvGraphicFramePr>
          <p:cNvPr id="7" name="Content Placeholder 6">
            <a:extLst>
              <a:ext uri="{FF2B5EF4-FFF2-40B4-BE49-F238E27FC236}">
                <a16:creationId xmlns:a16="http://schemas.microsoft.com/office/drawing/2014/main" id="{6325A47A-F9D6-78FA-5834-CF40830E1F80}"/>
              </a:ext>
            </a:extLst>
          </p:cNvPr>
          <p:cNvGraphicFramePr>
            <a:graphicFrameLocks noGrp="1"/>
          </p:cNvGraphicFramePr>
          <p:nvPr>
            <p:ph sz="half" idx="17"/>
            <p:extLst>
              <p:ext uri="{D42A27DB-BD31-4B8C-83A1-F6EECF244321}">
                <p14:modId xmlns:p14="http://schemas.microsoft.com/office/powerpoint/2010/main" val="3231995899"/>
              </p:ext>
            </p:extLst>
          </p:nvPr>
        </p:nvGraphicFramePr>
        <p:xfrm>
          <a:off x="4572000" y="1293813"/>
          <a:ext cx="3824288" cy="2001520"/>
        </p:xfrm>
        <a:graphic>
          <a:graphicData uri="http://schemas.openxmlformats.org/drawingml/2006/table">
            <a:tbl>
              <a:tblPr firstRow="1" bandRow="1">
                <a:tableStyleId>{93296810-A885-4BE3-A3E7-6D5BEEA58F35}</a:tableStyleId>
              </a:tblPr>
              <a:tblGrid>
                <a:gridCol w="1912144">
                  <a:extLst>
                    <a:ext uri="{9D8B030D-6E8A-4147-A177-3AD203B41FA5}">
                      <a16:colId xmlns:a16="http://schemas.microsoft.com/office/drawing/2014/main" val="1475169784"/>
                    </a:ext>
                  </a:extLst>
                </a:gridCol>
                <a:gridCol w="1912144">
                  <a:extLst>
                    <a:ext uri="{9D8B030D-6E8A-4147-A177-3AD203B41FA5}">
                      <a16:colId xmlns:a16="http://schemas.microsoft.com/office/drawing/2014/main" val="2290263647"/>
                    </a:ext>
                  </a:extLst>
                </a:gridCol>
              </a:tblGrid>
              <a:tr h="370840">
                <a:tc>
                  <a:txBody>
                    <a:bodyPr/>
                    <a:lstStyle/>
                    <a:p>
                      <a:r>
                        <a:rPr lang="en-GB" sz="1400" dirty="0"/>
                        <a:t>Command</a:t>
                      </a:r>
                    </a:p>
                  </a:txBody>
                  <a:tcPr/>
                </a:tc>
                <a:tc>
                  <a:txBody>
                    <a:bodyPr/>
                    <a:lstStyle/>
                    <a:p>
                      <a:r>
                        <a:rPr lang="en-GB" sz="1400" dirty="0"/>
                        <a:t>Meaning</a:t>
                      </a:r>
                    </a:p>
                  </a:txBody>
                  <a:tcPr/>
                </a:tc>
                <a:extLst>
                  <a:ext uri="{0D108BD9-81ED-4DB2-BD59-A6C34878D82A}">
                    <a16:rowId xmlns:a16="http://schemas.microsoft.com/office/drawing/2014/main" val="1101195982"/>
                  </a:ext>
                </a:extLst>
              </a:tr>
              <a:tr h="370840">
                <a:tc>
                  <a:txBody>
                    <a:bodyPr/>
                    <a:lstStyle/>
                    <a:p>
                      <a:r>
                        <a:rPr lang="en-GB" sz="1400" dirty="0"/>
                        <a:t>pdp con</a:t>
                      </a:r>
                    </a:p>
                  </a:txBody>
                  <a:tcPr/>
                </a:tc>
                <a:tc>
                  <a:txBody>
                    <a:bodyPr/>
                    <a:lstStyle/>
                    <a:p>
                      <a:r>
                        <a:rPr lang="en-GB" sz="1400" dirty="0"/>
                        <a:t>Starts teleprinter</a:t>
                      </a:r>
                    </a:p>
                  </a:txBody>
                  <a:tcPr/>
                </a:tc>
                <a:extLst>
                  <a:ext uri="{0D108BD9-81ED-4DB2-BD59-A6C34878D82A}">
                    <a16:rowId xmlns:a16="http://schemas.microsoft.com/office/drawing/2014/main" val="4288455875"/>
                  </a:ext>
                </a:extLst>
              </a:tr>
              <a:tr h="370840">
                <a:tc>
                  <a:txBody>
                    <a:bodyPr/>
                    <a:lstStyle/>
                    <a:p>
                      <a:r>
                        <a:rPr lang="en-GB" sz="1400" dirty="0"/>
                        <a:t>pdp telcon</a:t>
                      </a:r>
                    </a:p>
                  </a:txBody>
                  <a:tcPr/>
                </a:tc>
                <a:tc>
                  <a:txBody>
                    <a:bodyPr/>
                    <a:lstStyle/>
                    <a:p>
                      <a:r>
                        <a:rPr lang="en-GB" sz="1400" dirty="0"/>
                        <a:t>Starts telnet</a:t>
                      </a:r>
                    </a:p>
                  </a:txBody>
                  <a:tcPr/>
                </a:tc>
                <a:extLst>
                  <a:ext uri="{0D108BD9-81ED-4DB2-BD59-A6C34878D82A}">
                    <a16:rowId xmlns:a16="http://schemas.microsoft.com/office/drawing/2014/main" val="29877914"/>
                  </a:ext>
                </a:extLst>
              </a:tr>
              <a:tr h="370840">
                <a:tc>
                  <a:txBody>
                    <a:bodyPr/>
                    <a:lstStyle/>
                    <a:p>
                      <a:r>
                        <a:rPr lang="en-GB" sz="1400" dirty="0"/>
                        <a:t>pdp vt52</a:t>
                      </a:r>
                    </a:p>
                  </a:txBody>
                  <a:tcPr/>
                </a:tc>
                <a:tc>
                  <a:txBody>
                    <a:bodyPr/>
                    <a:lstStyle/>
                    <a:p>
                      <a:r>
                        <a:rPr lang="en-GB" sz="1400" dirty="0"/>
                        <a:t>Starts VT52 terminal</a:t>
                      </a:r>
                    </a:p>
                  </a:txBody>
                  <a:tcPr/>
                </a:tc>
                <a:extLst>
                  <a:ext uri="{0D108BD9-81ED-4DB2-BD59-A6C34878D82A}">
                    <a16:rowId xmlns:a16="http://schemas.microsoft.com/office/drawing/2014/main" val="3048190308"/>
                  </a:ext>
                </a:extLst>
              </a:tr>
              <a:tr h="370840">
                <a:tc>
                  <a:txBody>
                    <a:bodyPr/>
                    <a:lstStyle/>
                    <a:p>
                      <a:r>
                        <a:rPr lang="en-GB" sz="1400" dirty="0"/>
                        <a:t>pdp </a:t>
                      </a:r>
                      <a:r>
                        <a:rPr lang="en-GB" sz="1400" dirty="0" err="1"/>
                        <a:t>tvcon</a:t>
                      </a:r>
                      <a:endParaRPr lang="en-GB" sz="1400" dirty="0"/>
                    </a:p>
                  </a:txBody>
                  <a:tcPr/>
                </a:tc>
                <a:tc>
                  <a:txBody>
                    <a:bodyPr/>
                    <a:lstStyle/>
                    <a:p>
                      <a:r>
                        <a:rPr lang="en-GB" sz="1400" dirty="0"/>
                        <a:t>Starts Knight TV graphical terminal</a:t>
                      </a:r>
                    </a:p>
                  </a:txBody>
                  <a:tcPr/>
                </a:tc>
                <a:extLst>
                  <a:ext uri="{0D108BD9-81ED-4DB2-BD59-A6C34878D82A}">
                    <a16:rowId xmlns:a16="http://schemas.microsoft.com/office/drawing/2014/main" val="931846089"/>
                  </a:ext>
                </a:extLst>
              </a:tr>
            </a:tbl>
          </a:graphicData>
        </a:graphic>
      </p:graphicFrame>
    </p:spTree>
    <p:extLst>
      <p:ext uri="{BB962C8B-B14F-4D97-AF65-F5344CB8AC3E}">
        <p14:creationId xmlns:p14="http://schemas.microsoft.com/office/powerpoint/2010/main" val="4052627708"/>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6ED15-D1A4-82C3-49F2-53DD7F91CA73}"/>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A28B9C0-D092-23FF-7BB7-51B5FA09D30E}"/>
              </a:ext>
            </a:extLst>
          </p:cNvPr>
          <p:cNvSpPr>
            <a:spLocks noGrp="1"/>
          </p:cNvSpPr>
          <p:nvPr>
            <p:ph type="pic" sz="quarter" idx="10"/>
          </p:nvPr>
        </p:nvSpPr>
        <p:spPr/>
      </p:sp>
      <p:sp>
        <p:nvSpPr>
          <p:cNvPr id="3" name="Picture Placeholder 2">
            <a:extLst>
              <a:ext uri="{FF2B5EF4-FFF2-40B4-BE49-F238E27FC236}">
                <a16:creationId xmlns:a16="http://schemas.microsoft.com/office/drawing/2014/main" id="{292082D6-26EF-3972-2E0C-001BB2569DF7}"/>
              </a:ext>
            </a:extLst>
          </p:cNvPr>
          <p:cNvSpPr>
            <a:spLocks noGrp="1"/>
          </p:cNvSpPr>
          <p:nvPr>
            <p:ph type="pic" sz="quarter" idx="11"/>
          </p:nvPr>
        </p:nvSpPr>
        <p:spPr/>
      </p:sp>
      <p:sp>
        <p:nvSpPr>
          <p:cNvPr id="4" name="Title 3">
            <a:extLst>
              <a:ext uri="{FF2B5EF4-FFF2-40B4-BE49-F238E27FC236}">
                <a16:creationId xmlns:a16="http://schemas.microsoft.com/office/drawing/2014/main" id="{8333FD7C-F138-3E0A-0AF0-DF6F91673D28}"/>
              </a:ext>
            </a:extLst>
          </p:cNvPr>
          <p:cNvSpPr>
            <a:spLocks noGrp="1"/>
          </p:cNvSpPr>
          <p:nvPr>
            <p:ph type="title"/>
          </p:nvPr>
        </p:nvSpPr>
        <p:spPr>
          <a:xfrm>
            <a:off x="467547" y="410829"/>
            <a:ext cx="5472605" cy="246221"/>
          </a:xfrm>
        </p:spPr>
        <p:txBody>
          <a:bodyPr/>
          <a:lstStyle/>
          <a:p>
            <a:r>
              <a:rPr lang="en-GB" dirty="0"/>
              <a:t>Teleprinter and Telnet</a:t>
            </a:r>
          </a:p>
        </p:txBody>
      </p:sp>
      <p:sp>
        <p:nvSpPr>
          <p:cNvPr id="5" name="Content Placeholder 4">
            <a:extLst>
              <a:ext uri="{FF2B5EF4-FFF2-40B4-BE49-F238E27FC236}">
                <a16:creationId xmlns:a16="http://schemas.microsoft.com/office/drawing/2014/main" id="{D4B75D9F-B091-5FDC-E7F9-FBC977FA99CC}"/>
              </a:ext>
            </a:extLst>
          </p:cNvPr>
          <p:cNvSpPr>
            <a:spLocks noGrp="1"/>
          </p:cNvSpPr>
          <p:nvPr>
            <p:ph sz="half" idx="16"/>
          </p:nvPr>
        </p:nvSpPr>
        <p:spPr/>
        <p:txBody>
          <a:bodyPr/>
          <a:lstStyle/>
          <a:p>
            <a:r>
              <a:rPr lang="en-GB" dirty="0"/>
              <a:t>Using </a:t>
            </a:r>
            <a:r>
              <a:rPr lang="en-GB" b="1" dirty="0">
                <a:solidFill>
                  <a:schemeClr val="tx1"/>
                </a:solidFill>
              </a:rPr>
              <a:t>pdp con </a:t>
            </a:r>
            <a:r>
              <a:rPr lang="en-GB" dirty="0"/>
              <a:t>or </a:t>
            </a:r>
            <a:r>
              <a:rPr lang="en-GB" b="1" dirty="0"/>
              <a:t>pdp telcon</a:t>
            </a:r>
            <a:r>
              <a:rPr lang="en-GB" dirty="0"/>
              <a:t>, or the CON or TELCON icons on the left-hand side, start a terminal</a:t>
            </a:r>
          </a:p>
          <a:p>
            <a:r>
              <a:rPr lang="en-GB" dirty="0"/>
              <a:t>(Restarting using </a:t>
            </a:r>
            <a:r>
              <a:rPr lang="en-GB" b="1" dirty="0">
                <a:solidFill>
                  <a:schemeClr val="accent6">
                    <a:lumMod val="50000"/>
                  </a:schemeClr>
                </a:solidFill>
              </a:rPr>
              <a:t>pdpcontrol stop</a:t>
            </a:r>
            <a:r>
              <a:rPr lang="en-GB" dirty="0"/>
              <a:t> closes the terminal)</a:t>
            </a:r>
          </a:p>
          <a:p>
            <a:r>
              <a:rPr lang="en-GB" dirty="0"/>
              <a:t>Wait until the DSKDMP prompt appears</a:t>
            </a:r>
          </a:p>
          <a:p>
            <a:r>
              <a:rPr lang="en-GB" dirty="0"/>
              <a:t>Boot ITS using </a:t>
            </a:r>
            <a:r>
              <a:rPr lang="en-GB" b="1" dirty="0">
                <a:solidFill>
                  <a:schemeClr val="accent6">
                    <a:lumMod val="50000"/>
                  </a:schemeClr>
                </a:solidFill>
              </a:rPr>
              <a:t>its&lt;return&gt;&lt;esc&gt;G</a:t>
            </a:r>
            <a:endParaRPr lang="en-GB" dirty="0">
              <a:solidFill>
                <a:schemeClr val="accent6">
                  <a:lumMod val="50000"/>
                </a:schemeClr>
              </a:solidFill>
            </a:endParaRPr>
          </a:p>
          <a:p>
            <a:r>
              <a:rPr lang="en-GB" dirty="0">
                <a:solidFill>
                  <a:schemeClr val="tx1"/>
                </a:solidFill>
              </a:rPr>
              <a:t>Booting message appear in the teleprinter or telnet windows</a:t>
            </a:r>
          </a:p>
        </p:txBody>
      </p:sp>
      <p:pic>
        <p:nvPicPr>
          <p:cNvPr id="14" name="Content Placeholder 7">
            <a:extLst>
              <a:ext uri="{FF2B5EF4-FFF2-40B4-BE49-F238E27FC236}">
                <a16:creationId xmlns:a16="http://schemas.microsoft.com/office/drawing/2014/main" id="{2AD9FE55-159C-F475-41B0-B4794D3B340D}"/>
              </a:ext>
            </a:extLst>
          </p:cNvPr>
          <p:cNvPicPr>
            <a:picLocks noGrp="1" noChangeAspect="1"/>
          </p:cNvPicPr>
          <p:nvPr>
            <p:ph sz="half" idx="17"/>
          </p:nvPr>
        </p:nvPicPr>
        <p:blipFill>
          <a:blip r:embed="rId3" cstate="print">
            <a:extLst>
              <a:ext uri="{28A0092B-C50C-407E-A947-70E740481C1C}">
                <a14:useLocalDpi xmlns:a14="http://schemas.microsoft.com/office/drawing/2010/main" val="0"/>
              </a:ext>
            </a:extLst>
          </a:blip>
          <a:srcRect/>
          <a:stretch>
            <a:fillRect/>
          </a:stretch>
        </p:blipFill>
        <p:spPr>
          <a:xfrm>
            <a:off x="4753295" y="1285590"/>
            <a:ext cx="3929243" cy="1901121"/>
          </a:xfrm>
        </p:spPr>
      </p:pic>
    </p:spTree>
    <p:extLst>
      <p:ext uri="{BB962C8B-B14F-4D97-AF65-F5344CB8AC3E}">
        <p14:creationId xmlns:p14="http://schemas.microsoft.com/office/powerpoint/2010/main" val="3772540283"/>
      </p:ext>
    </p:extLst>
  </p:cSld>
  <p:clrMapOvr>
    <a:masterClrMapping/>
  </p:clrMapOvr>
  <p:transition>
    <p:wipe dir="r"/>
  </p:transition>
</p:sld>
</file>

<file path=ppt/theme/theme1.xml><?xml version="1.0" encoding="utf-8"?>
<a:theme xmlns:a="http://schemas.openxmlformats.org/drawingml/2006/main" name="Custom Design">
  <a:themeElements>
    <a:clrScheme name="BUROHAPPOLD_THEME">
      <a:dk1>
        <a:srgbClr val="000000"/>
      </a:dk1>
      <a:lt1>
        <a:srgbClr val="FFFFFF"/>
      </a:lt1>
      <a:dk2>
        <a:srgbClr val="3F3F3F"/>
      </a:dk2>
      <a:lt2>
        <a:srgbClr val="FFFFFF"/>
      </a:lt2>
      <a:accent1>
        <a:srgbClr val="968C83"/>
      </a:accent1>
      <a:accent2>
        <a:srgbClr val="C4D600"/>
      </a:accent2>
      <a:accent3>
        <a:srgbClr val="24135F"/>
      </a:accent3>
      <a:accent4>
        <a:srgbClr val="BC204B"/>
      </a:accent4>
      <a:accent5>
        <a:srgbClr val="8DB9CA"/>
      </a:accent5>
      <a:accent6>
        <a:srgbClr val="00617F"/>
      </a:accent6>
      <a:hlink>
        <a:srgbClr val="127BCB"/>
      </a:hlink>
      <a:folHlink>
        <a:srgbClr val="968C83"/>
      </a:folHlink>
    </a:clrScheme>
    <a:fontScheme name="BUROHAPPOLD THEME">
      <a:majorFont>
        <a:latin typeface="Segoe UI Semibold"/>
        <a:ea typeface=""/>
        <a:cs typeface="Segoe UI"/>
      </a:majorFont>
      <a:minorFont>
        <a:latin typeface="Segoe UI"/>
        <a:ea typeface=""/>
        <a:cs typeface="Segoe U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dirty="0" smtClean="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C948012A0C624D8AFDD5562A3803F4" ma:contentTypeVersion="1" ma:contentTypeDescription="Create a new document." ma:contentTypeScope="" ma:versionID="a81b1bf8a872f9c820501c6d884aa213">
  <xsd:schema xmlns:xsd="http://www.w3.org/2001/XMLSchema" xmlns:xs="http://www.w3.org/2001/XMLSchema" xmlns:p="http://schemas.microsoft.com/office/2006/metadata/properties" xmlns:ns1="http://schemas.microsoft.com/sharepoint/v3" xmlns:ns2="cc118d46-5d70-4fb9-ab33-2c38e110bb7b" xmlns:ns3="fdb169dc-de8c-45c6-8d62-239639020350" xmlns:ns4="ddaca6cd-ded9-4119-8bb5-fc5131c3378e" xmlns:ns5="http://schemas.microsoft.com/sharepoint/v3/fields" targetNamespace="http://schemas.microsoft.com/office/2006/metadata/properties" ma:root="true" ma:fieldsID="9dfe6479d5dc31e2e6097df035042799" ns1:_="" ns2:_="" ns3:_="" ns4:_="" ns5:_="">
    <xsd:import namespace="http://schemas.microsoft.com/sharepoint/v3"/>
    <xsd:import namespace="cc118d46-5d70-4fb9-ab33-2c38e110bb7b"/>
    <xsd:import namespace="fdb169dc-de8c-45c6-8d62-239639020350"/>
    <xsd:import namespace="ddaca6cd-ded9-4119-8bb5-fc5131c3378e"/>
    <xsd:import namespace="http://schemas.microsoft.com/sharepoint/v3/fields"/>
    <xsd:element name="properties">
      <xsd:complexType>
        <xsd:sequence>
          <xsd:element name="documentManagement">
            <xsd:complexType>
              <xsd:all>
                <xsd:element ref="ns2:_dlc_DocId" minOccurs="0"/>
                <xsd:element ref="ns2:_dlc_DocIdUrl" minOccurs="0"/>
                <xsd:element ref="ns2:_dlc_DocIdPersistId" minOccurs="0"/>
                <xsd:element ref="ns3:BHTaxClassification0" minOccurs="0"/>
                <xsd:element ref="ns4:TaxCatchAll" minOccurs="0"/>
                <xsd:element ref="ns4:TaxCatchAllLabel" minOccurs="0"/>
                <xsd:element ref="ns3:BHTaxStatus_0" minOccurs="0"/>
                <xsd:element ref="ns3:BHTaxDocCategory_0" minOccurs="0"/>
                <xsd:element ref="ns4:TaxKeywordTaxHTField" minOccurs="0"/>
                <xsd:element ref="ns5:_Version"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22"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23"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c118d46-5d70-4fb9-ab33-2c38e110bb7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fdb169dc-de8c-45c6-8d62-239639020350" elementFormDefault="qualified">
    <xsd:import namespace="http://schemas.microsoft.com/office/2006/documentManagement/types"/>
    <xsd:import namespace="http://schemas.microsoft.com/office/infopath/2007/PartnerControls"/>
    <xsd:element name="BHTaxClassification0" ma:index="11" nillable="true" ma:taxonomy="true" ma:internalName="BHTaxClassification0" ma:taxonomyFieldName="BHTaxClassification" ma:displayName="Company Marking" ma:readOnly="false" ma:default="1;#Not Assessed|84023bda-4b30-4f6e-8c01-b65686d06957" ma:fieldId="{bcd66a99-74f3-4de7-a917-56217faf25a2}" ma:taxonomyMulti="true" ma:sspId="b22da371-494c-4ecc-903d-87ce49d312af" ma:termSetId="495f9512-020a-4ada-9c25-fa57af12eb9c" ma:anchorId="00000000-0000-0000-0000-000000000000" ma:open="false" ma:isKeyword="false">
      <xsd:complexType>
        <xsd:sequence>
          <xsd:element ref="pc:Terms" minOccurs="0" maxOccurs="1"/>
        </xsd:sequence>
      </xsd:complexType>
    </xsd:element>
    <xsd:element name="BHTaxStatus_0" ma:index="15" nillable="true" ma:taxonomy="true" ma:internalName="BHTaxStatus_0" ma:taxonomyFieldName="BHTaxStatus" ma:displayName="Status" ma:default="2;#Draft|6664210c-d70b-4f63-aa7c-9b8b0c7a5915" ma:fieldId="{51918ab7-9531-4438-99a9-028440efe866}" ma:taxonomyMulti="true" ma:sspId="b22da371-494c-4ecc-903d-87ce49d312af" ma:termSetId="8c4d77e3-46bb-4a94-b56e-b71e57150f2e" ma:anchorId="00000000-0000-0000-0000-000000000000" ma:open="false" ma:isKeyword="false">
      <xsd:complexType>
        <xsd:sequence>
          <xsd:element ref="pc:Terms" minOccurs="0" maxOccurs="1"/>
        </xsd:sequence>
      </xsd:complexType>
    </xsd:element>
    <xsd:element name="BHTaxDocCategory_0" ma:index="17" nillable="true" ma:taxonomy="true" ma:internalName="BHTaxDocCategory_0" ma:taxonomyFieldName="BHTaxDocCategory" ma:displayName="Category" ma:readOnly="false" ma:default="" ma:fieldId="{82acaa83-e9e5-476e-ba07-e11d79f8978b}" ma:taxonomyMulti="true" ma:sspId="b22da371-494c-4ecc-903d-87ce49d312af" ma:termSetId="52155648-ff4b-4f32-beb7-725ecd6b4cb1"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daca6cd-ded9-4119-8bb5-fc5131c3378e" elementFormDefault="qualified">
    <xsd:import namespace="http://schemas.microsoft.com/office/2006/documentManagement/types"/>
    <xsd:import namespace="http://schemas.microsoft.com/office/infopath/2007/PartnerControls"/>
    <xsd:element name="TaxCatchAll" ma:index="12" nillable="true" ma:displayName="Taxonomy Catch All Column" ma:description="" ma:hidden="true" ma:list="{ada9ab81-3c04-435d-966e-a0ca27868893}" ma:internalName="TaxCatchAll" ma:showField="CatchAllData" ma:web="ddaca6cd-ded9-4119-8bb5-fc5131c3378e">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description="" ma:hidden="true" ma:list="{ada9ab81-3c04-435d-966e-a0ca27868893}" ma:internalName="TaxCatchAllLabel" ma:readOnly="true" ma:showField="CatchAllDataLabel" ma:web="ddaca6cd-ded9-4119-8bb5-fc5131c3378e">
      <xsd:complexType>
        <xsd:complexContent>
          <xsd:extension base="dms:MultiChoiceLookup">
            <xsd:sequence>
              <xsd:element name="Value" type="dms:Lookup" maxOccurs="unbounded" minOccurs="0" nillable="true"/>
            </xsd:sequence>
          </xsd:extension>
        </xsd:complexContent>
      </xsd:complexType>
    </xsd:element>
    <xsd:element name="TaxKeywordTaxHTField" ma:index="19" nillable="true" ma:taxonomy="true" ma:internalName="TaxKeywordTaxHTField" ma:taxonomyFieldName="TaxKeyword" ma:displayName="Enterprise Keywords" ma:readOnly="false" ma:fieldId="{23f27201-bee3-471e-b2e7-b64fd8b7ca38}" ma:taxonomyMulti="true" ma:sspId="b22da371-494c-4ecc-903d-87ce49d312af"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21" nillable="true" ma:displayName="Published Version" ma:internalName="_Version"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ddaca6cd-ded9-4119-8bb5-fc5131c3378e">
      <Terms xmlns="http://schemas.microsoft.com/office/infopath/2007/PartnerControls"/>
    </TaxKeywordTaxHTField>
    <_Version xmlns="http://schemas.microsoft.com/sharepoint/v3/fields" xsi:nil="true"/>
    <TaxCatchAll xmlns="ddaca6cd-ded9-4119-8bb5-fc5131c3378e">
      <Value>2</Value>
      <Value>1</Value>
    </TaxCatchAll>
    <BHTaxDocCategory_0 xmlns="fdb169dc-de8c-45c6-8d62-239639020350">
      <Terms xmlns="http://schemas.microsoft.com/office/infopath/2007/PartnerControls"/>
    </BHTaxDocCategory_0>
    <PublishingExpirationDate xmlns="http://schemas.microsoft.com/sharepoint/v3" xsi:nil="true"/>
    <PublishingStartDate xmlns="http://schemas.microsoft.com/sharepoint/v3" xsi:nil="true"/>
    <BHTaxClassification0 xmlns="fdb169dc-de8c-45c6-8d62-239639020350">
      <Terms xmlns="http://schemas.microsoft.com/office/infopath/2007/PartnerControls">
        <TermInfo xmlns="http://schemas.microsoft.com/office/infopath/2007/PartnerControls">
          <TermName xmlns="http://schemas.microsoft.com/office/infopath/2007/PartnerControls">Not Assessed</TermName>
          <TermId xmlns="http://schemas.microsoft.com/office/infopath/2007/PartnerControls">84023bda-4b30-4f6e-8c01-b65686d06957</TermId>
        </TermInfo>
      </Terms>
    </BHTaxClassification0>
    <BHTaxStatus_0 xmlns="fdb169dc-de8c-45c6-8d62-239639020350">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6664210c-d70b-4f63-aa7c-9b8b0c7a5915</TermId>
        </TermInfo>
      </Terms>
    </BHTaxStatus_0>
    <_dlc_DocId xmlns="cc118d46-5d70-4fb9-ab33-2c38e110bb7b">VK7Z63TFMWHD-802-4</_dlc_DocId>
    <_dlc_DocIdUrl xmlns="cc118d46-5d70-4fb9-ab33-2c38e110bb7b">
      <Url>https://bs.magellan3.burohappold.com/Marketing/Brand/_layouts/15/DocIdRedir.aspx?ID=VK7Z63TFMWHD-802-4</Url>
      <Description>VK7Z63TFMWHD-802-4</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B01586-54A9-4644-8636-CA12E05A8B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c118d46-5d70-4fb9-ab33-2c38e110bb7b"/>
    <ds:schemaRef ds:uri="fdb169dc-de8c-45c6-8d62-239639020350"/>
    <ds:schemaRef ds:uri="ddaca6cd-ded9-4119-8bb5-fc5131c3378e"/>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C8C0D16-AD75-4CC7-9BD6-DD930DC4406E}">
  <ds:schemaRefs>
    <ds:schemaRef ds:uri="http://schemas.microsoft.com/sharepoint/events"/>
  </ds:schemaRefs>
</ds:datastoreItem>
</file>

<file path=customXml/itemProps3.xml><?xml version="1.0" encoding="utf-8"?>
<ds:datastoreItem xmlns:ds="http://schemas.openxmlformats.org/officeDocument/2006/customXml" ds:itemID="{1B019846-3C0C-4E22-BD9E-48263BCB8308}">
  <ds:schemaRefs>
    <ds:schemaRef ds:uri="http://www.w3.org/XML/1998/namespace"/>
    <ds:schemaRef ds:uri="http://purl.org/dc/elements/1.1/"/>
    <ds:schemaRef ds:uri="cc118d46-5d70-4fb9-ab33-2c38e110bb7b"/>
    <ds:schemaRef ds:uri="http://purl.org/dc/terms/"/>
    <ds:schemaRef ds:uri="fdb169dc-de8c-45c6-8d62-239639020350"/>
    <ds:schemaRef ds:uri="http://schemas.microsoft.com/office/infopath/2007/PartnerControls"/>
    <ds:schemaRef ds:uri="http://schemas.openxmlformats.org/package/2006/metadata/core-properties"/>
    <ds:schemaRef ds:uri="http://schemas.microsoft.com/office/2006/documentManagement/types"/>
    <ds:schemaRef ds:uri="http://schemas.microsoft.com/sharepoint/v3/fields"/>
    <ds:schemaRef ds:uri="http://purl.org/dc/dcmitype/"/>
    <ds:schemaRef ds:uri="ddaca6cd-ded9-4119-8bb5-fc5131c3378e"/>
    <ds:schemaRef ds:uri="http://schemas.microsoft.com/sharepoint/v3"/>
    <ds:schemaRef ds:uri="http://schemas.microsoft.com/office/2006/metadata/properties"/>
  </ds:schemaRefs>
</ds:datastoreItem>
</file>

<file path=customXml/itemProps4.xml><?xml version="1.0" encoding="utf-8"?>
<ds:datastoreItem xmlns:ds="http://schemas.openxmlformats.org/officeDocument/2006/customXml" ds:itemID="{09C81EE4-3E2D-4946-A8E0-A66544095A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11125</TotalTime>
  <Words>4193</Words>
  <Application>Microsoft Office PowerPoint</Application>
  <PresentationFormat>On-screen Show (16:10)</PresentationFormat>
  <Paragraphs>670</Paragraphs>
  <Slides>68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Segoe UI</vt:lpstr>
      <vt:lpstr>Segoe UI Semibold</vt:lpstr>
      <vt:lpstr>Wingdings</vt:lpstr>
      <vt:lpstr>Custom Design</vt:lpstr>
      <vt:lpstr>PiDP10</vt:lpstr>
      <vt:lpstr>Installation</vt:lpstr>
      <vt:lpstr>Documentation</vt:lpstr>
      <vt:lpstr>Installing PiDP10</vt:lpstr>
      <vt:lpstr>Installing on X86 LINUX</vt:lpstr>
      <vt:lpstr>Using ITS</vt:lpstr>
      <vt:lpstr>Starting ITS ON PiDP10</vt:lpstr>
      <vt:lpstr>Starting Terminal</vt:lpstr>
      <vt:lpstr>Teleprinter and Telnet</vt:lpstr>
      <vt:lpstr>Knight TV</vt:lpstr>
      <vt:lpstr>Stopping PDP-10</vt:lpstr>
      <vt:lpstr>Folders</vt:lpstr>
      <vt:lpstr>System Folder</vt:lpstr>
      <vt:lpstr>names</vt:lpstr>
      <vt:lpstr>Folder listing</vt:lpstr>
      <vt:lpstr>DISK USAGE</vt:lpstr>
      <vt:lpstr>Basic Commands</vt:lpstr>
      <vt:lpstr>Changing the system date and time</vt:lpstr>
      <vt:lpstr>Creating a new File</vt:lpstr>
      <vt:lpstr>Copying Deleting Moving / rename files</vt:lpstr>
      <vt:lpstr>Jobs #1</vt:lpstr>
      <vt:lpstr>Jobs #2</vt:lpstr>
      <vt:lpstr>Create a new user</vt:lpstr>
      <vt:lpstr>Interesting Programs</vt:lpstr>
      <vt:lpstr>Using TOPS-20</vt:lpstr>
      <vt:lpstr>Starting TOPS-20 ON PiDP10</vt:lpstr>
      <vt:lpstr>Starting Terminal</vt:lpstr>
      <vt:lpstr>Booting the system #1</vt:lpstr>
      <vt:lpstr>Booting the system #2</vt:lpstr>
      <vt:lpstr>Booting the system #3</vt:lpstr>
      <vt:lpstr>Logging in and out </vt:lpstr>
      <vt:lpstr>Running Commands during login</vt:lpstr>
      <vt:lpstr>Privileged status</vt:lpstr>
      <vt:lpstr>Creating a new user #1</vt:lpstr>
      <vt:lpstr>Creating a new user #2</vt:lpstr>
      <vt:lpstr>Shutting down the PDP-10</vt:lpstr>
      <vt:lpstr>names</vt:lpstr>
      <vt:lpstr>Emacs</vt:lpstr>
      <vt:lpstr>Emacs</vt:lpstr>
      <vt:lpstr>EMACS NAVIGATION</vt:lpstr>
      <vt:lpstr>EMACS NAVIGATION</vt:lpstr>
      <vt:lpstr>PiDP-10</vt:lpstr>
      <vt:lpstr>PiDP-10 Operator Console</vt:lpstr>
      <vt:lpstr>Switch Positions</vt:lpstr>
      <vt:lpstr>Booting An operating system #1</vt:lpstr>
      <vt:lpstr>Booting An operating system #2</vt:lpstr>
      <vt:lpstr>Booting ITS</vt:lpstr>
      <vt:lpstr>Booting TOPS-20</vt:lpstr>
      <vt:lpstr>Programming the PDP-10 using MIDAS on ITS</vt:lpstr>
      <vt:lpstr>Example MIDAS Code</vt:lpstr>
      <vt:lpstr>PDP-10 Assembler</vt:lpstr>
      <vt:lpstr>OPERATION Field OP </vt:lpstr>
      <vt:lpstr>Mode Field M  #1</vt:lpstr>
      <vt:lpstr>Mode Field M  #2</vt:lpstr>
      <vt:lpstr>Accumulator FIELD a</vt:lpstr>
      <vt:lpstr>Effective Address FIELDS I, x AND y</vt:lpstr>
      <vt:lpstr>I/O instruction Code Field IC</vt:lpstr>
      <vt:lpstr>I/O Device Code Field DC</vt:lpstr>
      <vt:lpstr>Move [X,,Y]</vt:lpstr>
      <vt:lpstr>Blocks</vt:lpstr>
      <vt:lpstr>Stack and Stack Pointer #1</vt:lpstr>
      <vt:lpstr>stack and Stack Pointer #2</vt:lpstr>
      <vt:lpstr>Call subroutine #1</vt:lpstr>
      <vt:lpstr>Call subroutine #2</vt:lpstr>
      <vt:lpstr>For loop #1</vt:lpstr>
      <vt:lpstr>For loop #2</vt:lpstr>
      <vt:lpstr>For loop #3</vt:lpstr>
      <vt:lpstr>For loop #4</vt:lpstr>
    </vt:vector>
  </TitlesOfParts>
  <Company>Buro Happold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dc:title>
  <dc:creator>Francis King</dc:creator>
  <cp:lastModifiedBy>Francis King</cp:lastModifiedBy>
  <cp:revision>733</cp:revision>
  <dcterms:created xsi:type="dcterms:W3CDTF">2019-12-10T09:03:12Z</dcterms:created>
  <dcterms:modified xsi:type="dcterms:W3CDTF">2025-10-18T10:16:37Z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0x01010030C948012A0C624D8AFDD5562A3803F4</vt:lpwstr>
  </property>
  <property fmtid="{D5CDD505-2E9C-101B-9397-08002B2CF9AE}" pid="3" name="_dlc_DocIdItemGuid">
    <vt:lpwstr>aacf0b78-a767-40ca-978a-72b9304042a1</vt:lpwstr>
  </property>
  <property fmtid="{D5CDD505-2E9C-101B-9397-08002B2CF9AE}" pid="4" name="BHTaxService0">
    <vt:lpwstr/>
  </property>
  <property fmtid="{D5CDD505-2E9C-101B-9397-08002B2CF9AE}" pid="5" name="TaxKeyword">
    <vt:lpwstr/>
  </property>
  <property fmtid="{D5CDD505-2E9C-101B-9397-08002B2CF9AE}" pid="6" name="BHTaxDiscipline">
    <vt:lpwstr/>
  </property>
  <property fmtid="{D5CDD505-2E9C-101B-9397-08002B2CF9AE}" pid="7" name="BHTaxMarket">
    <vt:lpwstr/>
  </property>
  <property fmtid="{D5CDD505-2E9C-101B-9397-08002B2CF9AE}" pid="8" name="BHTaxDocCategory">
    <vt:lpwstr/>
  </property>
  <property fmtid="{D5CDD505-2E9C-101B-9397-08002B2CF9AE}" pid="9" name="BHTaxSector0">
    <vt:lpwstr/>
  </property>
  <property fmtid="{D5CDD505-2E9C-101B-9397-08002B2CF9AE}" pid="10" name="BHTaxDiscipline0">
    <vt:lpwstr/>
  </property>
  <property fmtid="{D5CDD505-2E9C-101B-9397-08002B2CF9AE}" pid="11" name="BHTaxStakeHolders">
    <vt:lpwstr/>
  </property>
  <property fmtid="{D5CDD505-2E9C-101B-9397-08002B2CF9AE}" pid="12" name="BHTaxStatus">
    <vt:lpwstr>2;#Draft|6664210c-d70b-4f63-aa7c-9b8b0c7a5915</vt:lpwstr>
  </property>
  <property fmtid="{D5CDD505-2E9C-101B-9397-08002B2CF9AE}" pid="13" name="BHTaxSector">
    <vt:lpwstr/>
  </property>
  <property fmtid="{D5CDD505-2E9C-101B-9397-08002B2CF9AE}" pid="14" name="BHTaxClient">
    <vt:lpwstr/>
  </property>
  <property fmtid="{D5CDD505-2E9C-101B-9397-08002B2CF9AE}" pid="15" name="BHTaxWorkgroup0">
    <vt:lpwstr/>
  </property>
  <property fmtid="{D5CDD505-2E9C-101B-9397-08002B2CF9AE}" pid="16" name="BHTaxStakeHolders_0">
    <vt:lpwstr/>
  </property>
  <property fmtid="{D5CDD505-2E9C-101B-9397-08002B2CF9AE}" pid="17" name="BHTaxWorkstage0">
    <vt:lpwstr/>
  </property>
  <property fmtid="{D5CDD505-2E9C-101B-9397-08002B2CF9AE}" pid="18" name="BHTaxWorkgroup">
    <vt:lpwstr/>
  </property>
  <property fmtid="{D5CDD505-2E9C-101B-9397-08002B2CF9AE}" pid="19" name="BHTaxClient0">
    <vt:lpwstr/>
  </property>
  <property fmtid="{D5CDD505-2E9C-101B-9397-08002B2CF9AE}" pid="20" name="BHTaxWorkstage">
    <vt:lpwstr/>
  </property>
  <property fmtid="{D5CDD505-2E9C-101B-9397-08002B2CF9AE}" pid="21" name="BHTaxService">
    <vt:lpwstr/>
  </property>
  <property fmtid="{D5CDD505-2E9C-101B-9397-08002B2CF9AE}" pid="22" name="BHTaxClassification">
    <vt:lpwstr>1;#Not Assessed|84023bda-4b30-4f6e-8c01-b65686d06957</vt:lpwstr>
  </property>
  <property fmtid="{D5CDD505-2E9C-101B-9397-08002B2CF9AE}" pid="23" name="BHTaxMarket_0">
    <vt:lpwstr/>
  </property>
</Properties>
</file>