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73" r:id="rId5"/>
    <p:sldId id="274" r:id="rId6"/>
    <p:sldId id="2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81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2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9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61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0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0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1892-EBAC-4A28-B610-30BDFF96C79E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E96C-5334-44FF-B5C4-1CA9B68538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2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4800" b="5466"/>
          <a:stretch/>
        </p:blipFill>
        <p:spPr>
          <a:xfrm>
            <a:off x="1266939" y="681723"/>
            <a:ext cx="10020931" cy="505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6" b="4990"/>
          <a:stretch/>
        </p:blipFill>
        <p:spPr>
          <a:xfrm>
            <a:off x="0" y="149044"/>
            <a:ext cx="9289530" cy="46972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934457" y="1122584"/>
            <a:ext cx="3282695" cy="1833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Seta para baixo 7"/>
          <p:cNvSpPr/>
          <p:nvPr/>
        </p:nvSpPr>
        <p:spPr>
          <a:xfrm rot="5400000">
            <a:off x="2301428" y="1540215"/>
            <a:ext cx="371940" cy="5641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950346" y="2662337"/>
            <a:ext cx="2727937" cy="264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022814" y="374573"/>
            <a:ext cx="307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386371" y="738130"/>
            <a:ext cx="21923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Após acessar a ferramenta de inspecionar, verifiquei o painel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lements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ver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funcionamento interno do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como a estrutura de código HTML e CSS da página. Selecionei o elemento do código responsável pelo estilo do plano de fundo do cabeçalho do site.  </a:t>
            </a:r>
          </a:p>
          <a:p>
            <a:pPr algn="just"/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ponteiro do trecho do código  HTML de interesse, verifiquei o CSS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relacionado no painel e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stilos a direita e editei a cor </a:t>
            </a:r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plano de fundo do cabeçalho do site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1B2D4F (azul</a:t>
            </a:r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para </a:t>
            </a:r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#ff0000 (vermelho).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00" y="3191189"/>
            <a:ext cx="6593704" cy="370895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84369" y="4421152"/>
            <a:ext cx="3928593" cy="65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Seta para baixo 4"/>
          <p:cNvSpPr/>
          <p:nvPr/>
        </p:nvSpPr>
        <p:spPr>
          <a:xfrm>
            <a:off x="6304507" y="3214751"/>
            <a:ext cx="506119" cy="80217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3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" b="4234"/>
          <a:stretch/>
        </p:blipFill>
        <p:spPr>
          <a:xfrm>
            <a:off x="709864" y="182880"/>
            <a:ext cx="10226360" cy="521208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644711" y="1171298"/>
            <a:ext cx="4784550" cy="1035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 rot="5400000">
            <a:off x="3974427" y="1553749"/>
            <a:ext cx="403661" cy="674333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091613" y="5472311"/>
            <a:ext cx="457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Após a edição, observa-se que o cabeçalho do site mudou para a cor desejada, vermelho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2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4980" b="5381"/>
          <a:stretch/>
        </p:blipFill>
        <p:spPr>
          <a:xfrm>
            <a:off x="418641" y="462707"/>
            <a:ext cx="10917716" cy="55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0"/>
            <a:ext cx="9839325" cy="4981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690711" y="997798"/>
            <a:ext cx="2020040" cy="338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Seta para baixo 5"/>
          <p:cNvSpPr/>
          <p:nvPr/>
        </p:nvSpPr>
        <p:spPr>
          <a:xfrm rot="2790664">
            <a:off x="4034025" y="3509274"/>
            <a:ext cx="499124" cy="6541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561005" y="2008208"/>
            <a:ext cx="4043189" cy="682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23753" y="3145133"/>
            <a:ext cx="3723699" cy="941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2219" y="5143760"/>
            <a:ext cx="11070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Após acessar a ferramenta de inspecionar, verifiquei o painel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lements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ver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funcionamento interno do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 como a estrutura de código HTML e CSS da página.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Selecionei os elementos do código responsável pela mensagem de cookie e o botão de aceitar cookies.</a:t>
            </a:r>
          </a:p>
          <a:p>
            <a:pPr algn="just"/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Acessei o trecho do código  HTML de interesse, alterei a mensagem de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Nós usamos cookies para coletar informações e oferecer um serviço personalizado. Você pode clicar no link de preferências para fazer a sua gestão de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cookies”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“Cuidado! Cookies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também comumente relacionados a casos de violação de privacidade na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web”.</a:t>
            </a:r>
            <a:endParaRPr lang="pt-B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seguida acessei o código HTML referente ao botão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Aceitar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e alterei o texto para “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 ACEITAR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e editei 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 de #FFFFF (branco)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#ff0000 (vermelho)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Ainda verifiquei o CSS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relacionado no painel e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stilos a direita e editei a 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 do plano de fundo do botão “Aceitar”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157 118 40 (</a:t>
            </a: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pt-B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0 0 (preto).</a:t>
            </a:r>
            <a:endParaRPr lang="pt-B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223468"/>
            <a:ext cx="11812418" cy="599227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39791" y="2007820"/>
            <a:ext cx="4198226" cy="682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62272" y="3342825"/>
            <a:ext cx="4353265" cy="941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412335" y="1400568"/>
            <a:ext cx="2412142" cy="338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Seta para baixo 5"/>
          <p:cNvSpPr/>
          <p:nvPr/>
        </p:nvSpPr>
        <p:spPr>
          <a:xfrm rot="2212727">
            <a:off x="4003945" y="4285379"/>
            <a:ext cx="506119" cy="10036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671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231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Administrador</cp:lastModifiedBy>
  <cp:revision>69</cp:revision>
  <dcterms:created xsi:type="dcterms:W3CDTF">2023-08-21T00:27:05Z</dcterms:created>
  <dcterms:modified xsi:type="dcterms:W3CDTF">2023-08-22T16:17:48Z</dcterms:modified>
</cp:coreProperties>
</file>