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6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0C3DF6-33BE-4C19-9282-0F66617E7211}" type="doc">
      <dgm:prSet loTypeId="urn:microsoft.com/office/officeart/2005/8/layout/architecture+Icon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10B1EE9-9DE0-44FA-9C35-A3C4AAD62604}">
      <dgm:prSet phldrT="[文本]"/>
      <dgm:spPr/>
      <dgm:t>
        <a:bodyPr/>
        <a:lstStyle/>
        <a:p>
          <a:r>
            <a:rPr lang="en-US" altLang="zh-CN" dirty="0" smtClean="0"/>
            <a:t>JDBC &amp; </a:t>
          </a:r>
          <a:r>
            <a:rPr lang="en-US" altLang="zh-CN" dirty="0" err="1" smtClean="0"/>
            <a:t>ConnectionPool</a:t>
          </a:r>
          <a:r>
            <a:rPr lang="en-US" altLang="zh-CN" dirty="0" smtClean="0"/>
            <a:t> </a:t>
          </a:r>
        </a:p>
        <a:p>
          <a:r>
            <a:rPr lang="zh-CN" altLang="en-US" dirty="0" smtClean="0"/>
            <a:t>也可以在此层</a:t>
          </a:r>
          <a:r>
            <a:rPr lang="en-US" altLang="zh-CN" dirty="0" err="1" smtClean="0"/>
            <a:t>sharding</a:t>
          </a:r>
          <a:r>
            <a:rPr lang="en-US" altLang="zh-CN" dirty="0" smtClean="0"/>
            <a:t>[RW,  repo, table</a:t>
          </a:r>
          <a:r>
            <a:rPr lang="en-US" altLang="zh-CN" dirty="0" smtClean="0"/>
            <a:t>]</a:t>
          </a:r>
        </a:p>
      </dgm:t>
    </dgm:pt>
    <dgm:pt modelId="{2C19C07B-1ABC-4D0E-ACA2-03C89DED3BBB}" type="parTrans" cxnId="{3E441919-8C2A-4742-B605-9F5444C0F5F2}">
      <dgm:prSet/>
      <dgm:spPr/>
      <dgm:t>
        <a:bodyPr/>
        <a:lstStyle/>
        <a:p>
          <a:endParaRPr lang="zh-CN" altLang="en-US"/>
        </a:p>
      </dgm:t>
    </dgm:pt>
    <dgm:pt modelId="{883CE394-0ADA-4E7F-8807-A772A99A9099}" type="sibTrans" cxnId="{3E441919-8C2A-4742-B605-9F5444C0F5F2}">
      <dgm:prSet/>
      <dgm:spPr/>
      <dgm:t>
        <a:bodyPr/>
        <a:lstStyle/>
        <a:p>
          <a:endParaRPr lang="zh-CN" altLang="en-US"/>
        </a:p>
      </dgm:t>
    </dgm:pt>
    <dgm:pt modelId="{224FA3C6-997A-40A0-A99A-F419FE187F3B}">
      <dgm:prSet phldrT="[文本]"/>
      <dgm:spPr/>
      <dgm:t>
        <a:bodyPr/>
        <a:lstStyle/>
        <a:p>
          <a:r>
            <a:rPr lang="en-US" altLang="zh-CN" dirty="0" smtClean="0"/>
            <a:t>ORM  [statement &amp; repo]</a:t>
          </a:r>
          <a:endParaRPr lang="zh-CN" altLang="en-US" dirty="0"/>
        </a:p>
      </dgm:t>
    </dgm:pt>
    <dgm:pt modelId="{BCCAEFB8-D100-4837-893C-F5B5C94C414F}" type="parTrans" cxnId="{8A6E8569-B9B3-4DA1-950C-95B08469EF58}">
      <dgm:prSet/>
      <dgm:spPr/>
      <dgm:t>
        <a:bodyPr/>
        <a:lstStyle/>
        <a:p>
          <a:endParaRPr lang="zh-CN" altLang="en-US"/>
        </a:p>
      </dgm:t>
    </dgm:pt>
    <dgm:pt modelId="{667FF1BC-2225-47F0-A689-F8493556DB85}" type="sibTrans" cxnId="{8A6E8569-B9B3-4DA1-950C-95B08469EF58}">
      <dgm:prSet/>
      <dgm:spPr/>
      <dgm:t>
        <a:bodyPr/>
        <a:lstStyle/>
        <a:p>
          <a:endParaRPr lang="zh-CN" altLang="en-US"/>
        </a:p>
      </dgm:t>
    </dgm:pt>
    <dgm:pt modelId="{3D6E6164-BDE4-4148-B752-8C96D5DDDB74}">
      <dgm:prSet phldrT="[文本]"/>
      <dgm:spPr/>
      <dgm:t>
        <a:bodyPr/>
        <a:lstStyle/>
        <a:p>
          <a:r>
            <a:rPr lang="en-US" altLang="zh-CN" b="0" i="0" dirty="0" smtClean="0"/>
            <a:t>Spring</a:t>
          </a:r>
          <a:r>
            <a:rPr lang="en-US" altLang="zh-CN" b="0" i="0" baseline="0" dirty="0" smtClean="0"/>
            <a:t>  IOC</a:t>
          </a:r>
        </a:p>
        <a:p>
          <a:r>
            <a:rPr lang="en-US" altLang="zh-CN" b="0" i="0" baseline="0" dirty="0" smtClean="0"/>
            <a:t>AOP</a:t>
          </a:r>
        </a:p>
      </dgm:t>
    </dgm:pt>
    <dgm:pt modelId="{333BAA72-9A93-42D7-B6BD-5DB48FA44EF3}" type="parTrans" cxnId="{13E500DC-4E6D-4D17-93DC-B3F49454EA5C}">
      <dgm:prSet/>
      <dgm:spPr/>
      <dgm:t>
        <a:bodyPr/>
        <a:lstStyle/>
        <a:p>
          <a:endParaRPr lang="zh-CN" altLang="en-US"/>
        </a:p>
      </dgm:t>
    </dgm:pt>
    <dgm:pt modelId="{30671B82-A3BF-4293-A4E9-0A6EFF06740D}" type="sibTrans" cxnId="{13E500DC-4E6D-4D17-93DC-B3F49454EA5C}">
      <dgm:prSet/>
      <dgm:spPr/>
      <dgm:t>
        <a:bodyPr/>
        <a:lstStyle/>
        <a:p>
          <a:endParaRPr lang="zh-CN" altLang="en-US"/>
        </a:p>
      </dgm:t>
    </dgm:pt>
    <dgm:pt modelId="{00E99EBC-4227-48C3-A14D-ED30454A9844}">
      <dgm:prSet phldrT="[文本]"/>
      <dgm:spPr/>
      <dgm:t>
        <a:bodyPr/>
        <a:lstStyle/>
        <a:p>
          <a:r>
            <a:rPr lang="en-US" altLang="zh-CN" dirty="0" smtClean="0"/>
            <a:t>Servlet</a:t>
          </a:r>
          <a:endParaRPr lang="zh-CN" altLang="en-US" dirty="0"/>
        </a:p>
      </dgm:t>
    </dgm:pt>
    <dgm:pt modelId="{055B4679-884C-4C4C-B5B1-89606EEAAEC4}" type="parTrans" cxnId="{E4D7C788-F62B-4ABA-9614-864FC52F82E0}">
      <dgm:prSet/>
      <dgm:spPr/>
      <dgm:t>
        <a:bodyPr/>
        <a:lstStyle/>
        <a:p>
          <a:endParaRPr lang="zh-CN" altLang="en-US"/>
        </a:p>
      </dgm:t>
    </dgm:pt>
    <dgm:pt modelId="{05535EDC-1125-4075-BB92-6C9A94A05BBF}" type="sibTrans" cxnId="{E4D7C788-F62B-4ABA-9614-864FC52F82E0}">
      <dgm:prSet/>
      <dgm:spPr/>
      <dgm:t>
        <a:bodyPr/>
        <a:lstStyle/>
        <a:p>
          <a:endParaRPr lang="zh-CN" altLang="en-US"/>
        </a:p>
      </dgm:t>
    </dgm:pt>
    <dgm:pt modelId="{2EA7FC51-8163-4BA1-BEA5-AB4F8910D057}">
      <dgm:prSet phldrT="[文本]"/>
      <dgm:spPr/>
      <dgm:t>
        <a:bodyPr/>
        <a:lstStyle/>
        <a:p>
          <a:r>
            <a:rPr lang="en-US" altLang="zh-CN" dirty="0" smtClean="0"/>
            <a:t>MVC</a:t>
          </a:r>
          <a:endParaRPr lang="zh-CN" altLang="en-US" dirty="0"/>
        </a:p>
      </dgm:t>
    </dgm:pt>
    <dgm:pt modelId="{DB56AF14-643C-4F33-AE39-19EC90CCB8F1}" type="parTrans" cxnId="{BE74A8F0-E44B-4AFF-904D-2A0FC59EA826}">
      <dgm:prSet/>
      <dgm:spPr/>
      <dgm:t>
        <a:bodyPr/>
        <a:lstStyle/>
        <a:p>
          <a:endParaRPr lang="zh-CN" altLang="en-US"/>
        </a:p>
      </dgm:t>
    </dgm:pt>
    <dgm:pt modelId="{36698330-9F98-4974-85F8-404F2FA34409}" type="sibTrans" cxnId="{BE74A8F0-E44B-4AFF-904D-2A0FC59EA826}">
      <dgm:prSet/>
      <dgm:spPr/>
      <dgm:t>
        <a:bodyPr/>
        <a:lstStyle/>
        <a:p>
          <a:endParaRPr lang="zh-CN" altLang="en-US"/>
        </a:p>
      </dgm:t>
    </dgm:pt>
    <dgm:pt modelId="{EB7D60BC-6C1E-48AE-BBFE-55B85E201CE0}">
      <dgm:prSet phldrT="[文本]"/>
      <dgm:spPr/>
      <dgm:t>
        <a:bodyPr/>
        <a:lstStyle/>
        <a:p>
          <a:r>
            <a:rPr lang="en-US" altLang="zh-CN" dirty="0" smtClean="0"/>
            <a:t>DB </a:t>
          </a:r>
          <a:r>
            <a:rPr lang="en-US" altLang="zh-CN" dirty="0" err="1" smtClean="0"/>
            <a:t>mysql</a:t>
          </a:r>
          <a:endParaRPr lang="zh-CN" altLang="en-US" dirty="0"/>
        </a:p>
      </dgm:t>
    </dgm:pt>
    <dgm:pt modelId="{9F9900AD-C057-49A7-BD9D-E3F54FFE3D91}" type="parTrans" cxnId="{0A777F8A-9383-4B80-BF57-74B19AA68368}">
      <dgm:prSet/>
      <dgm:spPr/>
      <dgm:t>
        <a:bodyPr/>
        <a:lstStyle/>
        <a:p>
          <a:endParaRPr lang="zh-CN" altLang="en-US"/>
        </a:p>
      </dgm:t>
    </dgm:pt>
    <dgm:pt modelId="{2E9C5E02-50FE-43D4-A254-A38156FB9D08}" type="sibTrans" cxnId="{0A777F8A-9383-4B80-BF57-74B19AA68368}">
      <dgm:prSet/>
      <dgm:spPr/>
      <dgm:t>
        <a:bodyPr/>
        <a:lstStyle/>
        <a:p>
          <a:endParaRPr lang="zh-CN" altLang="en-US"/>
        </a:p>
      </dgm:t>
    </dgm:pt>
    <dgm:pt modelId="{28D80B67-CDA0-4F9B-8F98-DB925C6DF004}">
      <dgm:prSet phldrT="[文本]"/>
      <dgm:spPr/>
      <dgm:t>
        <a:bodyPr/>
        <a:lstStyle/>
        <a:p>
          <a:r>
            <a:rPr lang="en-US" altLang="zh-CN" dirty="0" smtClean="0"/>
            <a:t>Service </a:t>
          </a:r>
          <a:r>
            <a:rPr lang="zh-CN" altLang="en-US" b="0" i="0" dirty="0" smtClean="0"/>
            <a:t>业务逻辑</a:t>
          </a:r>
          <a:endParaRPr lang="en-US" altLang="zh-CN" dirty="0" smtClean="0"/>
        </a:p>
        <a:p>
          <a:r>
            <a:rPr lang="en-US" altLang="zh-CN" dirty="0" smtClean="0"/>
            <a:t> </a:t>
          </a:r>
          <a:r>
            <a:rPr lang="zh-CN" altLang="en-US" b="0" i="0" dirty="0" smtClean="0"/>
            <a:t>分库分表、读写分离、</a:t>
          </a:r>
          <a:r>
            <a:rPr lang="zh-CN" altLang="en-US" b="0" i="0" dirty="0" smtClean="0"/>
            <a:t>缓存</a:t>
          </a:r>
          <a:endParaRPr lang="en-US" altLang="zh-CN" b="0" i="0" dirty="0" smtClean="0"/>
        </a:p>
        <a:p>
          <a:r>
            <a:rPr lang="zh-CN" altLang="en-US" b="0" i="0" dirty="0" smtClean="0"/>
            <a:t>主备切换、</a:t>
          </a:r>
          <a:r>
            <a:rPr lang="zh-CN" altLang="en-US" b="0" i="0" dirty="0" smtClean="0"/>
            <a:t>故障恢复</a:t>
          </a:r>
          <a:endParaRPr lang="en-US" altLang="zh-CN" b="0" i="0" dirty="0" smtClean="0"/>
        </a:p>
        <a:p>
          <a:endParaRPr lang="en-US" altLang="zh-CN" b="0" i="0" dirty="0" smtClean="0"/>
        </a:p>
      </dgm:t>
    </dgm:pt>
    <dgm:pt modelId="{82EF9047-E112-4E40-891D-CCA1DC276FA3}" type="parTrans" cxnId="{B310C7B6-CE83-4E46-AA6F-B1B292BA2D30}">
      <dgm:prSet/>
      <dgm:spPr/>
      <dgm:t>
        <a:bodyPr/>
        <a:lstStyle/>
        <a:p>
          <a:endParaRPr lang="zh-CN" altLang="en-US"/>
        </a:p>
      </dgm:t>
    </dgm:pt>
    <dgm:pt modelId="{7D6B6D64-AF92-4732-BE08-223CE2448C00}" type="sibTrans" cxnId="{B310C7B6-CE83-4E46-AA6F-B1B292BA2D30}">
      <dgm:prSet/>
      <dgm:spPr/>
      <dgm:t>
        <a:bodyPr/>
        <a:lstStyle/>
        <a:p>
          <a:endParaRPr lang="zh-CN" altLang="en-US"/>
        </a:p>
      </dgm:t>
    </dgm:pt>
    <dgm:pt modelId="{B714F2E4-460C-40F3-851E-884663A36B13}">
      <dgm:prSet phldrT="[文本]"/>
      <dgm:spPr/>
      <dgm:t>
        <a:bodyPr/>
        <a:lstStyle/>
        <a:p>
          <a:r>
            <a:rPr lang="en-US" altLang="zh-CN" dirty="0" smtClean="0"/>
            <a:t>Cache </a:t>
          </a:r>
          <a:r>
            <a:rPr lang="en-US" altLang="zh-CN" dirty="0" err="1" smtClean="0"/>
            <a:t>Redis</a:t>
          </a:r>
          <a:endParaRPr lang="zh-CN" altLang="en-US" dirty="0"/>
        </a:p>
      </dgm:t>
    </dgm:pt>
    <dgm:pt modelId="{4CDFD3D7-35AC-49ED-949F-A31F0C878638}" type="parTrans" cxnId="{1616484E-CAC2-4B5F-B4CF-DA03B90C7C16}">
      <dgm:prSet/>
      <dgm:spPr/>
      <dgm:t>
        <a:bodyPr/>
        <a:lstStyle/>
        <a:p>
          <a:endParaRPr lang="zh-CN" altLang="en-US"/>
        </a:p>
      </dgm:t>
    </dgm:pt>
    <dgm:pt modelId="{41917916-69C5-495D-9D15-EDE613C65E9E}" type="sibTrans" cxnId="{1616484E-CAC2-4B5F-B4CF-DA03B90C7C16}">
      <dgm:prSet/>
      <dgm:spPr/>
      <dgm:t>
        <a:bodyPr/>
        <a:lstStyle/>
        <a:p>
          <a:endParaRPr lang="zh-CN" altLang="en-US"/>
        </a:p>
      </dgm:t>
    </dgm:pt>
    <dgm:pt modelId="{525871CD-0F98-42BD-A2F6-6128F04EAAC3}">
      <dgm:prSet phldrT="[文本]"/>
      <dgm:spPr/>
      <dgm:t>
        <a:bodyPr/>
        <a:lstStyle/>
        <a:p>
          <a:r>
            <a:rPr lang="en-US" altLang="zh-CN" dirty="0" smtClean="0"/>
            <a:t> </a:t>
          </a:r>
          <a:r>
            <a:rPr lang="zh-CN" altLang="en-US" dirty="0" smtClean="0"/>
            <a:t>自带</a:t>
          </a:r>
          <a:r>
            <a:rPr lang="en-US" altLang="zh-CN" dirty="0" smtClean="0"/>
            <a:t> </a:t>
          </a:r>
          <a:r>
            <a:rPr lang="en-US" altLang="zh-CN" dirty="0" err="1" smtClean="0"/>
            <a:t>ConnectionPool</a:t>
          </a:r>
          <a:r>
            <a:rPr lang="en-US" altLang="zh-CN" dirty="0" smtClean="0"/>
            <a:t>  client </a:t>
          </a:r>
        </a:p>
      </dgm:t>
    </dgm:pt>
    <dgm:pt modelId="{51DD2AE5-3396-4304-B8C3-D4AC50D2278F}" type="parTrans" cxnId="{DC5DAFD3-D632-419F-841F-D3853148E1DD}">
      <dgm:prSet/>
      <dgm:spPr/>
      <dgm:t>
        <a:bodyPr/>
        <a:lstStyle/>
        <a:p>
          <a:endParaRPr lang="zh-CN" altLang="en-US"/>
        </a:p>
      </dgm:t>
    </dgm:pt>
    <dgm:pt modelId="{6D58887B-1FE7-4E59-A182-45319692CB57}" type="sibTrans" cxnId="{DC5DAFD3-D632-419F-841F-D3853148E1DD}">
      <dgm:prSet/>
      <dgm:spPr/>
      <dgm:t>
        <a:bodyPr/>
        <a:lstStyle/>
        <a:p>
          <a:endParaRPr lang="zh-CN" altLang="en-US"/>
        </a:p>
      </dgm:t>
    </dgm:pt>
    <dgm:pt modelId="{29A2139D-7DCA-4F25-B859-687728ADFF81}">
      <dgm:prSet phldrT="[文本]"/>
      <dgm:spPr/>
      <dgm:t>
        <a:bodyPr/>
        <a:lstStyle/>
        <a:p>
          <a:r>
            <a:rPr lang="en-US" altLang="zh-CN" dirty="0" err="1" smtClean="0"/>
            <a:t>springXXTemplate</a:t>
          </a:r>
          <a:endParaRPr lang="en-US" altLang="zh-CN" dirty="0" smtClean="0"/>
        </a:p>
      </dgm:t>
    </dgm:pt>
    <dgm:pt modelId="{DE85DDEC-72F3-4F61-8185-DA4DCA914E3D}" type="parTrans" cxnId="{29883635-0E50-432C-94EB-4E7053905B14}">
      <dgm:prSet/>
      <dgm:spPr/>
      <dgm:t>
        <a:bodyPr/>
        <a:lstStyle/>
        <a:p>
          <a:endParaRPr lang="zh-CN" altLang="en-US"/>
        </a:p>
      </dgm:t>
    </dgm:pt>
    <dgm:pt modelId="{703798D1-CA8F-4F3E-B44A-A8085EA98317}" type="sibTrans" cxnId="{29883635-0E50-432C-94EB-4E7053905B14}">
      <dgm:prSet/>
      <dgm:spPr/>
      <dgm:t>
        <a:bodyPr/>
        <a:lstStyle/>
        <a:p>
          <a:endParaRPr lang="zh-CN" altLang="en-US"/>
        </a:p>
      </dgm:t>
    </dgm:pt>
    <dgm:pt modelId="{5424D4C8-001F-4365-A4AB-FE141555325B}" type="pres">
      <dgm:prSet presAssocID="{0E0C3DF6-33BE-4C19-9282-0F66617E721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D37F1E7-4911-4620-9614-88AF5ADDF53F}" type="pres">
      <dgm:prSet presAssocID="{EB7D60BC-6C1E-48AE-BBFE-55B85E201CE0}" presName="vertOne" presStyleCnt="0"/>
      <dgm:spPr/>
    </dgm:pt>
    <dgm:pt modelId="{62F1907E-FA60-4947-ADE1-DEED98429419}" type="pres">
      <dgm:prSet presAssocID="{EB7D60BC-6C1E-48AE-BBFE-55B85E201CE0}" presName="txOne" presStyleLbl="node0" presStyleIdx="0" presStyleCnt="3" custScaleX="34027" custScaleY="8400" custLinFactNeighborX="-2239" custLinFactNeighborY="1049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41AA504-2B23-4FC5-A7A4-3795539C56F1}" type="pres">
      <dgm:prSet presAssocID="{EB7D60BC-6C1E-48AE-BBFE-55B85E201CE0}" presName="parTransOne" presStyleCnt="0"/>
      <dgm:spPr/>
    </dgm:pt>
    <dgm:pt modelId="{FF8C8CE7-0416-4056-8D83-2CAAF9E6A651}" type="pres">
      <dgm:prSet presAssocID="{EB7D60BC-6C1E-48AE-BBFE-55B85E201CE0}" presName="horzOne" presStyleCnt="0"/>
      <dgm:spPr/>
    </dgm:pt>
    <dgm:pt modelId="{D27E0BA0-0395-421F-943E-3EF92A9364A3}" type="pres">
      <dgm:prSet presAssocID="{010B1EE9-9DE0-44FA-9C35-A3C4AAD62604}" presName="vertTwo" presStyleCnt="0"/>
      <dgm:spPr/>
    </dgm:pt>
    <dgm:pt modelId="{372983A1-C518-466E-9864-A22313F423DD}" type="pres">
      <dgm:prSet presAssocID="{010B1EE9-9DE0-44FA-9C35-A3C4AAD62604}" presName="txTwo" presStyleLbl="node2" presStyleIdx="0" presStyleCnt="4" custScaleX="310707" custScaleY="11096" custLinFactX="200000" custLinFactNeighborX="264589" custLinFactNeighborY="96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7C6C79-FEF0-433E-9E60-BC5F2CFE514E}" type="pres">
      <dgm:prSet presAssocID="{010B1EE9-9DE0-44FA-9C35-A3C4AAD62604}" presName="horzTwo" presStyleCnt="0"/>
      <dgm:spPr/>
    </dgm:pt>
    <dgm:pt modelId="{122B97B7-95A9-40B0-80E4-C4EE20FAF397}" type="pres">
      <dgm:prSet presAssocID="{883CE394-0ADA-4E7F-8807-A772A99A9099}" presName="sibSpaceTwo" presStyleCnt="0"/>
      <dgm:spPr/>
    </dgm:pt>
    <dgm:pt modelId="{7EB9DBE0-F542-4D54-BDC1-F57165DD2A43}" type="pres">
      <dgm:prSet presAssocID="{525871CD-0F98-42BD-A2F6-6128F04EAAC3}" presName="vertTwo" presStyleCnt="0"/>
      <dgm:spPr/>
    </dgm:pt>
    <dgm:pt modelId="{64B14C66-2B16-4D25-BADE-CA0E82A3F613}" type="pres">
      <dgm:prSet presAssocID="{525871CD-0F98-42BD-A2F6-6128F04EAAC3}" presName="txTwo" presStyleLbl="node2" presStyleIdx="1" presStyleCnt="4" custScaleX="191190" custScaleY="11096" custLinFactX="200000" custLinFactNeighborX="269562" custLinFactNeighborY="961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9BC609-6B5E-486D-B14E-83A14C31D67B}" type="pres">
      <dgm:prSet presAssocID="{525871CD-0F98-42BD-A2F6-6128F04EAAC3}" presName="horzTwo" presStyleCnt="0"/>
      <dgm:spPr/>
    </dgm:pt>
    <dgm:pt modelId="{7BD69807-E4CC-435A-B060-E390BD1706A8}" type="pres">
      <dgm:prSet presAssocID="{6D58887B-1FE7-4E59-A182-45319692CB57}" presName="sibSpaceTwo" presStyleCnt="0"/>
      <dgm:spPr/>
    </dgm:pt>
    <dgm:pt modelId="{0840F7F7-F98A-4E41-BAE0-2D3ECA82910E}" type="pres">
      <dgm:prSet presAssocID="{224FA3C6-997A-40A0-A99A-F419FE187F3B}" presName="vertTwo" presStyleCnt="0"/>
      <dgm:spPr/>
    </dgm:pt>
    <dgm:pt modelId="{13C6CEE0-A631-465F-B2CF-CA2298D1F372}" type="pres">
      <dgm:prSet presAssocID="{224FA3C6-997A-40A0-A99A-F419FE187F3B}" presName="txTwo" presStyleLbl="node2" presStyleIdx="2" presStyleCnt="4" custScaleX="55205" custScaleY="11113" custLinFactNeighborX="-31982" custLinFactNeighborY="-4598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B21FF17-8350-4ECE-89E9-14427CAF5CAB}" type="pres">
      <dgm:prSet presAssocID="{224FA3C6-997A-40A0-A99A-F419FE187F3B}" presName="parTransTwo" presStyleCnt="0"/>
      <dgm:spPr/>
    </dgm:pt>
    <dgm:pt modelId="{62BAEF0F-CAE3-4404-9526-A126DFF95B81}" type="pres">
      <dgm:prSet presAssocID="{224FA3C6-997A-40A0-A99A-F419FE187F3B}" presName="horzTwo" presStyleCnt="0"/>
      <dgm:spPr/>
    </dgm:pt>
    <dgm:pt modelId="{99A6DB11-B5BF-4BA9-9D3B-426226E85B9E}" type="pres">
      <dgm:prSet presAssocID="{3D6E6164-BDE4-4148-B752-8C96D5DDDB74}" presName="vertThree" presStyleCnt="0"/>
      <dgm:spPr/>
    </dgm:pt>
    <dgm:pt modelId="{E737C90F-F66F-4674-AD47-61EB3985865A}" type="pres">
      <dgm:prSet presAssocID="{3D6E6164-BDE4-4148-B752-8C96D5DDDB74}" presName="txThree" presStyleLbl="node3" presStyleIdx="0" presStyleCnt="3" custScaleX="77044" custScaleY="51058" custLinFactX="-54706" custLinFactNeighborX="-100000" custLinFactNeighborY="3110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663A6CB-23C5-42EC-8658-F359BE8B0A98}" type="pres">
      <dgm:prSet presAssocID="{3D6E6164-BDE4-4148-B752-8C96D5DDDB74}" presName="horzThree" presStyleCnt="0"/>
      <dgm:spPr/>
    </dgm:pt>
    <dgm:pt modelId="{D622B1E4-97D8-4D48-8835-E092858741B3}" type="pres">
      <dgm:prSet presAssocID="{30671B82-A3BF-4293-A4E9-0A6EFF06740D}" presName="sibSpaceThree" presStyleCnt="0"/>
      <dgm:spPr/>
    </dgm:pt>
    <dgm:pt modelId="{01CBFDEC-CE4D-4810-B589-912DF585D18F}" type="pres">
      <dgm:prSet presAssocID="{28D80B67-CDA0-4F9B-8F98-DB925C6DF004}" presName="vertThree" presStyleCnt="0"/>
      <dgm:spPr/>
    </dgm:pt>
    <dgm:pt modelId="{DE87971F-44BC-4696-8E41-4B3CE7FE6BE5}" type="pres">
      <dgm:prSet presAssocID="{28D80B67-CDA0-4F9B-8F98-DB925C6DF004}" presName="txThree" presStyleLbl="node3" presStyleIdx="1" presStyleCnt="3" custScaleX="483280" custScaleY="22420" custLinFactX="-35352" custLinFactNeighborX="-100000" custLinFactNeighborY="40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6FE2CC2-9F5E-4374-B795-6C4812ADC0C5}" type="pres">
      <dgm:prSet presAssocID="{28D80B67-CDA0-4F9B-8F98-DB925C6DF004}" presName="horzThree" presStyleCnt="0"/>
      <dgm:spPr/>
    </dgm:pt>
    <dgm:pt modelId="{46AB96FC-BEA9-4F28-945B-37A4C575A94F}" type="pres">
      <dgm:prSet presAssocID="{667FF1BC-2225-47F0-A689-F8493556DB85}" presName="sibSpaceTwo" presStyleCnt="0"/>
      <dgm:spPr/>
    </dgm:pt>
    <dgm:pt modelId="{37E3321E-727B-47B8-930A-5489AC119D5A}" type="pres">
      <dgm:prSet presAssocID="{00E99EBC-4227-48C3-A14D-ED30454A9844}" presName="vertTwo" presStyleCnt="0"/>
      <dgm:spPr/>
    </dgm:pt>
    <dgm:pt modelId="{59BB4C83-0F3D-4A05-9803-02A8A04B6528}" type="pres">
      <dgm:prSet presAssocID="{00E99EBC-4227-48C3-A14D-ED30454A9844}" presName="txTwo" presStyleLbl="node2" presStyleIdx="3" presStyleCnt="4" custScaleX="76604" custScaleY="13031" custLinFactX="-339328" custLinFactY="-33802" custLinFactNeighborX="-400000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6F9FF8-3B93-4BBF-9AD6-8F926A82C61C}" type="pres">
      <dgm:prSet presAssocID="{00E99EBC-4227-48C3-A14D-ED30454A9844}" presName="parTransTwo" presStyleCnt="0"/>
      <dgm:spPr/>
    </dgm:pt>
    <dgm:pt modelId="{FE75A065-E26D-4A99-8389-EA1643636488}" type="pres">
      <dgm:prSet presAssocID="{00E99EBC-4227-48C3-A14D-ED30454A9844}" presName="horzTwo" presStyleCnt="0"/>
      <dgm:spPr/>
    </dgm:pt>
    <dgm:pt modelId="{4DBC6FF2-3F06-4AE0-9C3D-C7BF58A9466C}" type="pres">
      <dgm:prSet presAssocID="{2EA7FC51-8163-4BA1-BEA5-AB4F8910D057}" presName="vertThree" presStyleCnt="0"/>
      <dgm:spPr/>
    </dgm:pt>
    <dgm:pt modelId="{FEDC9EF1-5244-4005-9882-A6C4468B84FF}" type="pres">
      <dgm:prSet presAssocID="{2EA7FC51-8163-4BA1-BEA5-AB4F8910D057}" presName="txThree" presStyleLbl="node3" presStyleIdx="2" presStyleCnt="3" custScaleY="12582" custLinFactX="-300000" custLinFactNeighborX="-317354" custLinFactNeighborY="-212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96BCBA-4938-4542-8FF1-C64A69DC804F}" type="pres">
      <dgm:prSet presAssocID="{2EA7FC51-8163-4BA1-BEA5-AB4F8910D057}" presName="horzThree" presStyleCnt="0"/>
      <dgm:spPr/>
    </dgm:pt>
    <dgm:pt modelId="{8E0C1121-849B-47A9-A5E7-852E2D7F5ED9}" type="pres">
      <dgm:prSet presAssocID="{2E9C5E02-50FE-43D4-A254-A38156FB9D08}" presName="sibSpaceOne" presStyleCnt="0"/>
      <dgm:spPr/>
    </dgm:pt>
    <dgm:pt modelId="{775ADC88-DF60-4563-8B8D-A272469B33B7}" type="pres">
      <dgm:prSet presAssocID="{B714F2E4-460C-40F3-851E-884663A36B13}" presName="vertOne" presStyleCnt="0"/>
      <dgm:spPr/>
    </dgm:pt>
    <dgm:pt modelId="{798D700A-2C3A-4856-9B85-FCF3B27F85DE}" type="pres">
      <dgm:prSet presAssocID="{B714F2E4-460C-40F3-851E-884663A36B13}" presName="txOne" presStyleLbl="node0" presStyleIdx="1" presStyleCnt="3" custScaleX="189055" custScaleY="8400" custLinFactX="-200000" custLinFactNeighborX="-221206" custLinFactNeighborY="106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D93AA87-699E-46EB-8C87-7B947C66C647}" type="pres">
      <dgm:prSet presAssocID="{B714F2E4-460C-40F3-851E-884663A36B13}" presName="horzOne" presStyleCnt="0"/>
      <dgm:spPr/>
    </dgm:pt>
    <dgm:pt modelId="{6FD78693-FEB6-4318-9E67-720D0AAC6856}" type="pres">
      <dgm:prSet presAssocID="{41917916-69C5-495D-9D15-EDE613C65E9E}" presName="sibSpaceOne" presStyleCnt="0"/>
      <dgm:spPr/>
    </dgm:pt>
    <dgm:pt modelId="{A86C35E2-C1C6-4E42-A8D0-3F12FC53EA3B}" type="pres">
      <dgm:prSet presAssocID="{29A2139D-7DCA-4F25-B859-687728ADFF81}" presName="vertOne" presStyleCnt="0"/>
      <dgm:spPr/>
    </dgm:pt>
    <dgm:pt modelId="{0ED5CD8E-FD7E-45ED-A2E6-8751BD47871B}" type="pres">
      <dgm:prSet presAssocID="{29A2139D-7DCA-4F25-B859-687728ADFF81}" presName="txOne" presStyleLbl="node0" presStyleIdx="2" presStyleCnt="3" custScaleX="188208" custScaleY="11096" custLinFactX="-300000" custLinFactNeighborX="-327061" custLinFactNeighborY="-2328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F219A17-4261-4ACD-9C3E-F8C792776094}" type="pres">
      <dgm:prSet presAssocID="{29A2139D-7DCA-4F25-B859-687728ADFF81}" presName="horzOne" presStyleCnt="0"/>
      <dgm:spPr/>
    </dgm:pt>
  </dgm:ptLst>
  <dgm:cxnLst>
    <dgm:cxn modelId="{E0B901AB-B394-4460-AB7F-EFBA2A0200BA}" type="presOf" srcId="{EB7D60BC-6C1E-48AE-BBFE-55B85E201CE0}" destId="{62F1907E-FA60-4947-ADE1-DEED98429419}" srcOrd="0" destOrd="0" presId="urn:microsoft.com/office/officeart/2005/8/layout/architecture+Icon"/>
    <dgm:cxn modelId="{0A777F8A-9383-4B80-BF57-74B19AA68368}" srcId="{0E0C3DF6-33BE-4C19-9282-0F66617E7211}" destId="{EB7D60BC-6C1E-48AE-BBFE-55B85E201CE0}" srcOrd="0" destOrd="0" parTransId="{9F9900AD-C057-49A7-BD9D-E3F54FFE3D91}" sibTransId="{2E9C5E02-50FE-43D4-A254-A38156FB9D08}"/>
    <dgm:cxn modelId="{13E500DC-4E6D-4D17-93DC-B3F49454EA5C}" srcId="{224FA3C6-997A-40A0-A99A-F419FE187F3B}" destId="{3D6E6164-BDE4-4148-B752-8C96D5DDDB74}" srcOrd="0" destOrd="0" parTransId="{333BAA72-9A93-42D7-B6BD-5DB48FA44EF3}" sibTransId="{30671B82-A3BF-4293-A4E9-0A6EFF06740D}"/>
    <dgm:cxn modelId="{B310C7B6-CE83-4E46-AA6F-B1B292BA2D30}" srcId="{224FA3C6-997A-40A0-A99A-F419FE187F3B}" destId="{28D80B67-CDA0-4F9B-8F98-DB925C6DF004}" srcOrd="1" destOrd="0" parTransId="{82EF9047-E112-4E40-891D-CCA1DC276FA3}" sibTransId="{7D6B6D64-AF92-4732-BE08-223CE2448C00}"/>
    <dgm:cxn modelId="{7906BD2F-CF6D-4BAC-9C3A-B23BAE94C5CD}" type="presOf" srcId="{525871CD-0F98-42BD-A2F6-6128F04EAAC3}" destId="{64B14C66-2B16-4D25-BADE-CA0E82A3F613}" srcOrd="0" destOrd="0" presId="urn:microsoft.com/office/officeart/2005/8/layout/architecture+Icon"/>
    <dgm:cxn modelId="{DC5DAFD3-D632-419F-841F-D3853148E1DD}" srcId="{EB7D60BC-6C1E-48AE-BBFE-55B85E201CE0}" destId="{525871CD-0F98-42BD-A2F6-6128F04EAAC3}" srcOrd="1" destOrd="0" parTransId="{51DD2AE5-3396-4304-B8C3-D4AC50D2278F}" sibTransId="{6D58887B-1FE7-4E59-A182-45319692CB57}"/>
    <dgm:cxn modelId="{8A6E8569-B9B3-4DA1-950C-95B08469EF58}" srcId="{EB7D60BC-6C1E-48AE-BBFE-55B85E201CE0}" destId="{224FA3C6-997A-40A0-A99A-F419FE187F3B}" srcOrd="2" destOrd="0" parTransId="{BCCAEFB8-D100-4837-893C-F5B5C94C414F}" sibTransId="{667FF1BC-2225-47F0-A689-F8493556DB85}"/>
    <dgm:cxn modelId="{A34FB35C-AA07-41FB-85FC-606DB6D02158}" type="presOf" srcId="{00E99EBC-4227-48C3-A14D-ED30454A9844}" destId="{59BB4C83-0F3D-4A05-9803-02A8A04B6528}" srcOrd="0" destOrd="0" presId="urn:microsoft.com/office/officeart/2005/8/layout/architecture+Icon"/>
    <dgm:cxn modelId="{3E441919-8C2A-4742-B605-9F5444C0F5F2}" srcId="{EB7D60BC-6C1E-48AE-BBFE-55B85E201CE0}" destId="{010B1EE9-9DE0-44FA-9C35-A3C4AAD62604}" srcOrd="0" destOrd="0" parTransId="{2C19C07B-1ABC-4D0E-ACA2-03C89DED3BBB}" sibTransId="{883CE394-0ADA-4E7F-8807-A772A99A9099}"/>
    <dgm:cxn modelId="{E4D7C788-F62B-4ABA-9614-864FC52F82E0}" srcId="{EB7D60BC-6C1E-48AE-BBFE-55B85E201CE0}" destId="{00E99EBC-4227-48C3-A14D-ED30454A9844}" srcOrd="3" destOrd="0" parTransId="{055B4679-884C-4C4C-B5B1-89606EEAAEC4}" sibTransId="{05535EDC-1125-4075-BB92-6C9A94A05BBF}"/>
    <dgm:cxn modelId="{29883635-0E50-432C-94EB-4E7053905B14}" srcId="{0E0C3DF6-33BE-4C19-9282-0F66617E7211}" destId="{29A2139D-7DCA-4F25-B859-687728ADFF81}" srcOrd="2" destOrd="0" parTransId="{DE85DDEC-72F3-4F61-8185-DA4DCA914E3D}" sibTransId="{703798D1-CA8F-4F3E-B44A-A8085EA98317}"/>
    <dgm:cxn modelId="{4281DD0B-94B7-4143-B144-8D874D073B51}" type="presOf" srcId="{010B1EE9-9DE0-44FA-9C35-A3C4AAD62604}" destId="{372983A1-C518-466E-9864-A22313F423DD}" srcOrd="0" destOrd="0" presId="urn:microsoft.com/office/officeart/2005/8/layout/architecture+Icon"/>
    <dgm:cxn modelId="{BE74A8F0-E44B-4AFF-904D-2A0FC59EA826}" srcId="{00E99EBC-4227-48C3-A14D-ED30454A9844}" destId="{2EA7FC51-8163-4BA1-BEA5-AB4F8910D057}" srcOrd="0" destOrd="0" parTransId="{DB56AF14-643C-4F33-AE39-19EC90CCB8F1}" sibTransId="{36698330-9F98-4974-85F8-404F2FA34409}"/>
    <dgm:cxn modelId="{F8A1D922-93AF-458E-A42A-CFD0D6070BFC}" type="presOf" srcId="{3D6E6164-BDE4-4148-B752-8C96D5DDDB74}" destId="{E737C90F-F66F-4674-AD47-61EB3985865A}" srcOrd="0" destOrd="0" presId="urn:microsoft.com/office/officeart/2005/8/layout/architecture+Icon"/>
    <dgm:cxn modelId="{1616484E-CAC2-4B5F-B4CF-DA03B90C7C16}" srcId="{0E0C3DF6-33BE-4C19-9282-0F66617E7211}" destId="{B714F2E4-460C-40F3-851E-884663A36B13}" srcOrd="1" destOrd="0" parTransId="{4CDFD3D7-35AC-49ED-949F-A31F0C878638}" sibTransId="{41917916-69C5-495D-9D15-EDE613C65E9E}"/>
    <dgm:cxn modelId="{6E7CB154-BA7C-4AFB-8C03-067967FEFB4A}" type="presOf" srcId="{2EA7FC51-8163-4BA1-BEA5-AB4F8910D057}" destId="{FEDC9EF1-5244-4005-9882-A6C4468B84FF}" srcOrd="0" destOrd="0" presId="urn:microsoft.com/office/officeart/2005/8/layout/architecture+Icon"/>
    <dgm:cxn modelId="{83A8EB6D-541A-4E1C-8C39-D6F6629BBA5A}" type="presOf" srcId="{28D80B67-CDA0-4F9B-8F98-DB925C6DF004}" destId="{DE87971F-44BC-4696-8E41-4B3CE7FE6BE5}" srcOrd="0" destOrd="0" presId="urn:microsoft.com/office/officeart/2005/8/layout/architecture+Icon"/>
    <dgm:cxn modelId="{704F79C6-14AC-4CDE-AED0-9AABBF049CB9}" type="presOf" srcId="{0E0C3DF6-33BE-4C19-9282-0F66617E7211}" destId="{5424D4C8-001F-4365-A4AB-FE141555325B}" srcOrd="0" destOrd="0" presId="urn:microsoft.com/office/officeart/2005/8/layout/architecture+Icon"/>
    <dgm:cxn modelId="{966BA313-D75A-4104-A0E9-D3D6709CF2D8}" type="presOf" srcId="{29A2139D-7DCA-4F25-B859-687728ADFF81}" destId="{0ED5CD8E-FD7E-45ED-A2E6-8751BD47871B}" srcOrd="0" destOrd="0" presId="urn:microsoft.com/office/officeart/2005/8/layout/architecture+Icon"/>
    <dgm:cxn modelId="{A691F787-BE56-4198-8DCD-5EC9B30D610B}" type="presOf" srcId="{B714F2E4-460C-40F3-851E-884663A36B13}" destId="{798D700A-2C3A-4856-9B85-FCF3B27F85DE}" srcOrd="0" destOrd="0" presId="urn:microsoft.com/office/officeart/2005/8/layout/architecture+Icon"/>
    <dgm:cxn modelId="{12991A6C-2EC0-442A-B409-A41C619C95CB}" type="presOf" srcId="{224FA3C6-997A-40A0-A99A-F419FE187F3B}" destId="{13C6CEE0-A631-465F-B2CF-CA2298D1F372}" srcOrd="0" destOrd="0" presId="urn:microsoft.com/office/officeart/2005/8/layout/architecture+Icon"/>
    <dgm:cxn modelId="{C8ABF48F-744B-466D-9BD6-06685C68FAF7}" type="presParOf" srcId="{5424D4C8-001F-4365-A4AB-FE141555325B}" destId="{4D37F1E7-4911-4620-9614-88AF5ADDF53F}" srcOrd="0" destOrd="0" presId="urn:microsoft.com/office/officeart/2005/8/layout/architecture+Icon"/>
    <dgm:cxn modelId="{FF161D46-76E3-406A-96C0-E62D45E3AF88}" type="presParOf" srcId="{4D37F1E7-4911-4620-9614-88AF5ADDF53F}" destId="{62F1907E-FA60-4947-ADE1-DEED98429419}" srcOrd="0" destOrd="0" presId="urn:microsoft.com/office/officeart/2005/8/layout/architecture+Icon"/>
    <dgm:cxn modelId="{4E30D921-0810-4372-9CA9-05C7B802984E}" type="presParOf" srcId="{4D37F1E7-4911-4620-9614-88AF5ADDF53F}" destId="{F41AA504-2B23-4FC5-A7A4-3795539C56F1}" srcOrd="1" destOrd="0" presId="urn:microsoft.com/office/officeart/2005/8/layout/architecture+Icon"/>
    <dgm:cxn modelId="{020E9746-C140-4217-B9C9-4BB336717120}" type="presParOf" srcId="{4D37F1E7-4911-4620-9614-88AF5ADDF53F}" destId="{FF8C8CE7-0416-4056-8D83-2CAAF9E6A651}" srcOrd="2" destOrd="0" presId="urn:microsoft.com/office/officeart/2005/8/layout/architecture+Icon"/>
    <dgm:cxn modelId="{6EEB94B4-2C97-49F8-8388-DA37324FF365}" type="presParOf" srcId="{FF8C8CE7-0416-4056-8D83-2CAAF9E6A651}" destId="{D27E0BA0-0395-421F-943E-3EF92A9364A3}" srcOrd="0" destOrd="0" presId="urn:microsoft.com/office/officeart/2005/8/layout/architecture+Icon"/>
    <dgm:cxn modelId="{4E0554AD-6D1E-4C42-AFD2-1FC20DE4B259}" type="presParOf" srcId="{D27E0BA0-0395-421F-943E-3EF92A9364A3}" destId="{372983A1-C518-466E-9864-A22313F423DD}" srcOrd="0" destOrd="0" presId="urn:microsoft.com/office/officeart/2005/8/layout/architecture+Icon"/>
    <dgm:cxn modelId="{C2F2CA91-6C03-465C-932E-1B6717D1287F}" type="presParOf" srcId="{D27E0BA0-0395-421F-943E-3EF92A9364A3}" destId="{4A7C6C79-FEF0-433E-9E60-BC5F2CFE514E}" srcOrd="1" destOrd="0" presId="urn:microsoft.com/office/officeart/2005/8/layout/architecture+Icon"/>
    <dgm:cxn modelId="{FBC32B60-76F9-43C3-9949-BEC541B9A3C4}" type="presParOf" srcId="{FF8C8CE7-0416-4056-8D83-2CAAF9E6A651}" destId="{122B97B7-95A9-40B0-80E4-C4EE20FAF397}" srcOrd="1" destOrd="0" presId="urn:microsoft.com/office/officeart/2005/8/layout/architecture+Icon"/>
    <dgm:cxn modelId="{26122E54-1469-4521-856D-A872D3ECBB2E}" type="presParOf" srcId="{FF8C8CE7-0416-4056-8D83-2CAAF9E6A651}" destId="{7EB9DBE0-F542-4D54-BDC1-F57165DD2A43}" srcOrd="2" destOrd="0" presId="urn:microsoft.com/office/officeart/2005/8/layout/architecture+Icon"/>
    <dgm:cxn modelId="{4892A762-1A45-4078-96FB-D21E5C240E98}" type="presParOf" srcId="{7EB9DBE0-F542-4D54-BDC1-F57165DD2A43}" destId="{64B14C66-2B16-4D25-BADE-CA0E82A3F613}" srcOrd="0" destOrd="0" presId="urn:microsoft.com/office/officeart/2005/8/layout/architecture+Icon"/>
    <dgm:cxn modelId="{E4CBACAC-9738-4B0D-998B-2CC31FD2CF56}" type="presParOf" srcId="{7EB9DBE0-F542-4D54-BDC1-F57165DD2A43}" destId="{3E9BC609-6B5E-486D-B14E-83A14C31D67B}" srcOrd="1" destOrd="0" presId="urn:microsoft.com/office/officeart/2005/8/layout/architecture+Icon"/>
    <dgm:cxn modelId="{B3201174-1CB6-42D3-B337-0C004FE0A7B5}" type="presParOf" srcId="{FF8C8CE7-0416-4056-8D83-2CAAF9E6A651}" destId="{7BD69807-E4CC-435A-B060-E390BD1706A8}" srcOrd="3" destOrd="0" presId="urn:microsoft.com/office/officeart/2005/8/layout/architecture+Icon"/>
    <dgm:cxn modelId="{B09A1FD5-0E0B-4CF6-97B0-9B104219D86D}" type="presParOf" srcId="{FF8C8CE7-0416-4056-8D83-2CAAF9E6A651}" destId="{0840F7F7-F98A-4E41-BAE0-2D3ECA82910E}" srcOrd="4" destOrd="0" presId="urn:microsoft.com/office/officeart/2005/8/layout/architecture+Icon"/>
    <dgm:cxn modelId="{526F6168-75F0-4BEF-9CC5-602C9B702C6D}" type="presParOf" srcId="{0840F7F7-F98A-4E41-BAE0-2D3ECA82910E}" destId="{13C6CEE0-A631-465F-B2CF-CA2298D1F372}" srcOrd="0" destOrd="0" presId="urn:microsoft.com/office/officeart/2005/8/layout/architecture+Icon"/>
    <dgm:cxn modelId="{8723D143-DF59-4C15-9713-D4AD42204168}" type="presParOf" srcId="{0840F7F7-F98A-4E41-BAE0-2D3ECA82910E}" destId="{8B21FF17-8350-4ECE-89E9-14427CAF5CAB}" srcOrd="1" destOrd="0" presId="urn:microsoft.com/office/officeart/2005/8/layout/architecture+Icon"/>
    <dgm:cxn modelId="{9D2CD30D-F2B1-46A9-8E17-E6A8D1F931D2}" type="presParOf" srcId="{0840F7F7-F98A-4E41-BAE0-2D3ECA82910E}" destId="{62BAEF0F-CAE3-4404-9526-A126DFF95B81}" srcOrd="2" destOrd="0" presId="urn:microsoft.com/office/officeart/2005/8/layout/architecture+Icon"/>
    <dgm:cxn modelId="{D6281103-4A36-409D-B2BB-51624C83D840}" type="presParOf" srcId="{62BAEF0F-CAE3-4404-9526-A126DFF95B81}" destId="{99A6DB11-B5BF-4BA9-9D3B-426226E85B9E}" srcOrd="0" destOrd="0" presId="urn:microsoft.com/office/officeart/2005/8/layout/architecture+Icon"/>
    <dgm:cxn modelId="{48ACE919-B12D-4BFD-AC91-B572317E714D}" type="presParOf" srcId="{99A6DB11-B5BF-4BA9-9D3B-426226E85B9E}" destId="{E737C90F-F66F-4674-AD47-61EB3985865A}" srcOrd="0" destOrd="0" presId="urn:microsoft.com/office/officeart/2005/8/layout/architecture+Icon"/>
    <dgm:cxn modelId="{1DC280C9-B70B-4438-8FF5-0AE43A8E4840}" type="presParOf" srcId="{99A6DB11-B5BF-4BA9-9D3B-426226E85B9E}" destId="{E663A6CB-23C5-42EC-8658-F359BE8B0A98}" srcOrd="1" destOrd="0" presId="urn:microsoft.com/office/officeart/2005/8/layout/architecture+Icon"/>
    <dgm:cxn modelId="{4F90D357-1FE1-4DA6-9956-A4B241751C34}" type="presParOf" srcId="{62BAEF0F-CAE3-4404-9526-A126DFF95B81}" destId="{D622B1E4-97D8-4D48-8835-E092858741B3}" srcOrd="1" destOrd="0" presId="urn:microsoft.com/office/officeart/2005/8/layout/architecture+Icon"/>
    <dgm:cxn modelId="{CB370531-1DAD-4555-9E42-0E888F5C3A72}" type="presParOf" srcId="{62BAEF0F-CAE3-4404-9526-A126DFF95B81}" destId="{01CBFDEC-CE4D-4810-B589-912DF585D18F}" srcOrd="2" destOrd="0" presId="urn:microsoft.com/office/officeart/2005/8/layout/architecture+Icon"/>
    <dgm:cxn modelId="{406544A2-70F2-4A9D-9653-23A0E67CA0F2}" type="presParOf" srcId="{01CBFDEC-CE4D-4810-B589-912DF585D18F}" destId="{DE87971F-44BC-4696-8E41-4B3CE7FE6BE5}" srcOrd="0" destOrd="0" presId="urn:microsoft.com/office/officeart/2005/8/layout/architecture+Icon"/>
    <dgm:cxn modelId="{5BB67EED-6D96-49B7-9E10-E8BE1488E19B}" type="presParOf" srcId="{01CBFDEC-CE4D-4810-B589-912DF585D18F}" destId="{A6FE2CC2-9F5E-4374-B795-6C4812ADC0C5}" srcOrd="1" destOrd="0" presId="urn:microsoft.com/office/officeart/2005/8/layout/architecture+Icon"/>
    <dgm:cxn modelId="{2A888E97-92D5-4B22-A1CC-32509F7B96CB}" type="presParOf" srcId="{FF8C8CE7-0416-4056-8D83-2CAAF9E6A651}" destId="{46AB96FC-BEA9-4F28-945B-37A4C575A94F}" srcOrd="5" destOrd="0" presId="urn:microsoft.com/office/officeart/2005/8/layout/architecture+Icon"/>
    <dgm:cxn modelId="{CCE13A49-70E0-404A-B5EB-4652A65B0A14}" type="presParOf" srcId="{FF8C8CE7-0416-4056-8D83-2CAAF9E6A651}" destId="{37E3321E-727B-47B8-930A-5489AC119D5A}" srcOrd="6" destOrd="0" presId="urn:microsoft.com/office/officeart/2005/8/layout/architecture+Icon"/>
    <dgm:cxn modelId="{A8C4C1B9-8B1A-4C9C-8853-E9FF54362B0D}" type="presParOf" srcId="{37E3321E-727B-47B8-930A-5489AC119D5A}" destId="{59BB4C83-0F3D-4A05-9803-02A8A04B6528}" srcOrd="0" destOrd="0" presId="urn:microsoft.com/office/officeart/2005/8/layout/architecture+Icon"/>
    <dgm:cxn modelId="{D3EAB4F0-80B0-485B-A78D-D8B807281A93}" type="presParOf" srcId="{37E3321E-727B-47B8-930A-5489AC119D5A}" destId="{F96F9FF8-3B93-4BBF-9AD6-8F926A82C61C}" srcOrd="1" destOrd="0" presId="urn:microsoft.com/office/officeart/2005/8/layout/architecture+Icon"/>
    <dgm:cxn modelId="{756B9458-91CA-4051-81AC-D285BE8C4218}" type="presParOf" srcId="{37E3321E-727B-47B8-930A-5489AC119D5A}" destId="{FE75A065-E26D-4A99-8389-EA1643636488}" srcOrd="2" destOrd="0" presId="urn:microsoft.com/office/officeart/2005/8/layout/architecture+Icon"/>
    <dgm:cxn modelId="{6C20B98F-A626-4433-9806-DC8C71D6377B}" type="presParOf" srcId="{FE75A065-E26D-4A99-8389-EA1643636488}" destId="{4DBC6FF2-3F06-4AE0-9C3D-C7BF58A9466C}" srcOrd="0" destOrd="0" presId="urn:microsoft.com/office/officeart/2005/8/layout/architecture+Icon"/>
    <dgm:cxn modelId="{14777242-27B0-4581-8AFC-3AFAE876B6EE}" type="presParOf" srcId="{4DBC6FF2-3F06-4AE0-9C3D-C7BF58A9466C}" destId="{FEDC9EF1-5244-4005-9882-A6C4468B84FF}" srcOrd="0" destOrd="0" presId="urn:microsoft.com/office/officeart/2005/8/layout/architecture+Icon"/>
    <dgm:cxn modelId="{7718E649-2CB4-4677-BC62-D5F3AC0216D3}" type="presParOf" srcId="{4DBC6FF2-3F06-4AE0-9C3D-C7BF58A9466C}" destId="{3396BCBA-4938-4542-8FF1-C64A69DC804F}" srcOrd="1" destOrd="0" presId="urn:microsoft.com/office/officeart/2005/8/layout/architecture+Icon"/>
    <dgm:cxn modelId="{6C6E0A7B-4657-43D8-8F8C-50F711B627DE}" type="presParOf" srcId="{5424D4C8-001F-4365-A4AB-FE141555325B}" destId="{8E0C1121-849B-47A9-A5E7-852E2D7F5ED9}" srcOrd="1" destOrd="0" presId="urn:microsoft.com/office/officeart/2005/8/layout/architecture+Icon"/>
    <dgm:cxn modelId="{960FB820-3255-492B-ACBA-5BA3F424CD61}" type="presParOf" srcId="{5424D4C8-001F-4365-A4AB-FE141555325B}" destId="{775ADC88-DF60-4563-8B8D-A272469B33B7}" srcOrd="2" destOrd="0" presId="urn:microsoft.com/office/officeart/2005/8/layout/architecture+Icon"/>
    <dgm:cxn modelId="{B9D98F96-2501-4ED3-8532-B297B864E25E}" type="presParOf" srcId="{775ADC88-DF60-4563-8B8D-A272469B33B7}" destId="{798D700A-2C3A-4856-9B85-FCF3B27F85DE}" srcOrd="0" destOrd="0" presId="urn:microsoft.com/office/officeart/2005/8/layout/architecture+Icon"/>
    <dgm:cxn modelId="{E488C87E-D9D8-4CD6-8CB7-C304CF358424}" type="presParOf" srcId="{775ADC88-DF60-4563-8B8D-A272469B33B7}" destId="{6D93AA87-699E-46EB-8C87-7B947C66C647}" srcOrd="1" destOrd="0" presId="urn:microsoft.com/office/officeart/2005/8/layout/architecture+Icon"/>
    <dgm:cxn modelId="{04F345E2-82AE-4EB1-A782-22905F1EDDD0}" type="presParOf" srcId="{5424D4C8-001F-4365-A4AB-FE141555325B}" destId="{6FD78693-FEB6-4318-9E67-720D0AAC6856}" srcOrd="3" destOrd="0" presId="urn:microsoft.com/office/officeart/2005/8/layout/architecture+Icon"/>
    <dgm:cxn modelId="{622CA293-BBFF-40D9-8A2E-2FA96CA21DA4}" type="presParOf" srcId="{5424D4C8-001F-4365-A4AB-FE141555325B}" destId="{A86C35E2-C1C6-4E42-A8D0-3F12FC53EA3B}" srcOrd="4" destOrd="0" presId="urn:microsoft.com/office/officeart/2005/8/layout/architecture+Icon"/>
    <dgm:cxn modelId="{12126F0D-02C5-43DD-99BA-2D42C6D7089B}" type="presParOf" srcId="{A86C35E2-C1C6-4E42-A8D0-3F12FC53EA3B}" destId="{0ED5CD8E-FD7E-45ED-A2E6-8751BD47871B}" srcOrd="0" destOrd="0" presId="urn:microsoft.com/office/officeart/2005/8/layout/architecture+Icon"/>
    <dgm:cxn modelId="{7E5A644F-4D45-4052-BE85-3E36549C6D01}" type="presParOf" srcId="{A86C35E2-C1C6-4E42-A8D0-3F12FC53EA3B}" destId="{7F219A17-4261-4ACD-9C3E-F8C792776094}" srcOrd="1" destOrd="0" presId="urn:microsoft.com/office/officeart/2005/8/layout/architecture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1907E-FA60-4947-ADE1-DEED98429419}">
      <dsp:nvSpPr>
        <dsp:cNvPr id="0" name=""/>
        <dsp:cNvSpPr/>
      </dsp:nvSpPr>
      <dsp:spPr>
        <a:xfrm>
          <a:off x="1882526" y="3989038"/>
          <a:ext cx="2081476" cy="380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DB </a:t>
          </a:r>
          <a:r>
            <a:rPr lang="en-US" altLang="zh-CN" sz="900" kern="1200" dirty="0" err="1" smtClean="0"/>
            <a:t>mysql</a:t>
          </a:r>
          <a:endParaRPr lang="zh-CN" altLang="en-US" sz="900" kern="1200" dirty="0"/>
        </a:p>
      </dsp:txBody>
      <dsp:txXfrm>
        <a:off x="1893661" y="4000173"/>
        <a:ext cx="2059206" cy="357910"/>
      </dsp:txXfrm>
    </dsp:sp>
    <dsp:sp modelId="{372983A1-C518-466E-9864-A22313F423DD}">
      <dsp:nvSpPr>
        <dsp:cNvPr id="0" name=""/>
        <dsp:cNvSpPr/>
      </dsp:nvSpPr>
      <dsp:spPr>
        <a:xfrm>
          <a:off x="2386607" y="3412960"/>
          <a:ext cx="1595000" cy="502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JDBC &amp; </a:t>
          </a:r>
          <a:r>
            <a:rPr lang="en-US" altLang="zh-CN" sz="800" kern="1200" dirty="0" err="1" smtClean="0"/>
            <a:t>ConnectionPool</a:t>
          </a:r>
          <a:r>
            <a:rPr lang="en-US" altLang="zh-CN" sz="800" kern="1200" dirty="0" smtClean="0"/>
            <a:t> 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kern="1200" dirty="0" smtClean="0"/>
            <a:t>也可以在此层</a:t>
          </a:r>
          <a:r>
            <a:rPr lang="en-US" altLang="zh-CN" sz="800" kern="1200" dirty="0" err="1" smtClean="0"/>
            <a:t>sharding</a:t>
          </a:r>
          <a:r>
            <a:rPr lang="en-US" altLang="zh-CN" sz="800" kern="1200" dirty="0" smtClean="0"/>
            <a:t>[RW,  repo, table</a:t>
          </a:r>
          <a:r>
            <a:rPr lang="en-US" altLang="zh-CN" sz="800" kern="1200" dirty="0" smtClean="0"/>
            <a:t>]</a:t>
          </a:r>
        </a:p>
      </dsp:txBody>
      <dsp:txXfrm>
        <a:off x="2401316" y="3427669"/>
        <a:ext cx="1565582" cy="472782"/>
      </dsp:txXfrm>
    </dsp:sp>
    <dsp:sp modelId="{64B14C66-2B16-4D25-BADE-CA0E82A3F613}">
      <dsp:nvSpPr>
        <dsp:cNvPr id="0" name=""/>
        <dsp:cNvSpPr/>
      </dsp:nvSpPr>
      <dsp:spPr>
        <a:xfrm>
          <a:off x="4050257" y="3412960"/>
          <a:ext cx="981465" cy="502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 </a:t>
          </a:r>
          <a:r>
            <a:rPr lang="zh-CN" altLang="en-US" sz="800" kern="1200" dirty="0" smtClean="0"/>
            <a:t>自带</a:t>
          </a:r>
          <a:r>
            <a:rPr lang="en-US" altLang="zh-CN" sz="800" kern="1200" dirty="0" smtClean="0"/>
            <a:t> </a:t>
          </a:r>
          <a:r>
            <a:rPr lang="en-US" altLang="zh-CN" sz="800" kern="1200" dirty="0" err="1" smtClean="0"/>
            <a:t>ConnectionPool</a:t>
          </a:r>
          <a:r>
            <a:rPr lang="en-US" altLang="zh-CN" sz="800" kern="1200" dirty="0" smtClean="0"/>
            <a:t>  client </a:t>
          </a:r>
        </a:p>
      </dsp:txBody>
      <dsp:txXfrm>
        <a:off x="4064966" y="3427669"/>
        <a:ext cx="952047" cy="472782"/>
      </dsp:txXfrm>
    </dsp:sp>
    <dsp:sp modelId="{13C6CEE0-A631-465F-B2CF-CA2298D1F372}">
      <dsp:nvSpPr>
        <dsp:cNvPr id="0" name=""/>
        <dsp:cNvSpPr/>
      </dsp:nvSpPr>
      <dsp:spPr>
        <a:xfrm>
          <a:off x="2386613" y="2764904"/>
          <a:ext cx="1599817" cy="5029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ORM  [statement &amp; repo]</a:t>
          </a:r>
          <a:endParaRPr lang="zh-CN" altLang="en-US" sz="800" kern="1200" dirty="0"/>
        </a:p>
      </dsp:txBody>
      <dsp:txXfrm>
        <a:off x="2401344" y="2779635"/>
        <a:ext cx="1570355" cy="473508"/>
      </dsp:txXfrm>
    </dsp:sp>
    <dsp:sp modelId="{E737C90F-F66F-4674-AD47-61EB3985865A}">
      <dsp:nvSpPr>
        <dsp:cNvPr id="0" name=""/>
        <dsp:cNvSpPr/>
      </dsp:nvSpPr>
      <dsp:spPr>
        <a:xfrm>
          <a:off x="1870192" y="1612780"/>
          <a:ext cx="395501" cy="2310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i="0" kern="1200" dirty="0" smtClean="0"/>
            <a:t>Spring</a:t>
          </a:r>
          <a:r>
            <a:rPr lang="en-US" altLang="zh-CN" sz="800" b="0" i="0" kern="1200" baseline="0" dirty="0" smtClean="0"/>
            <a:t>  IOC</a:t>
          </a:r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b="0" i="0" kern="1200" baseline="0" dirty="0" smtClean="0"/>
            <a:t>AOP</a:t>
          </a:r>
        </a:p>
      </dsp:txBody>
      <dsp:txXfrm>
        <a:off x="1881776" y="1624364"/>
        <a:ext cx="372333" cy="2287698"/>
      </dsp:txXfrm>
    </dsp:sp>
    <dsp:sp modelId="{DE87971F-44BC-4696-8E41-4B3CE7FE6BE5}">
      <dsp:nvSpPr>
        <dsp:cNvPr id="0" name=""/>
        <dsp:cNvSpPr/>
      </dsp:nvSpPr>
      <dsp:spPr>
        <a:xfrm>
          <a:off x="2386607" y="1684788"/>
          <a:ext cx="2480895" cy="1014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Service </a:t>
          </a:r>
          <a:r>
            <a:rPr lang="zh-CN" altLang="en-US" sz="800" b="0" i="0" kern="1200" dirty="0" smtClean="0"/>
            <a:t>业务逻辑</a:t>
          </a:r>
          <a:endParaRPr lang="en-US" altLang="zh-CN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 </a:t>
          </a:r>
          <a:r>
            <a:rPr lang="zh-CN" altLang="en-US" sz="800" b="0" i="0" kern="1200" dirty="0" smtClean="0"/>
            <a:t>分库分表、读写分离、</a:t>
          </a:r>
          <a:r>
            <a:rPr lang="zh-CN" altLang="en-US" sz="800" b="0" i="0" kern="1200" dirty="0" smtClean="0"/>
            <a:t>缓存</a:t>
          </a:r>
          <a:endParaRPr lang="en-US" altLang="zh-CN" sz="800" b="0" i="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800" b="0" i="0" kern="1200" dirty="0" smtClean="0"/>
            <a:t>主备切换、</a:t>
          </a:r>
          <a:r>
            <a:rPr lang="zh-CN" altLang="en-US" sz="800" b="0" i="0" kern="1200" dirty="0" smtClean="0"/>
            <a:t>故障恢复</a:t>
          </a:r>
          <a:endParaRPr lang="en-US" altLang="zh-CN" sz="800" b="0" i="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zh-CN" sz="800" b="0" i="0" kern="1200" dirty="0" smtClean="0"/>
        </a:p>
      </dsp:txBody>
      <dsp:txXfrm>
        <a:off x="2416327" y="1714508"/>
        <a:ext cx="2421455" cy="955280"/>
      </dsp:txXfrm>
    </dsp:sp>
    <dsp:sp modelId="{59BB4C83-0F3D-4A05-9803-02A8A04B6528}">
      <dsp:nvSpPr>
        <dsp:cNvPr id="0" name=""/>
        <dsp:cNvSpPr/>
      </dsp:nvSpPr>
      <dsp:spPr>
        <a:xfrm>
          <a:off x="1870192" y="899307"/>
          <a:ext cx="393243" cy="5897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Servlet</a:t>
          </a:r>
          <a:endParaRPr lang="zh-CN" altLang="en-US" sz="800" kern="1200" dirty="0"/>
        </a:p>
      </dsp:txBody>
      <dsp:txXfrm>
        <a:off x="1881710" y="910825"/>
        <a:ext cx="370207" cy="566742"/>
      </dsp:txXfrm>
    </dsp:sp>
    <dsp:sp modelId="{FEDC9EF1-5244-4005-9882-A6C4468B84FF}">
      <dsp:nvSpPr>
        <dsp:cNvPr id="0" name=""/>
        <dsp:cNvSpPr/>
      </dsp:nvSpPr>
      <dsp:spPr>
        <a:xfrm>
          <a:off x="2436288" y="899307"/>
          <a:ext cx="513345" cy="5694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800" kern="1200" dirty="0" smtClean="0"/>
            <a:t>MVC</a:t>
          </a:r>
          <a:endParaRPr lang="zh-CN" altLang="en-US" sz="800" kern="1200" dirty="0"/>
        </a:p>
      </dsp:txBody>
      <dsp:txXfrm>
        <a:off x="2451323" y="914342"/>
        <a:ext cx="483275" cy="539386"/>
      </dsp:txXfrm>
    </dsp:sp>
    <dsp:sp modelId="{798D700A-2C3A-4856-9B85-FCF3B27F85DE}">
      <dsp:nvSpPr>
        <dsp:cNvPr id="0" name=""/>
        <dsp:cNvSpPr/>
      </dsp:nvSpPr>
      <dsp:spPr>
        <a:xfrm>
          <a:off x="4042793" y="3989049"/>
          <a:ext cx="970505" cy="3801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smtClean="0"/>
            <a:t>Cache </a:t>
          </a:r>
          <a:r>
            <a:rPr lang="en-US" altLang="zh-CN" sz="900" kern="1200" dirty="0" err="1" smtClean="0"/>
            <a:t>Redis</a:t>
          </a:r>
          <a:endParaRPr lang="zh-CN" altLang="en-US" sz="900" kern="1200" dirty="0"/>
        </a:p>
      </dsp:txBody>
      <dsp:txXfrm>
        <a:off x="4053928" y="4000184"/>
        <a:ext cx="948235" cy="357910"/>
      </dsp:txXfrm>
    </dsp:sp>
    <dsp:sp modelId="{0ED5CD8E-FD7E-45ED-A2E6-8751BD47871B}">
      <dsp:nvSpPr>
        <dsp:cNvPr id="0" name=""/>
        <dsp:cNvSpPr/>
      </dsp:nvSpPr>
      <dsp:spPr>
        <a:xfrm>
          <a:off x="4042793" y="2764912"/>
          <a:ext cx="966157" cy="502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900" kern="1200" dirty="0" err="1" smtClean="0"/>
            <a:t>springXXTemplate</a:t>
          </a:r>
          <a:endParaRPr lang="en-US" altLang="zh-CN" sz="900" kern="1200" dirty="0" smtClean="0"/>
        </a:p>
      </dsp:txBody>
      <dsp:txXfrm>
        <a:off x="4057502" y="2779621"/>
        <a:ext cx="936739" cy="472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+Icon">
  <dgm:title val="结构布局"/>
  <dgm:desc val="用于显示自下而上构建的层级关系。 此布局适用于显示构建在其他对象上的结构组件或对象。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D2C-8F3C-4A3B-A58B-9856E2CF7FA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2CB-F9AE-4D7A-A7EE-9E339F97A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10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D2C-8F3C-4A3B-A58B-9856E2CF7FA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2CB-F9AE-4D7A-A7EE-9E339F97A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0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D2C-8F3C-4A3B-A58B-9856E2CF7FA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2CB-F9AE-4D7A-A7EE-9E339F97A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07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D2C-8F3C-4A3B-A58B-9856E2CF7FA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2CB-F9AE-4D7A-A7EE-9E339F97A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5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D2C-8F3C-4A3B-A58B-9856E2CF7FA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2CB-F9AE-4D7A-A7EE-9E339F97A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2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D2C-8F3C-4A3B-A58B-9856E2CF7FA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2CB-F9AE-4D7A-A7EE-9E339F97A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70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D2C-8F3C-4A3B-A58B-9856E2CF7FA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2CB-F9AE-4D7A-A7EE-9E339F97A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51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D2C-8F3C-4A3B-A58B-9856E2CF7FA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2CB-F9AE-4D7A-A7EE-9E339F97A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31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D2C-8F3C-4A3B-A58B-9856E2CF7FA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2CB-F9AE-4D7A-A7EE-9E339F97A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0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D2C-8F3C-4A3B-A58B-9856E2CF7FA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2CB-F9AE-4D7A-A7EE-9E339F97A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89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D2C-8F3C-4A3B-A58B-9856E2CF7FA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72CB-F9AE-4D7A-A7EE-9E339F97A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19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91D2C-8F3C-4A3B-A58B-9856E2CF7FA1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472CB-F9AE-4D7A-A7EE-9E339F97AA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30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框架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03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SSM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9535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032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79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54</Words>
  <Application>Microsoft Office PowerPoint</Application>
  <PresentationFormat>全屏显示(4:3)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框架</vt:lpstr>
      <vt:lpstr>SSM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周峰</dc:creator>
  <cp:lastModifiedBy>周峰</cp:lastModifiedBy>
  <cp:revision>6</cp:revision>
  <dcterms:created xsi:type="dcterms:W3CDTF">2018-10-26T01:31:18Z</dcterms:created>
  <dcterms:modified xsi:type="dcterms:W3CDTF">2018-10-26T03:11:53Z</dcterms:modified>
</cp:coreProperties>
</file>