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91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8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4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7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9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8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2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23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58CF-BE1C-4617-8CAA-4C87313DB762}" type="datetimeFigureOut">
              <a:rPr lang="de-DE" smtClean="0"/>
              <a:t>01.03.2017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98B9-67D3-4FA1-AD11-5749534A2B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/>
          <p:cNvSpPr/>
          <p:nvPr/>
        </p:nvSpPr>
        <p:spPr>
          <a:xfrm>
            <a:off x="3216444" y="1027144"/>
            <a:ext cx="5783179" cy="4555958"/>
          </a:xfrm>
          <a:prstGeom prst="roundRect">
            <a:avLst>
              <a:gd name="adj" fmla="val 80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3681661" y="3652397"/>
            <a:ext cx="2061410" cy="727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IConfigurationLoader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1661" y="2513036"/>
            <a:ext cx="2061410" cy="727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IConfigurationProvider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1661" y="1370165"/>
            <a:ext cx="2061410" cy="727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IConfigurationSelector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7" name="Cylinder 6"/>
          <p:cNvSpPr/>
          <p:nvPr/>
        </p:nvSpPr>
        <p:spPr>
          <a:xfrm>
            <a:off x="4132846" y="4752088"/>
            <a:ext cx="1159041" cy="593947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flipV="1">
            <a:off x="4712366" y="2098076"/>
            <a:ext cx="0" cy="4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2366" y="4427302"/>
            <a:ext cx="146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Loads raw data from</a:t>
            </a:r>
          </a:p>
        </p:txBody>
      </p:sp>
      <p:cxnSp>
        <p:nvCxnSpPr>
          <p:cNvPr id="16" name="Straight Arrow Connector 15"/>
          <p:cNvCxnSpPr>
            <a:stCxn id="4" idx="2"/>
            <a:endCxn id="7" idx="1"/>
          </p:cNvCxnSpPr>
          <p:nvPr/>
        </p:nvCxnSpPr>
        <p:spPr>
          <a:xfrm>
            <a:off x="4712366" y="4380308"/>
            <a:ext cx="1" cy="371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2366" y="3288442"/>
            <a:ext cx="1941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Creates and passes raw data</a:t>
            </a:r>
          </a:p>
        </p:txBody>
      </p:sp>
      <p:cxnSp>
        <p:nvCxnSpPr>
          <p:cNvPr id="23" name="Straight Arrow Connector 22"/>
          <p:cNvCxnSpPr>
            <a:stCxn id="4" idx="0"/>
            <a:endCxn id="5" idx="2"/>
          </p:cNvCxnSpPr>
          <p:nvPr/>
        </p:nvCxnSpPr>
        <p:spPr>
          <a:xfrm flipV="1">
            <a:off x="4712366" y="3240947"/>
            <a:ext cx="0" cy="41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08355" y="2085542"/>
            <a:ext cx="194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Uses to select the right part from raw data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6954253" y="2511472"/>
            <a:ext cx="1652337" cy="72791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MyConfiguration</a:t>
            </a:r>
          </a:p>
        </p:txBody>
      </p:sp>
      <p:cxnSp>
        <p:nvCxnSpPr>
          <p:cNvPr id="30" name="Straight Arrow Connector 29"/>
          <p:cNvCxnSpPr>
            <a:stCxn id="5" idx="3"/>
            <a:endCxn id="29" idx="1"/>
          </p:cNvCxnSpPr>
          <p:nvPr/>
        </p:nvCxnSpPr>
        <p:spPr>
          <a:xfrm flipV="1">
            <a:off x="5743071" y="2875428"/>
            <a:ext cx="1211182" cy="1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3337" y="2451602"/>
            <a:ext cx="104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Converts raw data to</a:t>
            </a:r>
          </a:p>
        </p:txBody>
      </p:sp>
    </p:spTree>
    <p:extLst>
      <p:ext uri="{BB962C8B-B14F-4D97-AF65-F5344CB8AC3E}">
        <p14:creationId xmlns:p14="http://schemas.microsoft.com/office/powerpoint/2010/main" val="233839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Gerr</dc:creator>
  <cp:lastModifiedBy>Pawel Gerr</cp:lastModifiedBy>
  <cp:revision>10</cp:revision>
  <dcterms:created xsi:type="dcterms:W3CDTF">2017-03-01T17:41:30Z</dcterms:created>
  <dcterms:modified xsi:type="dcterms:W3CDTF">2017-03-01T18:39:37Z</dcterms:modified>
</cp:coreProperties>
</file>