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sldIdLst>
    <p:sldId id="258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8" r:id="rId16"/>
    <p:sldId id="27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digest.com/" TargetMode="External"/><Relationship Id="rId2" Type="http://schemas.openxmlformats.org/officeDocument/2006/relationships/hyperlink" Target="https://easyeda.com/editor#mode=sim,id=473b2f09903047138ea8451d26c53828|!91f1d6d4d3c84396bec512da240f40c4|!aa61e6cddfea46cdad04dfa7885f82b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-es-t.hu/download/microchip/an849a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3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5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Isosceles Triangle 57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Francis Vijith A J – Team 1</a:t>
            </a:r>
          </a:p>
          <a:p>
            <a:r>
              <a:rPr lang="en-US" dirty="0"/>
              <a:t>C0742980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/>
              <a:t>Project Weekly Deliverable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48621-5D92-4C02-A0F9-7C04670DDEF3}"/>
              </a:ext>
            </a:extLst>
          </p:cNvPr>
          <p:cNvSpPr txBox="1"/>
          <p:nvPr/>
        </p:nvSpPr>
        <p:spPr>
          <a:xfrm>
            <a:off x="3513323" y="3195942"/>
            <a:ext cx="576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Schematic Diagram Development using Software Tools</a:t>
            </a:r>
            <a:endParaRPr lang="en-C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2" y="335740"/>
            <a:ext cx="4676331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Interfacing PIC16F877a &amp; stepper motor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B65B85-6CB8-42D8-9E83-50A0115F37F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162948-A036-4A92-A0D0-FADE451FF12D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EFEF7DC-5A41-43D0-B807-DF143AD917AA}"/>
              </a:ext>
            </a:extLst>
          </p:cNvPr>
          <p:cNvSpPr txBox="1">
            <a:spLocks/>
          </p:cNvSpPr>
          <p:nvPr/>
        </p:nvSpPr>
        <p:spPr>
          <a:xfrm>
            <a:off x="419812" y="2112537"/>
            <a:ext cx="3957349" cy="4409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ULN2003 on board chip module is used to drive the stepper motor</a:t>
            </a:r>
          </a:p>
          <a:p>
            <a:r>
              <a:rPr lang="en-US" dirty="0"/>
              <a:t>RD7(PIC30) – IN1(ULN)</a:t>
            </a:r>
          </a:p>
          <a:p>
            <a:r>
              <a:rPr lang="en-US" dirty="0"/>
              <a:t>RD6(PIC29) – IN2(ULN)</a:t>
            </a:r>
          </a:p>
          <a:p>
            <a:r>
              <a:rPr lang="en-US" dirty="0"/>
              <a:t>RD5(PIC28) – IN3(ULN)</a:t>
            </a:r>
          </a:p>
          <a:p>
            <a:r>
              <a:rPr lang="en-US" dirty="0"/>
              <a:t>RD4(PIC27) – IN4(ULN)</a:t>
            </a:r>
          </a:p>
          <a:p>
            <a:r>
              <a:rPr lang="en-US" dirty="0"/>
              <a:t>OUT1(ULN) – BLUE(1SM)</a:t>
            </a:r>
          </a:p>
          <a:p>
            <a:r>
              <a:rPr lang="en-US" dirty="0"/>
              <a:t>OUT2(ULN) – PINK(2SM)</a:t>
            </a:r>
          </a:p>
          <a:p>
            <a:r>
              <a:rPr lang="en-US" dirty="0"/>
              <a:t>OUT3(ULN) – YELLOW(5SM)</a:t>
            </a:r>
          </a:p>
          <a:p>
            <a:r>
              <a:rPr lang="en-US" dirty="0"/>
              <a:t>OUT4(ULN) – ORANGE(5SM)</a:t>
            </a:r>
          </a:p>
          <a:p>
            <a:r>
              <a:rPr lang="en-US" dirty="0"/>
              <a:t>OUT5(ULN) – RED(3SM)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19A7A-D448-4DB7-8E02-77C0D169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38" y="582360"/>
            <a:ext cx="7828260" cy="56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8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2" y="335740"/>
            <a:ext cx="4676331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Interfacing PIC16F877a &amp; Ultrasonic Sensor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B65B85-6CB8-42D8-9E83-50A0115F37F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162948-A036-4A92-A0D0-FADE451FF12D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EFEF7DC-5A41-43D0-B807-DF143AD917AA}"/>
              </a:ext>
            </a:extLst>
          </p:cNvPr>
          <p:cNvSpPr txBox="1">
            <a:spLocks/>
          </p:cNvSpPr>
          <p:nvPr/>
        </p:nvSpPr>
        <p:spPr>
          <a:xfrm>
            <a:off x="419812" y="2112537"/>
            <a:ext cx="3957349" cy="4409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 A is used to trigger pulse signal and receive the data from all the sensors.</a:t>
            </a:r>
          </a:p>
          <a:p>
            <a:r>
              <a:rPr lang="en-US" dirty="0"/>
              <a:t>Five sensors are used to create a sound environment of range.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93311B-AFF0-44F1-80DD-A40DC8312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764" y="198866"/>
            <a:ext cx="5851898" cy="637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6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422255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Power supply &amp; oscillator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B65B85-6CB8-42D8-9E83-50A0115F37F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422255" cy="4210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single 12V adapter is intended to use as power supply</a:t>
            </a:r>
          </a:p>
          <a:p>
            <a:r>
              <a:rPr lang="en-US" dirty="0"/>
              <a:t>LM7805 is used to regulate the voltage supply from 12V to 5V for PIC.</a:t>
            </a:r>
          </a:p>
          <a:p>
            <a:r>
              <a:rPr lang="en-US" dirty="0"/>
              <a:t>LM317 is used for the ESP2866 to supply 3.3V.</a:t>
            </a:r>
          </a:p>
          <a:p>
            <a:r>
              <a:rPr lang="en-US" dirty="0"/>
              <a:t> HS (high speed or high gain) mode is opted for crystal oscillations.</a:t>
            </a:r>
          </a:p>
          <a:p>
            <a:r>
              <a:rPr lang="en-US" dirty="0"/>
              <a:t>Two 22pF capacitors are used to for an 8MHz operation in the HS mode.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162948-A036-4A92-A0D0-FADE451FF12D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5A37C-7E54-4EA8-B631-22C3F321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044" y="190191"/>
            <a:ext cx="7967666" cy="64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9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2" y="335740"/>
            <a:ext cx="467633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Final Circuit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162948-A036-4A92-A0D0-FADE451FF12D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0118957D-8013-4101-B635-E5AD971B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506" y="0"/>
            <a:ext cx="8906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9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3BD64AD-98D4-478D-997A-056727294736}"/>
              </a:ext>
            </a:extLst>
          </p:cNvPr>
          <p:cNvSpPr txBox="1">
            <a:spLocks/>
          </p:cNvSpPr>
          <p:nvPr/>
        </p:nvSpPr>
        <p:spPr>
          <a:xfrm>
            <a:off x="567296" y="1581595"/>
            <a:ext cx="3957349" cy="4409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hlinkClick r:id="rId2"/>
              </a:rPr>
              <a:t>https://easyeda.com/editor#mode=sim,id=473b2f09903047138ea8451d26c53828|!91f1d6d4d3c84396bec512da240f40c4|!aa61e6cddfea46cdad04dfa7885f82bd</a:t>
            </a:r>
            <a:endParaRPr lang="en-CA" dirty="0">
              <a:hlinkClick r:id="rId3"/>
            </a:endParaRPr>
          </a:p>
          <a:p>
            <a:r>
              <a:rPr lang="en-CA" dirty="0">
                <a:hlinkClick r:id="rId3"/>
              </a:rPr>
              <a:t>https://circuitdigest.com/</a:t>
            </a:r>
            <a:endParaRPr lang="en-CA" dirty="0"/>
          </a:p>
          <a:p>
            <a:r>
              <a:rPr lang="en-CA" dirty="0">
                <a:hlinkClick r:id="rId4"/>
              </a:rPr>
              <a:t>http://www.t-es-t.hu/download/microchip/an849a.pdf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9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A7546FE-9998-4C40-BECE-410CCA249723}"/>
              </a:ext>
            </a:extLst>
          </p:cNvPr>
          <p:cNvSpPr txBox="1">
            <a:spLocks/>
          </p:cNvSpPr>
          <p:nvPr/>
        </p:nvSpPr>
        <p:spPr>
          <a:xfrm>
            <a:off x="875570" y="1709057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D2CA00B-A6FD-4B5B-8792-F556D465F948}"/>
              </a:ext>
            </a:extLst>
          </p:cNvPr>
          <p:cNvSpPr txBox="1">
            <a:spLocks/>
          </p:cNvSpPr>
          <p:nvPr/>
        </p:nvSpPr>
        <p:spPr>
          <a:xfrm>
            <a:off x="1286933" y="1578491"/>
            <a:ext cx="8596668" cy="37012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EasyEDA: Schematic design Platform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PIC16f877a Microcontroller : A general layout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Interfacing PIC16F877a &amp; LCD display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Interfacing PIC16F877a &amp; ESP2866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Interfacing PIC16F877a &amp; stepper motor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Interfacing PIC16F877a &amp; Ultrasonic Sensor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Power supply &amp; oscillator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Final Circuit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0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EasyEDA: Schematic design Platform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8AB4175-F8C2-4CF5-B6F3-2EADD5A55FB1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EasyEDA is an online Electronic Circuit design tool intended for to make circuit designing easy and fast.</a:t>
            </a:r>
          </a:p>
          <a:p>
            <a:r>
              <a:rPr lang="en-US" dirty="0"/>
              <a:t>It provides several schematic development tools, through various user contributions.</a:t>
            </a:r>
          </a:p>
          <a:p>
            <a:r>
              <a:rPr lang="en-US" dirty="0"/>
              <a:t>EasyEDA is mainly used for the schematic circuit development in this project.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DFDAE0D-8F00-444D-9A68-42EDC40E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8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00049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EasyEDA: Schematic design Platform</a:t>
            </a:r>
            <a:r>
              <a:rPr lang="en-US" sz="2000" dirty="0"/>
              <a:t>(contd.)</a:t>
            </a:r>
            <a:endParaRPr lang="en-US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C55EE39-FBBB-45C0-8801-990CEAFC6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3721"/>
            <a:ext cx="8279025" cy="46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4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5480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EasyEDA: Schematic design Platform</a:t>
            </a:r>
            <a:r>
              <a:rPr lang="en-US" sz="2000" dirty="0"/>
              <a:t>(contd.)</a:t>
            </a:r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791CEEF-AA36-4861-9FD2-687BA927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90" t="13746" r="54516" b="57423"/>
          <a:stretch/>
        </p:blipFill>
        <p:spPr>
          <a:xfrm>
            <a:off x="677334" y="1673942"/>
            <a:ext cx="8636502" cy="441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4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5480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EasyEDA: Schematic design Platform</a:t>
            </a:r>
            <a:r>
              <a:rPr lang="en-US" sz="2000" dirty="0"/>
              <a:t>(contd.)</a:t>
            </a:r>
            <a:endParaRPr lang="en-US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B7FE20BE-1650-4469-AA45-00A9DF06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9436"/>
            <a:ext cx="8304434" cy="46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7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PIC16f877a Microcontroller : A general layout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B65B85-6CB8-42D8-9E83-50A0115F37F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Flash program memory – 4 KB</a:t>
            </a:r>
          </a:p>
          <a:p>
            <a:r>
              <a:rPr lang="en-US" dirty="0"/>
              <a:t>Interrupts – 14</a:t>
            </a:r>
          </a:p>
          <a:p>
            <a:r>
              <a:rPr lang="en-US" dirty="0"/>
              <a:t>I/O ports – A,B,C, D &amp; E</a:t>
            </a:r>
          </a:p>
          <a:p>
            <a:r>
              <a:rPr lang="en-US" dirty="0"/>
              <a:t>Serial communication – MSSP, UART</a:t>
            </a:r>
          </a:p>
          <a:p>
            <a:r>
              <a:rPr lang="en-US" dirty="0"/>
              <a:t>40 pin PDIP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9B396-C4BB-4536-A730-6D2DEFAA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41" y="2159331"/>
            <a:ext cx="3947980" cy="375058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5162948-A036-4A92-A0D0-FADE451FF12D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3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42" y="335740"/>
            <a:ext cx="4676331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Interfacing PIC16F877a &amp; LCD display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B65B85-6CB8-42D8-9E83-50A0115F37F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162948-A036-4A92-A0D0-FADE451FF12D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82549-EEC6-4968-AC0A-F0BD4AB0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06" y="0"/>
            <a:ext cx="6764594" cy="686025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FEF7DC-5A41-43D0-B807-DF143AD917AA}"/>
              </a:ext>
            </a:extLst>
          </p:cNvPr>
          <p:cNvSpPr txBox="1">
            <a:spLocks/>
          </p:cNvSpPr>
          <p:nvPr/>
        </p:nvSpPr>
        <p:spPr>
          <a:xfrm>
            <a:off x="549515" y="1942468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 B is used to transfer the bits from PIC(33-40) to LCD(7-14)</a:t>
            </a:r>
          </a:p>
          <a:p>
            <a:r>
              <a:rPr lang="en-US" dirty="0"/>
              <a:t>RD0(pic19) – RST(LCD4) </a:t>
            </a:r>
          </a:p>
          <a:p>
            <a:r>
              <a:rPr lang="en-US" dirty="0"/>
              <a:t>RD1(pic20) – E(LCD6)</a:t>
            </a:r>
          </a:p>
          <a:p>
            <a:r>
              <a:rPr lang="en-US" dirty="0"/>
              <a:t>RD2(pic21) – R/W(LCD5)</a:t>
            </a:r>
          </a:p>
          <a:p>
            <a:r>
              <a:rPr lang="en-US" dirty="0" err="1"/>
              <a:t>Vpp</a:t>
            </a:r>
            <a:r>
              <a:rPr lang="en-US" dirty="0"/>
              <a:t>(pic1) – VCC(LCD2)</a:t>
            </a:r>
          </a:p>
          <a:p>
            <a:r>
              <a:rPr lang="en-US" dirty="0"/>
              <a:t>GND – GND</a:t>
            </a:r>
          </a:p>
          <a:p>
            <a:r>
              <a:rPr lang="en-US" dirty="0" err="1"/>
              <a:t>Vcc</a:t>
            </a:r>
            <a:r>
              <a:rPr lang="en-US" dirty="0"/>
              <a:t> - LED-A</a:t>
            </a:r>
          </a:p>
          <a:p>
            <a:r>
              <a:rPr lang="en-US" dirty="0"/>
              <a:t>GND – LED-K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3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2" y="335740"/>
            <a:ext cx="4676331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Interfacing PIC16F877a &amp; ESP2866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B65B85-6CB8-42D8-9E83-50A0115F37F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162948-A036-4A92-A0D0-FADE451FF12D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EFEF7DC-5A41-43D0-B807-DF143AD917AA}"/>
              </a:ext>
            </a:extLst>
          </p:cNvPr>
          <p:cNvSpPr txBox="1">
            <a:spLocks/>
          </p:cNvSpPr>
          <p:nvPr/>
        </p:nvSpPr>
        <p:spPr>
          <a:xfrm>
            <a:off x="549515" y="1942468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RX(PIC26) – TXD(ESP)</a:t>
            </a:r>
          </a:p>
          <a:p>
            <a:r>
              <a:rPr lang="en-US" dirty="0"/>
              <a:t>TX(PIC25) – RXD(ESP)</a:t>
            </a:r>
          </a:p>
          <a:p>
            <a:r>
              <a:rPr lang="en-US" dirty="0"/>
              <a:t>An LM317 voltage regulator is used to provide 3.3V to ESP.</a:t>
            </a:r>
          </a:p>
          <a:p>
            <a:r>
              <a:rPr lang="en-US" dirty="0"/>
              <a:t>A voltage divider circuit is used between the TX(PIC) and RXD(ESP) to change the voltage level from 5V to 3.3V.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37403-92B8-4487-8106-4C7D2DC0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658" y="498070"/>
            <a:ext cx="7874342" cy="58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558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Project Weekly Deliverable </vt:lpstr>
      <vt:lpstr>CONTENTS  </vt:lpstr>
      <vt:lpstr>EasyEDA: Schematic design Platform</vt:lpstr>
      <vt:lpstr>EasyEDA: Schematic design Platform(contd.)</vt:lpstr>
      <vt:lpstr>EasyEDA: Schematic design Platform(contd.)</vt:lpstr>
      <vt:lpstr>EasyEDA: Schematic design Platform(contd.)</vt:lpstr>
      <vt:lpstr>PIC16f877a Microcontroller : A general layout</vt:lpstr>
      <vt:lpstr>Interfacing PIC16F877a &amp; LCD display</vt:lpstr>
      <vt:lpstr>Interfacing PIC16F877a &amp; ESP2866 </vt:lpstr>
      <vt:lpstr>Interfacing PIC16F877a &amp; stepper motor</vt:lpstr>
      <vt:lpstr>Interfacing PIC16F877a &amp; Ultrasonic Sensor</vt:lpstr>
      <vt:lpstr>Power supply &amp; oscillator</vt:lpstr>
      <vt:lpstr>Final Circuit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2020-02-23T22:23:38Z</dcterms:created>
  <dcterms:modified xsi:type="dcterms:W3CDTF">2020-02-24T14:13:45Z</dcterms:modified>
</cp:coreProperties>
</file>